
<file path=[Content_Types].xml><?xml version="1.0" encoding="utf-8"?>
<Types xmlns="http://schemas.openxmlformats.org/package/2006/content-types">
  <Default Extension="png" ContentType="image/png"/>
  <Default Extension="svg" ContentType="image/svg+xml"/>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wdp" ContentType="image/vnd.ms-photo"/>
  <Default Extension="tiff" ContentType="image/tiff"/>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6.xml" ContentType="application/vnd.openxmlformats-officedocument.theme+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theme/theme7.xml" ContentType="application/vnd.openxmlformats-officedocument.theme+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theme/theme8.xml" ContentType="application/vnd.openxmlformats-officedocument.theme+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theme/theme9.xml" ContentType="application/vnd.openxmlformats-officedocument.theme+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10.xml" ContentType="application/vnd.openxmlformats-officedocument.theme+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theme/theme11.xml" ContentType="application/vnd.openxmlformats-officedocument.theme+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theme/theme12.xml" ContentType="application/vnd.openxmlformats-officedocument.theme+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theme/theme13.xml" ContentType="application/vnd.openxmlformats-officedocument.theme+xml"/>
  <Override PartName="/ppt/theme/theme1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 id="2147483672" r:id="rId3"/>
    <p:sldMasterId id="2147483684" r:id="rId4"/>
    <p:sldMasterId id="2147483696" r:id="rId5"/>
    <p:sldMasterId id="2147483708" r:id="rId6"/>
    <p:sldMasterId id="2147483719" r:id="rId7"/>
    <p:sldMasterId id="2147483742" r:id="rId8"/>
    <p:sldMasterId id="2147483767" r:id="rId9"/>
    <p:sldMasterId id="2147483779" r:id="rId10"/>
    <p:sldMasterId id="2147483792" r:id="rId11"/>
    <p:sldMasterId id="2147483805" r:id="rId12"/>
    <p:sldMasterId id="2147483817" r:id="rId13"/>
  </p:sldMasterIdLst>
  <p:notesMasterIdLst>
    <p:notesMasterId r:id="rId99"/>
  </p:notesMasterIdLst>
  <p:sldIdLst>
    <p:sldId id="256" r:id="rId14"/>
    <p:sldId id="2141411433" r:id="rId15"/>
    <p:sldId id="2141412192" r:id="rId16"/>
    <p:sldId id="2141412258" r:id="rId17"/>
    <p:sldId id="2141412312" r:id="rId18"/>
    <p:sldId id="2141411585" r:id="rId19"/>
    <p:sldId id="2141411586" r:id="rId20"/>
    <p:sldId id="2141411587" r:id="rId21"/>
    <p:sldId id="8875" r:id="rId22"/>
    <p:sldId id="2141411572" r:id="rId23"/>
    <p:sldId id="2141412315" r:id="rId24"/>
    <p:sldId id="257" r:id="rId25"/>
    <p:sldId id="258" r:id="rId26"/>
    <p:sldId id="259" r:id="rId27"/>
    <p:sldId id="2141412316" r:id="rId28"/>
    <p:sldId id="2141414429" r:id="rId29"/>
    <p:sldId id="2141411419" r:id="rId30"/>
    <p:sldId id="7064" r:id="rId31"/>
    <p:sldId id="2141414428" r:id="rId32"/>
    <p:sldId id="5893" r:id="rId33"/>
    <p:sldId id="5740" r:id="rId34"/>
    <p:sldId id="1612" r:id="rId35"/>
    <p:sldId id="5741" r:id="rId36"/>
    <p:sldId id="5745" r:id="rId37"/>
    <p:sldId id="5746" r:id="rId38"/>
    <p:sldId id="5743" r:id="rId39"/>
    <p:sldId id="5744" r:id="rId40"/>
    <p:sldId id="2141414436" r:id="rId41"/>
    <p:sldId id="2141414431" r:id="rId42"/>
    <p:sldId id="2141414432" r:id="rId43"/>
    <p:sldId id="2141414421" r:id="rId44"/>
    <p:sldId id="7150" r:id="rId45"/>
    <p:sldId id="2141414422" r:id="rId46"/>
    <p:sldId id="2141414426" r:id="rId47"/>
    <p:sldId id="2141414433" r:id="rId48"/>
    <p:sldId id="2141414434" r:id="rId49"/>
    <p:sldId id="2141414435" r:id="rId50"/>
    <p:sldId id="314" r:id="rId51"/>
    <p:sldId id="328" r:id="rId52"/>
    <p:sldId id="324" r:id="rId53"/>
    <p:sldId id="327" r:id="rId54"/>
    <p:sldId id="331" r:id="rId55"/>
    <p:sldId id="326" r:id="rId56"/>
    <p:sldId id="329" r:id="rId57"/>
    <p:sldId id="330" r:id="rId58"/>
    <p:sldId id="325" r:id="rId59"/>
    <p:sldId id="313" r:id="rId60"/>
    <p:sldId id="320" r:id="rId61"/>
    <p:sldId id="2141411479" r:id="rId62"/>
    <p:sldId id="2141411552" r:id="rId63"/>
    <p:sldId id="2141411555" r:id="rId64"/>
    <p:sldId id="2141411556" r:id="rId65"/>
    <p:sldId id="2141411554" r:id="rId66"/>
    <p:sldId id="2141411534" r:id="rId67"/>
    <p:sldId id="2141412291" r:id="rId68"/>
    <p:sldId id="2141412292" r:id="rId69"/>
    <p:sldId id="2141411927" r:id="rId70"/>
    <p:sldId id="2141411538" r:id="rId71"/>
    <p:sldId id="2141412293" r:id="rId72"/>
    <p:sldId id="671" r:id="rId73"/>
    <p:sldId id="759" r:id="rId74"/>
    <p:sldId id="760" r:id="rId75"/>
    <p:sldId id="761" r:id="rId76"/>
    <p:sldId id="672" r:id="rId77"/>
    <p:sldId id="8890" r:id="rId78"/>
    <p:sldId id="2141412294" r:id="rId79"/>
    <p:sldId id="7155" r:id="rId80"/>
    <p:sldId id="2141414437" r:id="rId81"/>
    <p:sldId id="2141414773" r:id="rId82"/>
    <p:sldId id="2141414774" r:id="rId83"/>
    <p:sldId id="2141414775" r:id="rId84"/>
    <p:sldId id="2141414776" r:id="rId85"/>
    <p:sldId id="2141414777" r:id="rId86"/>
    <p:sldId id="2141414778" r:id="rId87"/>
    <p:sldId id="2141414779" r:id="rId88"/>
    <p:sldId id="2141414780" r:id="rId89"/>
    <p:sldId id="2141411967" r:id="rId90"/>
    <p:sldId id="2141412295" r:id="rId91"/>
    <p:sldId id="2141413575" r:id="rId92"/>
    <p:sldId id="711" r:id="rId93"/>
    <p:sldId id="2047" r:id="rId94"/>
    <p:sldId id="2141414794" r:id="rId95"/>
    <p:sldId id="2141411938" r:id="rId96"/>
    <p:sldId id="942" r:id="rId97"/>
    <p:sldId id="526" r:id="rId9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7126"/>
    <p:restoredTop sz="92938"/>
  </p:normalViewPr>
  <p:slideViewPr>
    <p:cSldViewPr snapToGrid="0">
      <p:cViewPr varScale="1">
        <p:scale>
          <a:sx n="77" d="100"/>
          <a:sy n="77" d="100"/>
        </p:scale>
        <p:origin x="224" y="640"/>
      </p:cViewPr>
      <p:guideLst/>
    </p:cSldViewPr>
  </p:slid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3.xml"/><Relationship Id="rId21" Type="http://schemas.openxmlformats.org/officeDocument/2006/relationships/slide" Target="slides/slide8.xml"/><Relationship Id="rId42" Type="http://schemas.openxmlformats.org/officeDocument/2006/relationships/slide" Target="slides/slide29.xml"/><Relationship Id="rId47" Type="http://schemas.openxmlformats.org/officeDocument/2006/relationships/slide" Target="slides/slide34.xml"/><Relationship Id="rId63" Type="http://schemas.openxmlformats.org/officeDocument/2006/relationships/slide" Target="slides/slide50.xml"/><Relationship Id="rId68" Type="http://schemas.openxmlformats.org/officeDocument/2006/relationships/slide" Target="slides/slide55.xml"/><Relationship Id="rId84" Type="http://schemas.openxmlformats.org/officeDocument/2006/relationships/slide" Target="slides/slide71.xml"/><Relationship Id="rId89" Type="http://schemas.openxmlformats.org/officeDocument/2006/relationships/slide" Target="slides/slide76.xml"/><Relationship Id="rId16" Type="http://schemas.openxmlformats.org/officeDocument/2006/relationships/slide" Target="slides/slide3.xml"/><Relationship Id="rId11" Type="http://schemas.openxmlformats.org/officeDocument/2006/relationships/slideMaster" Target="slideMasters/slideMaster11.xml"/><Relationship Id="rId32" Type="http://schemas.openxmlformats.org/officeDocument/2006/relationships/slide" Target="slides/slide19.xml"/><Relationship Id="rId37" Type="http://schemas.openxmlformats.org/officeDocument/2006/relationships/slide" Target="slides/slide24.xml"/><Relationship Id="rId53" Type="http://schemas.openxmlformats.org/officeDocument/2006/relationships/slide" Target="slides/slide40.xml"/><Relationship Id="rId58" Type="http://schemas.openxmlformats.org/officeDocument/2006/relationships/slide" Target="slides/slide45.xml"/><Relationship Id="rId74" Type="http://schemas.openxmlformats.org/officeDocument/2006/relationships/slide" Target="slides/slide61.xml"/><Relationship Id="rId79" Type="http://schemas.openxmlformats.org/officeDocument/2006/relationships/slide" Target="slides/slide66.xml"/><Relationship Id="rId102" Type="http://schemas.openxmlformats.org/officeDocument/2006/relationships/theme" Target="theme/theme1.xml"/><Relationship Id="rId5" Type="http://schemas.openxmlformats.org/officeDocument/2006/relationships/slideMaster" Target="slideMasters/slideMaster5.xml"/><Relationship Id="rId90" Type="http://schemas.openxmlformats.org/officeDocument/2006/relationships/slide" Target="slides/slide77.xml"/><Relationship Id="rId95" Type="http://schemas.openxmlformats.org/officeDocument/2006/relationships/slide" Target="slides/slide82.xml"/><Relationship Id="rId22" Type="http://schemas.openxmlformats.org/officeDocument/2006/relationships/slide" Target="slides/slide9.xml"/><Relationship Id="rId27" Type="http://schemas.openxmlformats.org/officeDocument/2006/relationships/slide" Target="slides/slide14.xml"/><Relationship Id="rId43" Type="http://schemas.openxmlformats.org/officeDocument/2006/relationships/slide" Target="slides/slide30.xml"/><Relationship Id="rId48" Type="http://schemas.openxmlformats.org/officeDocument/2006/relationships/slide" Target="slides/slide35.xml"/><Relationship Id="rId64" Type="http://schemas.openxmlformats.org/officeDocument/2006/relationships/slide" Target="slides/slide51.xml"/><Relationship Id="rId69" Type="http://schemas.openxmlformats.org/officeDocument/2006/relationships/slide" Target="slides/slide56.xml"/><Relationship Id="rId80" Type="http://schemas.openxmlformats.org/officeDocument/2006/relationships/slide" Target="slides/slide67.xml"/><Relationship Id="rId85" Type="http://schemas.openxmlformats.org/officeDocument/2006/relationships/slide" Target="slides/slide72.xml"/><Relationship Id="rId12" Type="http://schemas.openxmlformats.org/officeDocument/2006/relationships/slideMaster" Target="slideMasters/slideMaster12.xml"/><Relationship Id="rId17" Type="http://schemas.openxmlformats.org/officeDocument/2006/relationships/slide" Target="slides/slide4.xml"/><Relationship Id="rId25" Type="http://schemas.openxmlformats.org/officeDocument/2006/relationships/slide" Target="slides/slide12.xml"/><Relationship Id="rId33" Type="http://schemas.openxmlformats.org/officeDocument/2006/relationships/slide" Target="slides/slide20.xml"/><Relationship Id="rId38" Type="http://schemas.openxmlformats.org/officeDocument/2006/relationships/slide" Target="slides/slide25.xml"/><Relationship Id="rId46" Type="http://schemas.openxmlformats.org/officeDocument/2006/relationships/slide" Target="slides/slide33.xml"/><Relationship Id="rId59" Type="http://schemas.openxmlformats.org/officeDocument/2006/relationships/slide" Target="slides/slide46.xml"/><Relationship Id="rId67" Type="http://schemas.openxmlformats.org/officeDocument/2006/relationships/slide" Target="slides/slide54.xml"/><Relationship Id="rId103" Type="http://schemas.openxmlformats.org/officeDocument/2006/relationships/tableStyles" Target="tableStyles.xml"/><Relationship Id="rId20" Type="http://schemas.openxmlformats.org/officeDocument/2006/relationships/slide" Target="slides/slide7.xml"/><Relationship Id="rId41" Type="http://schemas.openxmlformats.org/officeDocument/2006/relationships/slide" Target="slides/slide28.xml"/><Relationship Id="rId54" Type="http://schemas.openxmlformats.org/officeDocument/2006/relationships/slide" Target="slides/slide41.xml"/><Relationship Id="rId62" Type="http://schemas.openxmlformats.org/officeDocument/2006/relationships/slide" Target="slides/slide49.xml"/><Relationship Id="rId70" Type="http://schemas.openxmlformats.org/officeDocument/2006/relationships/slide" Target="slides/slide57.xml"/><Relationship Id="rId75" Type="http://schemas.openxmlformats.org/officeDocument/2006/relationships/slide" Target="slides/slide62.xml"/><Relationship Id="rId83" Type="http://schemas.openxmlformats.org/officeDocument/2006/relationships/slide" Target="slides/slide70.xml"/><Relationship Id="rId88" Type="http://schemas.openxmlformats.org/officeDocument/2006/relationships/slide" Target="slides/slide75.xml"/><Relationship Id="rId91" Type="http://schemas.openxmlformats.org/officeDocument/2006/relationships/slide" Target="slides/slide78.xml"/><Relationship Id="rId96" Type="http://schemas.openxmlformats.org/officeDocument/2006/relationships/slide" Target="slides/slide83.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2.xml"/><Relationship Id="rId23" Type="http://schemas.openxmlformats.org/officeDocument/2006/relationships/slide" Target="slides/slide10.xml"/><Relationship Id="rId28" Type="http://schemas.openxmlformats.org/officeDocument/2006/relationships/slide" Target="slides/slide15.xml"/><Relationship Id="rId36" Type="http://schemas.openxmlformats.org/officeDocument/2006/relationships/slide" Target="slides/slide23.xml"/><Relationship Id="rId49" Type="http://schemas.openxmlformats.org/officeDocument/2006/relationships/slide" Target="slides/slide36.xml"/><Relationship Id="rId57" Type="http://schemas.openxmlformats.org/officeDocument/2006/relationships/slide" Target="slides/slide44.xml"/><Relationship Id="rId10" Type="http://schemas.openxmlformats.org/officeDocument/2006/relationships/slideMaster" Target="slideMasters/slideMaster10.xml"/><Relationship Id="rId31" Type="http://schemas.openxmlformats.org/officeDocument/2006/relationships/slide" Target="slides/slide18.xml"/><Relationship Id="rId44" Type="http://schemas.openxmlformats.org/officeDocument/2006/relationships/slide" Target="slides/slide31.xml"/><Relationship Id="rId52" Type="http://schemas.openxmlformats.org/officeDocument/2006/relationships/slide" Target="slides/slide39.xml"/><Relationship Id="rId60" Type="http://schemas.openxmlformats.org/officeDocument/2006/relationships/slide" Target="slides/slide47.xml"/><Relationship Id="rId65" Type="http://schemas.openxmlformats.org/officeDocument/2006/relationships/slide" Target="slides/slide52.xml"/><Relationship Id="rId73" Type="http://schemas.openxmlformats.org/officeDocument/2006/relationships/slide" Target="slides/slide60.xml"/><Relationship Id="rId78" Type="http://schemas.openxmlformats.org/officeDocument/2006/relationships/slide" Target="slides/slide65.xml"/><Relationship Id="rId81" Type="http://schemas.openxmlformats.org/officeDocument/2006/relationships/slide" Target="slides/slide68.xml"/><Relationship Id="rId86" Type="http://schemas.openxmlformats.org/officeDocument/2006/relationships/slide" Target="slides/slide73.xml"/><Relationship Id="rId94" Type="http://schemas.openxmlformats.org/officeDocument/2006/relationships/slide" Target="slides/slide81.xml"/><Relationship Id="rId99" Type="http://schemas.openxmlformats.org/officeDocument/2006/relationships/notesMaster" Target="notesMasters/notesMaster1.xml"/><Relationship Id="rId101"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Master" Target="slideMasters/slideMaster13.xml"/><Relationship Id="rId18" Type="http://schemas.openxmlformats.org/officeDocument/2006/relationships/slide" Target="slides/slide5.xml"/><Relationship Id="rId39" Type="http://schemas.openxmlformats.org/officeDocument/2006/relationships/slide" Target="slides/slide26.xml"/><Relationship Id="rId34" Type="http://schemas.openxmlformats.org/officeDocument/2006/relationships/slide" Target="slides/slide21.xml"/><Relationship Id="rId50" Type="http://schemas.openxmlformats.org/officeDocument/2006/relationships/slide" Target="slides/slide37.xml"/><Relationship Id="rId55" Type="http://schemas.openxmlformats.org/officeDocument/2006/relationships/slide" Target="slides/slide42.xml"/><Relationship Id="rId76" Type="http://schemas.openxmlformats.org/officeDocument/2006/relationships/slide" Target="slides/slide63.xml"/><Relationship Id="rId97" Type="http://schemas.openxmlformats.org/officeDocument/2006/relationships/slide" Target="slides/slide84.xml"/><Relationship Id="rId7" Type="http://schemas.openxmlformats.org/officeDocument/2006/relationships/slideMaster" Target="slideMasters/slideMaster7.xml"/><Relationship Id="rId71" Type="http://schemas.openxmlformats.org/officeDocument/2006/relationships/slide" Target="slides/slide58.xml"/><Relationship Id="rId92" Type="http://schemas.openxmlformats.org/officeDocument/2006/relationships/slide" Target="slides/slide79.xml"/><Relationship Id="rId2" Type="http://schemas.openxmlformats.org/officeDocument/2006/relationships/slideMaster" Target="slideMasters/slideMaster2.xml"/><Relationship Id="rId29" Type="http://schemas.openxmlformats.org/officeDocument/2006/relationships/slide" Target="slides/slide16.xml"/><Relationship Id="rId24" Type="http://schemas.openxmlformats.org/officeDocument/2006/relationships/slide" Target="slides/slide11.xml"/><Relationship Id="rId40" Type="http://schemas.openxmlformats.org/officeDocument/2006/relationships/slide" Target="slides/slide27.xml"/><Relationship Id="rId45" Type="http://schemas.openxmlformats.org/officeDocument/2006/relationships/slide" Target="slides/slide32.xml"/><Relationship Id="rId66" Type="http://schemas.openxmlformats.org/officeDocument/2006/relationships/slide" Target="slides/slide53.xml"/><Relationship Id="rId87" Type="http://schemas.openxmlformats.org/officeDocument/2006/relationships/slide" Target="slides/slide74.xml"/><Relationship Id="rId61" Type="http://schemas.openxmlformats.org/officeDocument/2006/relationships/slide" Target="slides/slide48.xml"/><Relationship Id="rId82" Type="http://schemas.openxmlformats.org/officeDocument/2006/relationships/slide" Target="slides/slide69.xml"/><Relationship Id="rId19" Type="http://schemas.openxmlformats.org/officeDocument/2006/relationships/slide" Target="slides/slide6.xml"/><Relationship Id="rId14" Type="http://schemas.openxmlformats.org/officeDocument/2006/relationships/slide" Target="slides/slide1.xml"/><Relationship Id="rId30" Type="http://schemas.openxmlformats.org/officeDocument/2006/relationships/slide" Target="slides/slide17.xml"/><Relationship Id="rId35" Type="http://schemas.openxmlformats.org/officeDocument/2006/relationships/slide" Target="slides/slide22.xml"/><Relationship Id="rId56" Type="http://schemas.openxmlformats.org/officeDocument/2006/relationships/slide" Target="slides/slide43.xml"/><Relationship Id="rId77" Type="http://schemas.openxmlformats.org/officeDocument/2006/relationships/slide" Target="slides/slide64.xml"/><Relationship Id="rId100" Type="http://schemas.openxmlformats.org/officeDocument/2006/relationships/presProps" Target="presProps.xml"/><Relationship Id="rId8" Type="http://schemas.openxmlformats.org/officeDocument/2006/relationships/slideMaster" Target="slideMasters/slideMaster8.xml"/><Relationship Id="rId51" Type="http://schemas.openxmlformats.org/officeDocument/2006/relationships/slide" Target="slides/slide38.xml"/><Relationship Id="rId72" Type="http://schemas.openxmlformats.org/officeDocument/2006/relationships/slide" Target="slides/slide59.xml"/><Relationship Id="rId93" Type="http://schemas.openxmlformats.org/officeDocument/2006/relationships/slide" Target="slides/slide80.xml"/><Relationship Id="rId98" Type="http://schemas.openxmlformats.org/officeDocument/2006/relationships/slide" Target="slides/slide85.xml"/><Relationship Id="rId3" Type="http://schemas.openxmlformats.org/officeDocument/2006/relationships/slideMaster" Target="slideMasters/slideMaster3.xml"/></Relationships>
</file>

<file path=ppt/diagrams/_rels/data1.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3.svg"/><Relationship Id="rId1" Type="http://schemas.openxmlformats.org/officeDocument/2006/relationships/image" Target="../media/image82.png"/><Relationship Id="rId6" Type="http://schemas.openxmlformats.org/officeDocument/2006/relationships/image" Target="../media/image87.svg"/><Relationship Id="rId5" Type="http://schemas.openxmlformats.org/officeDocument/2006/relationships/image" Target="../media/image86.png"/><Relationship Id="rId4" Type="http://schemas.openxmlformats.org/officeDocument/2006/relationships/image" Target="../media/image85.svg"/></Relationships>
</file>

<file path=ppt/diagrams/_rels/drawing1.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3.svg"/><Relationship Id="rId1" Type="http://schemas.openxmlformats.org/officeDocument/2006/relationships/image" Target="../media/image82.png"/><Relationship Id="rId6" Type="http://schemas.openxmlformats.org/officeDocument/2006/relationships/image" Target="../media/image87.svg"/><Relationship Id="rId5" Type="http://schemas.openxmlformats.org/officeDocument/2006/relationships/image" Target="../media/image86.png"/><Relationship Id="rId4" Type="http://schemas.openxmlformats.org/officeDocument/2006/relationships/image" Target="../media/image85.svg"/></Relationships>
</file>

<file path=ppt/diagrams/colors1.xml><?xml version="1.0" encoding="utf-8"?>
<dgm:colorsDef xmlns:dgm="http://schemas.openxmlformats.org/drawingml/2006/diagram" xmlns:a="http://schemas.openxmlformats.org/drawingml/2006/main" uniqueId="urn:microsoft.com/office/officeart/2018/5/colors/Iconchunking_colored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accent2">
        <a:alpha val="0"/>
      </a:schemeClr>
    </dgm:fillClrLst>
    <dgm:linClrLst meth="repeat">
      <a:schemeClr val="accent2">
        <a:alpha val="0"/>
      </a:schemeClr>
    </dgm:linClrLst>
    <dgm:effectClrLst/>
    <dgm:txLinClrLst/>
    <dgm:txFillClrLst meth="repeat">
      <a:schemeClr val="accent2"/>
      <a:schemeClr val="accent3"/>
      <a:schemeClr val="accent4"/>
      <a:schemeClr val="accent5"/>
      <a:schemeClr val="accent6"/>
    </dgm:txFillClrLst>
    <dgm:txEffectClrLst/>
  </dgm:styleLbl>
</dgm:colorsDef>
</file>

<file path=ppt/diagrams/data1.xml><?xml version="1.0" encoding="utf-8"?>
<dgm:dataModel xmlns:dgm="http://schemas.openxmlformats.org/drawingml/2006/diagram" xmlns:a="http://schemas.openxmlformats.org/drawingml/2006/main">
  <dgm:ptLst>
    <dgm:pt modelId="{35A2155F-C2D4-4B05-897F-87BA53C0EE55}" type="doc">
      <dgm:prSet loTypeId="urn:microsoft.com/office/officeart/2018/5/layout/IconCircleLabelList" loCatId="icon" qsTypeId="urn:microsoft.com/office/officeart/2005/8/quickstyle/simple1" qsCatId="simple" csTypeId="urn:microsoft.com/office/officeart/2018/5/colors/Iconchunking_coloredtext_colorful1" csCatId="colorful" phldr="1"/>
      <dgm:spPr/>
      <dgm:t>
        <a:bodyPr/>
        <a:lstStyle/>
        <a:p>
          <a:endParaRPr lang="en-US"/>
        </a:p>
      </dgm:t>
    </dgm:pt>
    <dgm:pt modelId="{DD5FBC00-56E4-4514-8DD6-5A0743C84A50}">
      <dgm:prSet custT="1"/>
      <dgm:spPr/>
      <dgm:t>
        <a:bodyPr/>
        <a:lstStyle/>
        <a:p>
          <a:pPr>
            <a:lnSpc>
              <a:spcPct val="100000"/>
            </a:lnSpc>
            <a:defRPr cap="all"/>
          </a:pPr>
          <a:r>
            <a:rPr lang="en-US" sz="2000" dirty="0">
              <a:solidFill>
                <a:srgbClr val="4EAE46"/>
              </a:solidFill>
            </a:rPr>
            <a:t>What a student can already do</a:t>
          </a:r>
        </a:p>
      </dgm:t>
    </dgm:pt>
    <dgm:pt modelId="{7C4FC433-B755-4197-8E2F-5E03060CDC04}" type="parTrans" cxnId="{4B2E9ACE-CC83-4125-848D-71E7DF0FF736}">
      <dgm:prSet/>
      <dgm:spPr/>
      <dgm:t>
        <a:bodyPr/>
        <a:lstStyle/>
        <a:p>
          <a:endParaRPr lang="en-US"/>
        </a:p>
      </dgm:t>
    </dgm:pt>
    <dgm:pt modelId="{1D87F541-A74E-4BD1-9632-4168030CD895}" type="sibTrans" cxnId="{4B2E9ACE-CC83-4125-848D-71E7DF0FF736}">
      <dgm:prSet/>
      <dgm:spPr/>
      <dgm:t>
        <a:bodyPr/>
        <a:lstStyle/>
        <a:p>
          <a:endParaRPr lang="en-US"/>
        </a:p>
      </dgm:t>
    </dgm:pt>
    <dgm:pt modelId="{2C744B86-3CED-44E7-8C3D-201376470AAC}">
      <dgm:prSet custT="1"/>
      <dgm:spPr/>
      <dgm:t>
        <a:bodyPr/>
        <a:lstStyle/>
        <a:p>
          <a:pPr>
            <a:lnSpc>
              <a:spcPct val="100000"/>
            </a:lnSpc>
            <a:defRPr cap="all"/>
          </a:pPr>
          <a:r>
            <a:rPr lang="en-US" sz="2000" dirty="0">
              <a:solidFill>
                <a:srgbClr val="4966A2"/>
              </a:solidFill>
            </a:rPr>
            <a:t>What a student can do when provided with educational support</a:t>
          </a:r>
        </a:p>
      </dgm:t>
    </dgm:pt>
    <dgm:pt modelId="{3BB8010E-6DEE-4CB5-8BF9-7EE21E90258D}" type="parTrans" cxnId="{577121FC-3144-4FFD-A9A8-51D993512930}">
      <dgm:prSet/>
      <dgm:spPr/>
      <dgm:t>
        <a:bodyPr/>
        <a:lstStyle/>
        <a:p>
          <a:endParaRPr lang="en-US"/>
        </a:p>
      </dgm:t>
    </dgm:pt>
    <dgm:pt modelId="{C588A9AA-3A2E-437E-B3D3-320DF77997EF}" type="sibTrans" cxnId="{577121FC-3144-4FFD-A9A8-51D993512930}">
      <dgm:prSet/>
      <dgm:spPr/>
      <dgm:t>
        <a:bodyPr/>
        <a:lstStyle/>
        <a:p>
          <a:endParaRPr lang="en-US"/>
        </a:p>
      </dgm:t>
    </dgm:pt>
    <dgm:pt modelId="{C0D24BC4-CF10-4FE8-9324-0E5DE8FD1492}">
      <dgm:prSet custT="1"/>
      <dgm:spPr/>
      <dgm:t>
        <a:bodyPr/>
        <a:lstStyle/>
        <a:p>
          <a:pPr>
            <a:lnSpc>
              <a:spcPct val="100000"/>
            </a:lnSpc>
            <a:defRPr cap="all"/>
          </a:pPr>
          <a:r>
            <a:rPr lang="en-US" sz="2000" dirty="0">
              <a:solidFill>
                <a:srgbClr val="452D5E"/>
              </a:solidFill>
            </a:rPr>
            <a:t>What a student will one day be able to do </a:t>
          </a:r>
        </a:p>
      </dgm:t>
    </dgm:pt>
    <dgm:pt modelId="{5DC07E92-9FB7-4E22-B3D5-38FB918C8B23}" type="parTrans" cxnId="{733F13E6-9B21-47DC-9BB5-C290B49D6895}">
      <dgm:prSet/>
      <dgm:spPr/>
      <dgm:t>
        <a:bodyPr/>
        <a:lstStyle/>
        <a:p>
          <a:endParaRPr lang="en-US"/>
        </a:p>
      </dgm:t>
    </dgm:pt>
    <dgm:pt modelId="{14F517D7-3310-4447-AE2F-C615991B1F61}" type="sibTrans" cxnId="{733F13E6-9B21-47DC-9BB5-C290B49D6895}">
      <dgm:prSet/>
      <dgm:spPr/>
      <dgm:t>
        <a:bodyPr/>
        <a:lstStyle/>
        <a:p>
          <a:endParaRPr lang="en-US"/>
        </a:p>
      </dgm:t>
    </dgm:pt>
    <dgm:pt modelId="{FFEC3CA4-E195-4E4F-8822-6EA08D1F4FEA}" type="pres">
      <dgm:prSet presAssocID="{35A2155F-C2D4-4B05-897F-87BA53C0EE55}" presName="root" presStyleCnt="0">
        <dgm:presLayoutVars>
          <dgm:dir/>
          <dgm:resizeHandles val="exact"/>
        </dgm:presLayoutVars>
      </dgm:prSet>
      <dgm:spPr/>
    </dgm:pt>
    <dgm:pt modelId="{68FEB14D-B588-4F69-A54D-21399A0265B8}" type="pres">
      <dgm:prSet presAssocID="{DD5FBC00-56E4-4514-8DD6-5A0743C84A50}" presName="compNode" presStyleCnt="0"/>
      <dgm:spPr/>
    </dgm:pt>
    <dgm:pt modelId="{88062932-1831-4EDB-9F94-BC5B0B8CE3E9}" type="pres">
      <dgm:prSet presAssocID="{DD5FBC00-56E4-4514-8DD6-5A0743C84A50}" presName="iconBgRect" presStyleLbl="bgShp" presStyleIdx="0" presStyleCnt="3"/>
      <dgm:spPr>
        <a:solidFill>
          <a:srgbClr val="4EAE46"/>
        </a:solidFill>
      </dgm:spPr>
    </dgm:pt>
    <dgm:pt modelId="{1DE6D327-3834-493D-94F6-FC9698B1E7B4}" type="pres">
      <dgm:prSet presAssocID="{DD5FBC00-56E4-4514-8DD6-5A0743C84A50}" presName="iconRect" presStyleLbl="node1" presStyleIdx="0" presStyleCnt="3"/>
      <dgm:spPr>
        <a:blipFill>
          <a:blip xmlns:r="http://schemas.openxmlformats.org/officeDocument/2006/relationships" r:embed="rId1" cstate="email">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Head with Gears"/>
        </a:ext>
      </dgm:extLst>
    </dgm:pt>
    <dgm:pt modelId="{D61EB2C3-E112-47C1-ABF4-CC193E918F21}" type="pres">
      <dgm:prSet presAssocID="{DD5FBC00-56E4-4514-8DD6-5A0743C84A50}" presName="spaceRect" presStyleCnt="0"/>
      <dgm:spPr/>
    </dgm:pt>
    <dgm:pt modelId="{B53FE280-035A-40D0-8366-35E91F8133F4}" type="pres">
      <dgm:prSet presAssocID="{DD5FBC00-56E4-4514-8DD6-5A0743C84A50}" presName="textRect" presStyleLbl="revTx" presStyleIdx="0" presStyleCnt="3">
        <dgm:presLayoutVars>
          <dgm:chMax val="1"/>
          <dgm:chPref val="1"/>
        </dgm:presLayoutVars>
      </dgm:prSet>
      <dgm:spPr/>
    </dgm:pt>
    <dgm:pt modelId="{E581D196-0C8A-465E-B237-17E57E07A431}" type="pres">
      <dgm:prSet presAssocID="{1D87F541-A74E-4BD1-9632-4168030CD895}" presName="sibTrans" presStyleCnt="0"/>
      <dgm:spPr/>
    </dgm:pt>
    <dgm:pt modelId="{20F5C4A4-91A4-4E7E-9095-705E4B08042A}" type="pres">
      <dgm:prSet presAssocID="{2C744B86-3CED-44E7-8C3D-201376470AAC}" presName="compNode" presStyleCnt="0"/>
      <dgm:spPr/>
    </dgm:pt>
    <dgm:pt modelId="{EB01C802-B04E-42A6-9309-74E98024C17C}" type="pres">
      <dgm:prSet presAssocID="{2C744B86-3CED-44E7-8C3D-201376470AAC}" presName="iconBgRect" presStyleLbl="bgShp" presStyleIdx="1" presStyleCnt="3"/>
      <dgm:spPr>
        <a:solidFill>
          <a:srgbClr val="4966A2"/>
        </a:solidFill>
      </dgm:spPr>
    </dgm:pt>
    <dgm:pt modelId="{90D31939-0F17-495B-9235-D4BE3443A660}" type="pres">
      <dgm:prSet presAssocID="{2C744B86-3CED-44E7-8C3D-201376470AAC}" presName="iconRect" presStyleLbl="node1" presStyleIdx="1" presStyleCnt="3"/>
      <dgm:spPr>
        <a:blipFill>
          <a:blip xmlns:r="http://schemas.openxmlformats.org/officeDocument/2006/relationships"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Books"/>
        </a:ext>
      </dgm:extLst>
    </dgm:pt>
    <dgm:pt modelId="{D3843D40-BEC6-49CD-A569-29F3D6CBDE7E}" type="pres">
      <dgm:prSet presAssocID="{2C744B86-3CED-44E7-8C3D-201376470AAC}" presName="spaceRect" presStyleCnt="0"/>
      <dgm:spPr/>
    </dgm:pt>
    <dgm:pt modelId="{F7AA1468-7A77-443B-B96A-97C6EBDB89D5}" type="pres">
      <dgm:prSet presAssocID="{2C744B86-3CED-44E7-8C3D-201376470AAC}" presName="textRect" presStyleLbl="revTx" presStyleIdx="1" presStyleCnt="3">
        <dgm:presLayoutVars>
          <dgm:chMax val="1"/>
          <dgm:chPref val="1"/>
        </dgm:presLayoutVars>
      </dgm:prSet>
      <dgm:spPr/>
    </dgm:pt>
    <dgm:pt modelId="{5E301F32-BC3F-472E-BEA8-F1A3D524DDC8}" type="pres">
      <dgm:prSet presAssocID="{C588A9AA-3A2E-437E-B3D3-320DF77997EF}" presName="sibTrans" presStyleCnt="0"/>
      <dgm:spPr/>
    </dgm:pt>
    <dgm:pt modelId="{399915E0-EF8B-48D3-82D2-85D4D0EE428D}" type="pres">
      <dgm:prSet presAssocID="{C0D24BC4-CF10-4FE8-9324-0E5DE8FD1492}" presName="compNode" presStyleCnt="0"/>
      <dgm:spPr/>
    </dgm:pt>
    <dgm:pt modelId="{16C3E56D-D4AC-4838-A9BB-D4426AD1B60C}" type="pres">
      <dgm:prSet presAssocID="{C0D24BC4-CF10-4FE8-9324-0E5DE8FD1492}" presName="iconBgRect" presStyleLbl="bgShp" presStyleIdx="2" presStyleCnt="3"/>
      <dgm:spPr>
        <a:solidFill>
          <a:srgbClr val="452D5E"/>
        </a:solidFill>
      </dgm:spPr>
    </dgm:pt>
    <dgm:pt modelId="{559DFE29-712A-426B-8517-0F3BCF20C179}" type="pres">
      <dgm:prSet presAssocID="{C0D24BC4-CF10-4FE8-9324-0E5DE8FD1492}" presName="iconRect" presStyleLbl="node1" presStyleIdx="2" presStyleCnt="3"/>
      <dgm:spPr>
        <a:blipFill>
          <a:blip xmlns:r="http://schemas.openxmlformats.org/officeDocument/2006/relationships"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Pencil"/>
        </a:ext>
      </dgm:extLst>
    </dgm:pt>
    <dgm:pt modelId="{99F18657-368B-4417-BDD7-7C196ABB9B1C}" type="pres">
      <dgm:prSet presAssocID="{C0D24BC4-CF10-4FE8-9324-0E5DE8FD1492}" presName="spaceRect" presStyleCnt="0"/>
      <dgm:spPr/>
    </dgm:pt>
    <dgm:pt modelId="{B3AE867E-1D37-4038-B8C9-8AE28714A95A}" type="pres">
      <dgm:prSet presAssocID="{C0D24BC4-CF10-4FE8-9324-0E5DE8FD1492}" presName="textRect" presStyleLbl="revTx" presStyleIdx="2" presStyleCnt="3">
        <dgm:presLayoutVars>
          <dgm:chMax val="1"/>
          <dgm:chPref val="1"/>
        </dgm:presLayoutVars>
      </dgm:prSet>
      <dgm:spPr/>
    </dgm:pt>
  </dgm:ptLst>
  <dgm:cxnLst>
    <dgm:cxn modelId="{7CED265F-629C-DB4E-A8FF-61B03CBD6758}" type="presOf" srcId="{DD5FBC00-56E4-4514-8DD6-5A0743C84A50}" destId="{B53FE280-035A-40D0-8366-35E91F8133F4}" srcOrd="0" destOrd="0" presId="urn:microsoft.com/office/officeart/2018/5/layout/IconCircleLabelList"/>
    <dgm:cxn modelId="{52176D8C-7CC5-9D45-9F19-61F4D60C08CB}" type="presOf" srcId="{2C744B86-3CED-44E7-8C3D-201376470AAC}" destId="{F7AA1468-7A77-443B-B96A-97C6EBDB89D5}" srcOrd="0" destOrd="0" presId="urn:microsoft.com/office/officeart/2018/5/layout/IconCircleLabelList"/>
    <dgm:cxn modelId="{4B2E9ACE-CC83-4125-848D-71E7DF0FF736}" srcId="{35A2155F-C2D4-4B05-897F-87BA53C0EE55}" destId="{DD5FBC00-56E4-4514-8DD6-5A0743C84A50}" srcOrd="0" destOrd="0" parTransId="{7C4FC433-B755-4197-8E2F-5E03060CDC04}" sibTransId="{1D87F541-A74E-4BD1-9632-4168030CD895}"/>
    <dgm:cxn modelId="{733F13E6-9B21-47DC-9BB5-C290B49D6895}" srcId="{35A2155F-C2D4-4B05-897F-87BA53C0EE55}" destId="{C0D24BC4-CF10-4FE8-9324-0E5DE8FD1492}" srcOrd="2" destOrd="0" parTransId="{5DC07E92-9FB7-4E22-B3D5-38FB918C8B23}" sibTransId="{14F517D7-3310-4447-AE2F-C615991B1F61}"/>
    <dgm:cxn modelId="{E8ADEAF0-CC4C-2747-9084-F40702360A13}" type="presOf" srcId="{C0D24BC4-CF10-4FE8-9324-0E5DE8FD1492}" destId="{B3AE867E-1D37-4038-B8C9-8AE28714A95A}" srcOrd="0" destOrd="0" presId="urn:microsoft.com/office/officeart/2018/5/layout/IconCircleLabelList"/>
    <dgm:cxn modelId="{D83A97F1-A821-B046-8C4B-C101CE29DB42}" type="presOf" srcId="{35A2155F-C2D4-4B05-897F-87BA53C0EE55}" destId="{FFEC3CA4-E195-4E4F-8822-6EA08D1F4FEA}" srcOrd="0" destOrd="0" presId="urn:microsoft.com/office/officeart/2018/5/layout/IconCircleLabelList"/>
    <dgm:cxn modelId="{577121FC-3144-4FFD-A9A8-51D993512930}" srcId="{35A2155F-C2D4-4B05-897F-87BA53C0EE55}" destId="{2C744B86-3CED-44E7-8C3D-201376470AAC}" srcOrd="1" destOrd="0" parTransId="{3BB8010E-6DEE-4CB5-8BF9-7EE21E90258D}" sibTransId="{C588A9AA-3A2E-437E-B3D3-320DF77997EF}"/>
    <dgm:cxn modelId="{4AAF327B-94D4-6147-812E-26C66BAB431D}" type="presParOf" srcId="{FFEC3CA4-E195-4E4F-8822-6EA08D1F4FEA}" destId="{68FEB14D-B588-4F69-A54D-21399A0265B8}" srcOrd="0" destOrd="0" presId="urn:microsoft.com/office/officeart/2018/5/layout/IconCircleLabelList"/>
    <dgm:cxn modelId="{159EBAEF-E086-384F-9ED9-EC17AA320C0C}" type="presParOf" srcId="{68FEB14D-B588-4F69-A54D-21399A0265B8}" destId="{88062932-1831-4EDB-9F94-BC5B0B8CE3E9}" srcOrd="0" destOrd="0" presId="urn:microsoft.com/office/officeart/2018/5/layout/IconCircleLabelList"/>
    <dgm:cxn modelId="{84A33E41-6FE7-CA43-AC9F-7EA9F9E10282}" type="presParOf" srcId="{68FEB14D-B588-4F69-A54D-21399A0265B8}" destId="{1DE6D327-3834-493D-94F6-FC9698B1E7B4}" srcOrd="1" destOrd="0" presId="urn:microsoft.com/office/officeart/2018/5/layout/IconCircleLabelList"/>
    <dgm:cxn modelId="{2AD8A195-5B96-8244-AF82-B8930B937155}" type="presParOf" srcId="{68FEB14D-B588-4F69-A54D-21399A0265B8}" destId="{D61EB2C3-E112-47C1-ABF4-CC193E918F21}" srcOrd="2" destOrd="0" presId="urn:microsoft.com/office/officeart/2018/5/layout/IconCircleLabelList"/>
    <dgm:cxn modelId="{4872FDBB-B67C-C947-BFA1-634CF381F217}" type="presParOf" srcId="{68FEB14D-B588-4F69-A54D-21399A0265B8}" destId="{B53FE280-035A-40D0-8366-35E91F8133F4}" srcOrd="3" destOrd="0" presId="urn:microsoft.com/office/officeart/2018/5/layout/IconCircleLabelList"/>
    <dgm:cxn modelId="{56D7FFBB-510B-5848-8C2A-9E34685278A3}" type="presParOf" srcId="{FFEC3CA4-E195-4E4F-8822-6EA08D1F4FEA}" destId="{E581D196-0C8A-465E-B237-17E57E07A431}" srcOrd="1" destOrd="0" presId="urn:microsoft.com/office/officeart/2018/5/layout/IconCircleLabelList"/>
    <dgm:cxn modelId="{135CCF92-31E1-C340-B53B-E40F8390BB5C}" type="presParOf" srcId="{FFEC3CA4-E195-4E4F-8822-6EA08D1F4FEA}" destId="{20F5C4A4-91A4-4E7E-9095-705E4B08042A}" srcOrd="2" destOrd="0" presId="urn:microsoft.com/office/officeart/2018/5/layout/IconCircleLabelList"/>
    <dgm:cxn modelId="{D1DCD8D0-DEB1-594B-ADCF-83E0F90B2261}" type="presParOf" srcId="{20F5C4A4-91A4-4E7E-9095-705E4B08042A}" destId="{EB01C802-B04E-42A6-9309-74E98024C17C}" srcOrd="0" destOrd="0" presId="urn:microsoft.com/office/officeart/2018/5/layout/IconCircleLabelList"/>
    <dgm:cxn modelId="{FBB32247-7CFB-0A4D-822C-672BD13B501E}" type="presParOf" srcId="{20F5C4A4-91A4-4E7E-9095-705E4B08042A}" destId="{90D31939-0F17-495B-9235-D4BE3443A660}" srcOrd="1" destOrd="0" presId="urn:microsoft.com/office/officeart/2018/5/layout/IconCircleLabelList"/>
    <dgm:cxn modelId="{DC0DC531-4494-C44F-AFB1-0B78A31659B7}" type="presParOf" srcId="{20F5C4A4-91A4-4E7E-9095-705E4B08042A}" destId="{D3843D40-BEC6-49CD-A569-29F3D6CBDE7E}" srcOrd="2" destOrd="0" presId="urn:microsoft.com/office/officeart/2018/5/layout/IconCircleLabelList"/>
    <dgm:cxn modelId="{A0515FD8-3AA0-1F47-ADBA-C0703138E105}" type="presParOf" srcId="{20F5C4A4-91A4-4E7E-9095-705E4B08042A}" destId="{F7AA1468-7A77-443B-B96A-97C6EBDB89D5}" srcOrd="3" destOrd="0" presId="urn:microsoft.com/office/officeart/2018/5/layout/IconCircleLabelList"/>
    <dgm:cxn modelId="{75BACA29-A13B-244C-B40E-AA207075A8C6}" type="presParOf" srcId="{FFEC3CA4-E195-4E4F-8822-6EA08D1F4FEA}" destId="{5E301F32-BC3F-472E-BEA8-F1A3D524DDC8}" srcOrd="3" destOrd="0" presId="urn:microsoft.com/office/officeart/2018/5/layout/IconCircleLabelList"/>
    <dgm:cxn modelId="{8F9CE07E-4162-0749-AA1E-29A841794781}" type="presParOf" srcId="{FFEC3CA4-E195-4E4F-8822-6EA08D1F4FEA}" destId="{399915E0-EF8B-48D3-82D2-85D4D0EE428D}" srcOrd="4" destOrd="0" presId="urn:microsoft.com/office/officeart/2018/5/layout/IconCircleLabelList"/>
    <dgm:cxn modelId="{A7961654-7233-D74D-A513-0B9A0E37AC48}" type="presParOf" srcId="{399915E0-EF8B-48D3-82D2-85D4D0EE428D}" destId="{16C3E56D-D4AC-4838-A9BB-D4426AD1B60C}" srcOrd="0" destOrd="0" presId="urn:microsoft.com/office/officeart/2018/5/layout/IconCircleLabelList"/>
    <dgm:cxn modelId="{669F25F1-5313-CD4F-A12D-BF9E35785E67}" type="presParOf" srcId="{399915E0-EF8B-48D3-82D2-85D4D0EE428D}" destId="{559DFE29-712A-426B-8517-0F3BCF20C179}" srcOrd="1" destOrd="0" presId="urn:microsoft.com/office/officeart/2018/5/layout/IconCircleLabelList"/>
    <dgm:cxn modelId="{B00D66C1-ABCD-E045-A21C-86EE1BB9B6B3}" type="presParOf" srcId="{399915E0-EF8B-48D3-82D2-85D4D0EE428D}" destId="{99F18657-368B-4417-BDD7-7C196ABB9B1C}" srcOrd="2" destOrd="0" presId="urn:microsoft.com/office/officeart/2018/5/layout/IconCircleLabelList"/>
    <dgm:cxn modelId="{4AB22734-4B5D-7C4B-84FE-B12BD28CB1EF}" type="presParOf" srcId="{399915E0-EF8B-48D3-82D2-85D4D0EE428D}" destId="{B3AE867E-1D37-4038-B8C9-8AE28714A95A}" srcOrd="3" destOrd="0" presId="urn:microsoft.com/office/officeart/2018/5/layout/IconCircleLabel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062932-1831-4EDB-9F94-BC5B0B8CE3E9}">
      <dsp:nvSpPr>
        <dsp:cNvPr id="0" name=""/>
        <dsp:cNvSpPr/>
      </dsp:nvSpPr>
      <dsp:spPr>
        <a:xfrm>
          <a:off x="518185" y="508746"/>
          <a:ext cx="1475437" cy="1475437"/>
        </a:xfrm>
        <a:prstGeom prst="ellipse">
          <a:avLst/>
        </a:prstGeom>
        <a:solidFill>
          <a:srgbClr val="4EAE46"/>
        </a:solidFill>
        <a:ln>
          <a:noFill/>
        </a:ln>
        <a:effectLst/>
      </dsp:spPr>
      <dsp:style>
        <a:lnRef idx="0">
          <a:scrgbClr r="0" g="0" b="0"/>
        </a:lnRef>
        <a:fillRef idx="1">
          <a:scrgbClr r="0" g="0" b="0"/>
        </a:fillRef>
        <a:effectRef idx="0">
          <a:scrgbClr r="0" g="0" b="0"/>
        </a:effectRef>
        <a:fontRef idx="minor"/>
      </dsp:style>
    </dsp:sp>
    <dsp:sp modelId="{1DE6D327-3834-493D-94F6-FC9698B1E7B4}">
      <dsp:nvSpPr>
        <dsp:cNvPr id="0" name=""/>
        <dsp:cNvSpPr/>
      </dsp:nvSpPr>
      <dsp:spPr>
        <a:xfrm>
          <a:off x="832623" y="823183"/>
          <a:ext cx="846562" cy="846562"/>
        </a:xfrm>
        <a:prstGeom prst="rect">
          <a:avLst/>
        </a:prstGeom>
        <a:blipFill>
          <a:blip xmlns:r="http://schemas.openxmlformats.org/officeDocument/2006/relationships" r:embed="rId1" cstate="email">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B53FE280-035A-40D0-8366-35E91F8133F4}">
      <dsp:nvSpPr>
        <dsp:cNvPr id="0" name=""/>
        <dsp:cNvSpPr/>
      </dsp:nvSpPr>
      <dsp:spPr>
        <a:xfrm>
          <a:off x="46529" y="2443746"/>
          <a:ext cx="2418750" cy="12403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100000"/>
            </a:lnSpc>
            <a:spcBef>
              <a:spcPct val="0"/>
            </a:spcBef>
            <a:spcAft>
              <a:spcPct val="35000"/>
            </a:spcAft>
            <a:buNone/>
            <a:defRPr cap="all"/>
          </a:pPr>
          <a:r>
            <a:rPr lang="en-US" sz="2000" kern="1200" dirty="0">
              <a:solidFill>
                <a:srgbClr val="4EAE46"/>
              </a:solidFill>
            </a:rPr>
            <a:t>What a student can already do</a:t>
          </a:r>
        </a:p>
      </dsp:txBody>
      <dsp:txXfrm>
        <a:off x="46529" y="2443746"/>
        <a:ext cx="2418750" cy="1240312"/>
      </dsp:txXfrm>
    </dsp:sp>
    <dsp:sp modelId="{EB01C802-B04E-42A6-9309-74E98024C17C}">
      <dsp:nvSpPr>
        <dsp:cNvPr id="0" name=""/>
        <dsp:cNvSpPr/>
      </dsp:nvSpPr>
      <dsp:spPr>
        <a:xfrm>
          <a:off x="3360216" y="508746"/>
          <a:ext cx="1475437" cy="1475437"/>
        </a:xfrm>
        <a:prstGeom prst="ellipse">
          <a:avLst/>
        </a:prstGeom>
        <a:solidFill>
          <a:srgbClr val="4966A2"/>
        </a:solidFill>
        <a:ln>
          <a:noFill/>
        </a:ln>
        <a:effectLst/>
      </dsp:spPr>
      <dsp:style>
        <a:lnRef idx="0">
          <a:scrgbClr r="0" g="0" b="0"/>
        </a:lnRef>
        <a:fillRef idx="1">
          <a:scrgbClr r="0" g="0" b="0"/>
        </a:fillRef>
        <a:effectRef idx="0">
          <a:scrgbClr r="0" g="0" b="0"/>
        </a:effectRef>
        <a:fontRef idx="minor"/>
      </dsp:style>
    </dsp:sp>
    <dsp:sp modelId="{90D31939-0F17-495B-9235-D4BE3443A660}">
      <dsp:nvSpPr>
        <dsp:cNvPr id="0" name=""/>
        <dsp:cNvSpPr/>
      </dsp:nvSpPr>
      <dsp:spPr>
        <a:xfrm>
          <a:off x="3674654" y="823183"/>
          <a:ext cx="846562" cy="846562"/>
        </a:xfrm>
        <a:prstGeom prst="rect">
          <a:avLst/>
        </a:prstGeom>
        <a:blipFill>
          <a:blip xmlns:r="http://schemas.openxmlformats.org/officeDocument/2006/relationships"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F7AA1468-7A77-443B-B96A-97C6EBDB89D5}">
      <dsp:nvSpPr>
        <dsp:cNvPr id="0" name=""/>
        <dsp:cNvSpPr/>
      </dsp:nvSpPr>
      <dsp:spPr>
        <a:xfrm>
          <a:off x="2888560" y="2443746"/>
          <a:ext cx="2418750" cy="12403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100000"/>
            </a:lnSpc>
            <a:spcBef>
              <a:spcPct val="0"/>
            </a:spcBef>
            <a:spcAft>
              <a:spcPct val="35000"/>
            </a:spcAft>
            <a:buNone/>
            <a:defRPr cap="all"/>
          </a:pPr>
          <a:r>
            <a:rPr lang="en-US" sz="2000" kern="1200" dirty="0">
              <a:solidFill>
                <a:srgbClr val="4966A2"/>
              </a:solidFill>
            </a:rPr>
            <a:t>What a student can do when provided with educational support</a:t>
          </a:r>
        </a:p>
      </dsp:txBody>
      <dsp:txXfrm>
        <a:off x="2888560" y="2443746"/>
        <a:ext cx="2418750" cy="1240312"/>
      </dsp:txXfrm>
    </dsp:sp>
    <dsp:sp modelId="{16C3E56D-D4AC-4838-A9BB-D4426AD1B60C}">
      <dsp:nvSpPr>
        <dsp:cNvPr id="0" name=""/>
        <dsp:cNvSpPr/>
      </dsp:nvSpPr>
      <dsp:spPr>
        <a:xfrm>
          <a:off x="6202248" y="508746"/>
          <a:ext cx="1475437" cy="1475437"/>
        </a:xfrm>
        <a:prstGeom prst="ellipse">
          <a:avLst/>
        </a:prstGeom>
        <a:solidFill>
          <a:srgbClr val="452D5E"/>
        </a:solidFill>
        <a:ln>
          <a:noFill/>
        </a:ln>
        <a:effectLst/>
      </dsp:spPr>
      <dsp:style>
        <a:lnRef idx="0">
          <a:scrgbClr r="0" g="0" b="0"/>
        </a:lnRef>
        <a:fillRef idx="1">
          <a:scrgbClr r="0" g="0" b="0"/>
        </a:fillRef>
        <a:effectRef idx="0">
          <a:scrgbClr r="0" g="0" b="0"/>
        </a:effectRef>
        <a:fontRef idx="minor"/>
      </dsp:style>
    </dsp:sp>
    <dsp:sp modelId="{559DFE29-712A-426B-8517-0F3BCF20C179}">
      <dsp:nvSpPr>
        <dsp:cNvPr id="0" name=""/>
        <dsp:cNvSpPr/>
      </dsp:nvSpPr>
      <dsp:spPr>
        <a:xfrm>
          <a:off x="6516685" y="823183"/>
          <a:ext cx="846562" cy="846562"/>
        </a:xfrm>
        <a:prstGeom prst="rect">
          <a:avLst/>
        </a:prstGeom>
        <a:blipFill>
          <a:blip xmlns:r="http://schemas.openxmlformats.org/officeDocument/2006/relationships"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B3AE867E-1D37-4038-B8C9-8AE28714A95A}">
      <dsp:nvSpPr>
        <dsp:cNvPr id="0" name=""/>
        <dsp:cNvSpPr/>
      </dsp:nvSpPr>
      <dsp:spPr>
        <a:xfrm>
          <a:off x="5730591" y="2443746"/>
          <a:ext cx="2418750" cy="12403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100000"/>
            </a:lnSpc>
            <a:spcBef>
              <a:spcPct val="0"/>
            </a:spcBef>
            <a:spcAft>
              <a:spcPct val="35000"/>
            </a:spcAft>
            <a:buNone/>
            <a:defRPr cap="all"/>
          </a:pPr>
          <a:r>
            <a:rPr lang="en-US" sz="2000" kern="1200" dirty="0">
              <a:solidFill>
                <a:srgbClr val="452D5E"/>
              </a:solidFill>
            </a:rPr>
            <a:t>What a student will one day be able to do </a:t>
          </a:r>
        </a:p>
      </dsp:txBody>
      <dsp:txXfrm>
        <a:off x="5730591" y="2443746"/>
        <a:ext cx="2418750" cy="1240312"/>
      </dsp:txXfrm>
    </dsp:sp>
  </dsp:spTree>
</dsp:drawing>
</file>

<file path=ppt/diagrams/layout1.xml><?xml version="1.0" encoding="utf-8"?>
<dgm:layoutDef xmlns:dgm="http://schemas.openxmlformats.org/drawingml/2006/diagram" xmlns:a="http://schemas.openxmlformats.org/drawingml/2006/main" uniqueId="urn:microsoft.com/office/officeart/2018/5/layout/IconCircleLabelList">
  <dgm:title val="Icon Circle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8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DDA3ED6-3D11-C44A-9299-EABCCB6EB096}" type="datetimeFigureOut">
              <a:rPr lang="en-US" smtClean="0"/>
              <a:t>2/18/25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BF01CEB-9E9F-044B-B625-35D47637CFE8}" type="slidenum">
              <a:rPr lang="en-US" smtClean="0"/>
              <a:t>‹#›</a:t>
            </a:fld>
            <a:endParaRPr lang="en-US"/>
          </a:p>
        </p:txBody>
      </p:sp>
    </p:spTree>
    <p:extLst>
      <p:ext uri="{BB962C8B-B14F-4D97-AF65-F5344CB8AC3E}">
        <p14:creationId xmlns:p14="http://schemas.microsoft.com/office/powerpoint/2010/main" val="35408207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the Alpha Generation is introduced as described on the slide.  We have some time before they arrive and many participants will be retired, but others will need to be forward-focused to be ready to support them.</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721A116-93E6-474A-8C3E-0E9C4EC65F9F}"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9036213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9"/>
        <p:cNvGrpSpPr/>
        <p:nvPr/>
      </p:nvGrpSpPr>
      <p:grpSpPr>
        <a:xfrm>
          <a:off x="0" y="0"/>
          <a:ext cx="0" cy="0"/>
          <a:chOff x="0" y="0"/>
          <a:chExt cx="0" cy="0"/>
        </a:xfrm>
      </p:grpSpPr>
      <p:sp>
        <p:nvSpPr>
          <p:cNvPr id="710" name="Google Shape;710;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11" name="Google Shape;711;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b="1">
                <a:solidFill>
                  <a:schemeClr val="dk1"/>
                </a:solidFill>
              </a:rPr>
              <a:t>Speaker’s Notes: </a:t>
            </a:r>
            <a:r>
              <a:rPr lang="en">
                <a:solidFill>
                  <a:schemeClr val="dk1"/>
                </a:solidFill>
              </a:rPr>
              <a:t>Acknowledge that while many of participants probably have a strong grasp on the purpose of a PLC, it is another level to bring what we know to life in our current practice.    So what are some of the possible reasons that PLC’s haven’t had the impact on learning that they have the potential to make?</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 b="1">
                <a:solidFill>
                  <a:schemeClr val="dk1"/>
                </a:solidFill>
              </a:rPr>
              <a:t>Validating ineffective practices </a:t>
            </a:r>
            <a:r>
              <a:rPr lang="en">
                <a:solidFill>
                  <a:schemeClr val="dk1"/>
                </a:solidFill>
              </a:rPr>
              <a:t>- This can occur when teams feel the practice or strategy they used was appropriate so it must have been an issue with the students learning it.   It also could be teachers don’t have a knowledge of quality effective practices, so by default they assume that what they are doing is ok and they continue to more of the same thing.  </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 b="1">
                <a:solidFill>
                  <a:schemeClr val="dk1"/>
                </a:solidFill>
              </a:rPr>
              <a:t>PLC</a:t>
            </a:r>
            <a:r>
              <a:rPr lang="en" b="1" i="1">
                <a:solidFill>
                  <a:schemeClr val="dk1"/>
                </a:solidFill>
              </a:rPr>
              <a:t> actions</a:t>
            </a:r>
            <a:r>
              <a:rPr lang="en" b="1">
                <a:solidFill>
                  <a:schemeClr val="dk1"/>
                </a:solidFill>
              </a:rPr>
              <a:t> focus on on teaching not learning - </a:t>
            </a:r>
            <a:r>
              <a:rPr lang="en">
                <a:solidFill>
                  <a:schemeClr val="dk1"/>
                </a:solidFill>
              </a:rPr>
              <a:t>teams spend time talking about using different strategies before examining evidence of student prior to identifying strategies that would support moving learning forward.  Cart before the horse. </a:t>
            </a:r>
            <a:endParaRPr>
              <a:solidFill>
                <a:schemeClr val="dk1"/>
              </a:solidFill>
            </a:endParaRPr>
          </a:p>
          <a:p>
            <a:pPr marL="457200" lvl="0" indent="-298450" algn="l" rtl="0">
              <a:lnSpc>
                <a:spcPct val="100000"/>
              </a:lnSpc>
              <a:spcBef>
                <a:spcPts val="0"/>
              </a:spcBef>
              <a:spcAft>
                <a:spcPts val="0"/>
              </a:spcAft>
              <a:buClr>
                <a:schemeClr val="dk1"/>
              </a:buClr>
              <a:buSzPts val="1100"/>
              <a:buChar char="●"/>
            </a:pPr>
            <a:r>
              <a:rPr lang="en" b="1">
                <a:solidFill>
                  <a:schemeClr val="dk1"/>
                </a:solidFill>
              </a:rPr>
              <a:t>Research: </a:t>
            </a:r>
            <a:r>
              <a:rPr lang="en">
                <a:solidFill>
                  <a:schemeClr val="dk1"/>
                </a:solidFill>
              </a:rPr>
              <a:t> D. Clarke and Hollingsworth (2002), D. J. Clarke and Peter (1993), and D. J. Clarke (1988) Change can occur in one area of influence but may not lead to change in another.  For teacher learning or growth to occur, change must occur in multiple areas of influence (D. Clarke &amp; Hollingsworth, 2002). . As a result, “effective” teacher learning requires multiple and cyclic movements between the systems of influence in teachers’ worlds.</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 b="1">
                <a:solidFill>
                  <a:schemeClr val="dk1"/>
                </a:solidFill>
              </a:rPr>
              <a:t>Great place to avoid change - </a:t>
            </a:r>
            <a:r>
              <a:rPr lang="en">
                <a:solidFill>
                  <a:schemeClr val="dk1"/>
                </a:solidFill>
              </a:rPr>
              <a:t>the culture of the PLC supports the status quo. </a:t>
            </a:r>
            <a:endParaRPr>
              <a:solidFill>
                <a:schemeClr val="dk1"/>
              </a:solidFill>
            </a:endParaRPr>
          </a:p>
          <a:p>
            <a:pPr marL="457200" lvl="0" indent="-298450" algn="l" rtl="0">
              <a:lnSpc>
                <a:spcPct val="100000"/>
              </a:lnSpc>
              <a:spcBef>
                <a:spcPts val="0"/>
              </a:spcBef>
              <a:spcAft>
                <a:spcPts val="0"/>
              </a:spcAft>
              <a:buClr>
                <a:schemeClr val="dk1"/>
              </a:buClr>
              <a:buSzPts val="1100"/>
              <a:buChar char="●"/>
            </a:pPr>
            <a:r>
              <a:rPr lang="en" b="1">
                <a:solidFill>
                  <a:schemeClr val="dk1"/>
                </a:solidFill>
              </a:rPr>
              <a:t>Research to align: </a:t>
            </a:r>
            <a:r>
              <a:rPr lang="en">
                <a:solidFill>
                  <a:schemeClr val="dk1"/>
                </a:solidFill>
              </a:rPr>
              <a:t>Bryk, Camburn, and Louis (1999), They note how a high performing school with a long history of providing challenging intellectual work for its students, that develops into more of a professional community, might be orienting its professional interaction towards conserving existing practices rather than changing them. In contrast, in high poverty settings, preserving the status quo would be ‘‘likely to perpetuate substandard practice in many cases’’. (Bolam, 2005)</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 b="1">
                <a:solidFill>
                  <a:schemeClr val="dk1"/>
                </a:solidFill>
              </a:rPr>
              <a:t>Common term for any conversation - </a:t>
            </a:r>
            <a:r>
              <a:rPr lang="en">
                <a:solidFill>
                  <a:schemeClr val="dk1"/>
                </a:solidFill>
              </a:rPr>
              <a:t>we’ve diluted the term to mean that anytime teachers some together and talk or collaborate it’s a PLC</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a:solidFill>
                <a:schemeClr val="dk1"/>
              </a:solidFill>
            </a:endParaRPr>
          </a:p>
          <a:p>
            <a:pPr marL="0" lvl="0" indent="0" algn="l" rtl="0">
              <a:lnSpc>
                <a:spcPct val="100000"/>
              </a:lnSpc>
              <a:spcBef>
                <a:spcPts val="0"/>
              </a:spcBef>
              <a:spcAft>
                <a:spcPts val="0"/>
              </a:spcAft>
              <a:buSzPts val="1100"/>
              <a:buNone/>
            </a:pPr>
            <a:r>
              <a:rPr lang="en" b="1">
                <a:solidFill>
                  <a:schemeClr val="dk1"/>
                </a:solidFill>
              </a:rPr>
              <a:t>False Assumptions -- </a:t>
            </a:r>
            <a:r>
              <a:rPr lang="en">
                <a:solidFill>
                  <a:schemeClr val="dk1"/>
                </a:solidFill>
              </a:rPr>
              <a:t>increased time to collaborate means increased effectiveness.  If one PLC Is strong, they all must be.  If PLC is “getting along” they must be effective.  </a:t>
            </a:r>
            <a:endParaRPr>
              <a:solidFill>
                <a:schemeClr val="dk1"/>
              </a:solidFill>
            </a:endParaRPr>
          </a:p>
          <a:p>
            <a:pPr marL="0" lvl="0" indent="0" algn="l" rtl="0">
              <a:lnSpc>
                <a:spcPct val="100000"/>
              </a:lnSpc>
              <a:spcBef>
                <a:spcPts val="0"/>
              </a:spcBef>
              <a:spcAft>
                <a:spcPts val="0"/>
              </a:spcAft>
              <a:buSzPts val="1100"/>
              <a:buNone/>
            </a:pP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
                <a:solidFill>
                  <a:schemeClr val="dk1"/>
                </a:solidFill>
              </a:rPr>
              <a:t>**Lead into the next slide by noting that we just discussed reasons why PLC’s have lacked impact, let’s explore the PLC+ framework so that we can ensure we are making “better decisions and greater impact by design.”</a:t>
            </a:r>
            <a:endParaRPr>
              <a:solidFill>
                <a:schemeClr val="dk1"/>
              </a:solidFill>
            </a:endParaRPr>
          </a:p>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9"/>
        <p:cNvGrpSpPr/>
        <p:nvPr/>
      </p:nvGrpSpPr>
      <p:grpSpPr>
        <a:xfrm>
          <a:off x="0" y="0"/>
          <a:ext cx="0" cy="0"/>
          <a:chOff x="0" y="0"/>
          <a:chExt cx="0" cy="0"/>
        </a:xfrm>
      </p:grpSpPr>
      <p:sp>
        <p:nvSpPr>
          <p:cNvPr id="710" name="Google Shape;710;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11" name="Google Shape;711;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b="1">
                <a:solidFill>
                  <a:schemeClr val="dk1"/>
                </a:solidFill>
              </a:rPr>
              <a:t>Speaker’s Notes: </a:t>
            </a:r>
            <a:r>
              <a:rPr lang="en">
                <a:solidFill>
                  <a:schemeClr val="dk1"/>
                </a:solidFill>
              </a:rPr>
              <a:t>Acknowledge that while many of participants probably have a strong grasp on the purpose of a PLC, it is another level to bring what we know to life in our current practice.    So what are some of the possible reasons that PLC’s haven’t had the impact on learning that they have the potential to make?</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 b="1">
                <a:solidFill>
                  <a:schemeClr val="dk1"/>
                </a:solidFill>
              </a:rPr>
              <a:t>Validating ineffective practices </a:t>
            </a:r>
            <a:r>
              <a:rPr lang="en">
                <a:solidFill>
                  <a:schemeClr val="dk1"/>
                </a:solidFill>
              </a:rPr>
              <a:t>- This can occur when teams feel the practice or strategy they used was appropriate so it must have been an issue with the students learning it.   It also could be teachers don’t have a knowledge of quality effective practices, so by default they assume that what they are doing is ok and they continue to more of the same thing.  </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 b="1">
                <a:solidFill>
                  <a:schemeClr val="dk1"/>
                </a:solidFill>
              </a:rPr>
              <a:t>PLC</a:t>
            </a:r>
            <a:r>
              <a:rPr lang="en" b="1" i="1">
                <a:solidFill>
                  <a:schemeClr val="dk1"/>
                </a:solidFill>
              </a:rPr>
              <a:t> actions</a:t>
            </a:r>
            <a:r>
              <a:rPr lang="en" b="1">
                <a:solidFill>
                  <a:schemeClr val="dk1"/>
                </a:solidFill>
              </a:rPr>
              <a:t> focus on on teaching not learning - </a:t>
            </a:r>
            <a:r>
              <a:rPr lang="en">
                <a:solidFill>
                  <a:schemeClr val="dk1"/>
                </a:solidFill>
              </a:rPr>
              <a:t>teams spend time talking about using different strategies before examining evidence of student prior to identifying strategies that would support moving learning forward.  Cart before the horse. </a:t>
            </a:r>
            <a:endParaRPr>
              <a:solidFill>
                <a:schemeClr val="dk1"/>
              </a:solidFill>
            </a:endParaRPr>
          </a:p>
          <a:p>
            <a:pPr marL="457200" lvl="0" indent="-298450" algn="l" rtl="0">
              <a:lnSpc>
                <a:spcPct val="100000"/>
              </a:lnSpc>
              <a:spcBef>
                <a:spcPts val="0"/>
              </a:spcBef>
              <a:spcAft>
                <a:spcPts val="0"/>
              </a:spcAft>
              <a:buClr>
                <a:schemeClr val="dk1"/>
              </a:buClr>
              <a:buSzPts val="1100"/>
              <a:buChar char="●"/>
            </a:pPr>
            <a:r>
              <a:rPr lang="en" b="1">
                <a:solidFill>
                  <a:schemeClr val="dk1"/>
                </a:solidFill>
              </a:rPr>
              <a:t>Research: </a:t>
            </a:r>
            <a:r>
              <a:rPr lang="en">
                <a:solidFill>
                  <a:schemeClr val="dk1"/>
                </a:solidFill>
              </a:rPr>
              <a:t> D. Clarke and Hollingsworth (2002), D. J. Clarke and Peter (1993), and D. J. Clarke (1988) Change can occur in one area of influence but may not lead to change in another.  For teacher learning or growth to occur, change must occur in multiple areas of influence (D. Clarke &amp; Hollingsworth, 2002). . As a result, “effective” teacher learning requires multiple and cyclic movements between the systems of influence in teachers’ worlds.</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 b="1">
                <a:solidFill>
                  <a:schemeClr val="dk1"/>
                </a:solidFill>
              </a:rPr>
              <a:t>Great place to avoid change - </a:t>
            </a:r>
            <a:r>
              <a:rPr lang="en">
                <a:solidFill>
                  <a:schemeClr val="dk1"/>
                </a:solidFill>
              </a:rPr>
              <a:t>the culture of the PLC supports the status quo. </a:t>
            </a:r>
            <a:endParaRPr>
              <a:solidFill>
                <a:schemeClr val="dk1"/>
              </a:solidFill>
            </a:endParaRPr>
          </a:p>
          <a:p>
            <a:pPr marL="457200" lvl="0" indent="-298450" algn="l" rtl="0">
              <a:lnSpc>
                <a:spcPct val="100000"/>
              </a:lnSpc>
              <a:spcBef>
                <a:spcPts val="0"/>
              </a:spcBef>
              <a:spcAft>
                <a:spcPts val="0"/>
              </a:spcAft>
              <a:buClr>
                <a:schemeClr val="dk1"/>
              </a:buClr>
              <a:buSzPts val="1100"/>
              <a:buChar char="●"/>
            </a:pPr>
            <a:r>
              <a:rPr lang="en" b="1">
                <a:solidFill>
                  <a:schemeClr val="dk1"/>
                </a:solidFill>
              </a:rPr>
              <a:t>Research to align: </a:t>
            </a:r>
            <a:r>
              <a:rPr lang="en">
                <a:solidFill>
                  <a:schemeClr val="dk1"/>
                </a:solidFill>
              </a:rPr>
              <a:t>Bryk, Camburn, and Louis (1999), They note how a high performing school with a long history of providing challenging intellectual work for its students, that develops into more of a professional community, might be orienting its professional interaction towards conserving existing practices rather than changing them. In contrast, in high poverty settings, preserving the status quo would be ‘‘likely to perpetuate substandard practice in many cases’’. (Bolam, 2005)</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 b="1">
                <a:solidFill>
                  <a:schemeClr val="dk1"/>
                </a:solidFill>
              </a:rPr>
              <a:t>Common term for any conversation - </a:t>
            </a:r>
            <a:r>
              <a:rPr lang="en">
                <a:solidFill>
                  <a:schemeClr val="dk1"/>
                </a:solidFill>
              </a:rPr>
              <a:t>we’ve diluted the term to mean that anytime teachers some together and talk or collaborate it’s a PLC</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a:solidFill>
                <a:schemeClr val="dk1"/>
              </a:solidFill>
            </a:endParaRPr>
          </a:p>
          <a:p>
            <a:pPr marL="0" lvl="0" indent="0" algn="l" rtl="0">
              <a:lnSpc>
                <a:spcPct val="100000"/>
              </a:lnSpc>
              <a:spcBef>
                <a:spcPts val="0"/>
              </a:spcBef>
              <a:spcAft>
                <a:spcPts val="0"/>
              </a:spcAft>
              <a:buSzPts val="1100"/>
              <a:buNone/>
            </a:pPr>
            <a:r>
              <a:rPr lang="en" b="1">
                <a:solidFill>
                  <a:schemeClr val="dk1"/>
                </a:solidFill>
              </a:rPr>
              <a:t>False Assumptions -- </a:t>
            </a:r>
            <a:r>
              <a:rPr lang="en">
                <a:solidFill>
                  <a:schemeClr val="dk1"/>
                </a:solidFill>
              </a:rPr>
              <a:t>increased time to collaborate means increased effectiveness.  If one PLC Is strong, they all must be.  If PLC is “getting along” they must be effective.  </a:t>
            </a:r>
            <a:endParaRPr>
              <a:solidFill>
                <a:schemeClr val="dk1"/>
              </a:solidFill>
            </a:endParaRPr>
          </a:p>
          <a:p>
            <a:pPr marL="0" lvl="0" indent="0" algn="l" rtl="0">
              <a:lnSpc>
                <a:spcPct val="100000"/>
              </a:lnSpc>
              <a:spcBef>
                <a:spcPts val="0"/>
              </a:spcBef>
              <a:spcAft>
                <a:spcPts val="0"/>
              </a:spcAft>
              <a:buSzPts val="1100"/>
              <a:buNone/>
            </a:pP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
                <a:solidFill>
                  <a:schemeClr val="dk1"/>
                </a:solidFill>
              </a:rPr>
              <a:t>**Lead into the next slide by noting that we just discussed reasons why PLC’s have lacked impact, let’s explore the PLC+ framework so that we can ensure we are making “better decisions and greater impact by design.”</a:t>
            </a:r>
            <a:endParaRPr>
              <a:solidFill>
                <a:schemeClr val="dk1"/>
              </a:solidFill>
            </a:endParaRPr>
          </a:p>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9"/>
        <p:cNvGrpSpPr/>
        <p:nvPr/>
      </p:nvGrpSpPr>
      <p:grpSpPr>
        <a:xfrm>
          <a:off x="0" y="0"/>
          <a:ext cx="0" cy="0"/>
          <a:chOff x="0" y="0"/>
          <a:chExt cx="0" cy="0"/>
        </a:xfrm>
      </p:grpSpPr>
      <p:sp>
        <p:nvSpPr>
          <p:cNvPr id="710" name="Google Shape;710;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11" name="Google Shape;711;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b="1">
                <a:solidFill>
                  <a:schemeClr val="dk1"/>
                </a:solidFill>
              </a:rPr>
              <a:t>Speaker’s Notes: </a:t>
            </a:r>
            <a:r>
              <a:rPr lang="en">
                <a:solidFill>
                  <a:schemeClr val="dk1"/>
                </a:solidFill>
              </a:rPr>
              <a:t>Acknowledge that while many of participants probably have a strong grasp on the purpose of a PLC, it is another level to bring what we know to life in our current practice.    So what are some of the possible reasons that PLC’s haven’t had the impact on learning that they have the potential to make?</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 b="1">
                <a:solidFill>
                  <a:schemeClr val="dk1"/>
                </a:solidFill>
              </a:rPr>
              <a:t>Validating ineffective practices </a:t>
            </a:r>
            <a:r>
              <a:rPr lang="en">
                <a:solidFill>
                  <a:schemeClr val="dk1"/>
                </a:solidFill>
              </a:rPr>
              <a:t>- This can occur when teams feel the practice or strategy they used was appropriate so it must have been an issue with the students learning it.   It also could be teachers don’t have a knowledge of quality effective practices, so by default they assume that what they are doing is ok and they continue to more of the same thing.  </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 b="1">
                <a:solidFill>
                  <a:schemeClr val="dk1"/>
                </a:solidFill>
              </a:rPr>
              <a:t>PLC</a:t>
            </a:r>
            <a:r>
              <a:rPr lang="en" b="1" i="1">
                <a:solidFill>
                  <a:schemeClr val="dk1"/>
                </a:solidFill>
              </a:rPr>
              <a:t> actions</a:t>
            </a:r>
            <a:r>
              <a:rPr lang="en" b="1">
                <a:solidFill>
                  <a:schemeClr val="dk1"/>
                </a:solidFill>
              </a:rPr>
              <a:t> focus on on teaching not learning - </a:t>
            </a:r>
            <a:r>
              <a:rPr lang="en">
                <a:solidFill>
                  <a:schemeClr val="dk1"/>
                </a:solidFill>
              </a:rPr>
              <a:t>teams spend time talking about using different strategies before examining evidence of student prior to identifying strategies that would support moving learning forward.  Cart before the horse. </a:t>
            </a:r>
            <a:endParaRPr>
              <a:solidFill>
                <a:schemeClr val="dk1"/>
              </a:solidFill>
            </a:endParaRPr>
          </a:p>
          <a:p>
            <a:pPr marL="457200" lvl="0" indent="-298450" algn="l" rtl="0">
              <a:lnSpc>
                <a:spcPct val="100000"/>
              </a:lnSpc>
              <a:spcBef>
                <a:spcPts val="0"/>
              </a:spcBef>
              <a:spcAft>
                <a:spcPts val="0"/>
              </a:spcAft>
              <a:buClr>
                <a:schemeClr val="dk1"/>
              </a:buClr>
              <a:buSzPts val="1100"/>
              <a:buChar char="●"/>
            </a:pPr>
            <a:r>
              <a:rPr lang="en" b="1">
                <a:solidFill>
                  <a:schemeClr val="dk1"/>
                </a:solidFill>
              </a:rPr>
              <a:t>Research: </a:t>
            </a:r>
            <a:r>
              <a:rPr lang="en">
                <a:solidFill>
                  <a:schemeClr val="dk1"/>
                </a:solidFill>
              </a:rPr>
              <a:t> D. Clarke and Hollingsworth (2002), D. J. Clarke and Peter (1993), and D. J. Clarke (1988) Change can occur in one area of influence but may not lead to change in another.  For teacher learning or growth to occur, change must occur in multiple areas of influence (D. Clarke &amp; Hollingsworth, 2002). . As a result, “effective” teacher learning requires multiple and cyclic movements between the systems of influence in teachers’ worlds.</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 b="1">
                <a:solidFill>
                  <a:schemeClr val="dk1"/>
                </a:solidFill>
              </a:rPr>
              <a:t>Great place to avoid change - </a:t>
            </a:r>
            <a:r>
              <a:rPr lang="en">
                <a:solidFill>
                  <a:schemeClr val="dk1"/>
                </a:solidFill>
              </a:rPr>
              <a:t>the culture of the PLC supports the status quo. </a:t>
            </a:r>
            <a:endParaRPr>
              <a:solidFill>
                <a:schemeClr val="dk1"/>
              </a:solidFill>
            </a:endParaRPr>
          </a:p>
          <a:p>
            <a:pPr marL="457200" lvl="0" indent="-298450" algn="l" rtl="0">
              <a:lnSpc>
                <a:spcPct val="100000"/>
              </a:lnSpc>
              <a:spcBef>
                <a:spcPts val="0"/>
              </a:spcBef>
              <a:spcAft>
                <a:spcPts val="0"/>
              </a:spcAft>
              <a:buClr>
                <a:schemeClr val="dk1"/>
              </a:buClr>
              <a:buSzPts val="1100"/>
              <a:buChar char="●"/>
            </a:pPr>
            <a:r>
              <a:rPr lang="en" b="1">
                <a:solidFill>
                  <a:schemeClr val="dk1"/>
                </a:solidFill>
              </a:rPr>
              <a:t>Research to align: </a:t>
            </a:r>
            <a:r>
              <a:rPr lang="en">
                <a:solidFill>
                  <a:schemeClr val="dk1"/>
                </a:solidFill>
              </a:rPr>
              <a:t>Bryk, Camburn, and Louis (1999), They note how a high performing school with a long history of providing challenging intellectual work for its students, that develops into more of a professional community, might be orienting its professional interaction towards conserving existing practices rather than changing them. In contrast, in high poverty settings, preserving the status quo would be ‘‘likely to perpetuate substandard practice in many cases’’. (Bolam, 2005)</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 b="1">
                <a:solidFill>
                  <a:schemeClr val="dk1"/>
                </a:solidFill>
              </a:rPr>
              <a:t>Common term for any conversation - </a:t>
            </a:r>
            <a:r>
              <a:rPr lang="en">
                <a:solidFill>
                  <a:schemeClr val="dk1"/>
                </a:solidFill>
              </a:rPr>
              <a:t>we’ve diluted the term to mean that anytime teachers some together and talk or collaborate it’s a PLC</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a:solidFill>
                <a:schemeClr val="dk1"/>
              </a:solidFill>
            </a:endParaRPr>
          </a:p>
          <a:p>
            <a:pPr marL="0" lvl="0" indent="0" algn="l" rtl="0">
              <a:lnSpc>
                <a:spcPct val="100000"/>
              </a:lnSpc>
              <a:spcBef>
                <a:spcPts val="0"/>
              </a:spcBef>
              <a:spcAft>
                <a:spcPts val="0"/>
              </a:spcAft>
              <a:buSzPts val="1100"/>
              <a:buNone/>
            </a:pPr>
            <a:r>
              <a:rPr lang="en" b="1">
                <a:solidFill>
                  <a:schemeClr val="dk1"/>
                </a:solidFill>
              </a:rPr>
              <a:t>False Assumptions -- </a:t>
            </a:r>
            <a:r>
              <a:rPr lang="en">
                <a:solidFill>
                  <a:schemeClr val="dk1"/>
                </a:solidFill>
              </a:rPr>
              <a:t>increased time to collaborate means increased effectiveness.  If one PLC Is strong, they all must be.  If PLC is “getting along” they must be effective.  </a:t>
            </a:r>
            <a:endParaRPr>
              <a:solidFill>
                <a:schemeClr val="dk1"/>
              </a:solidFill>
            </a:endParaRPr>
          </a:p>
          <a:p>
            <a:pPr marL="0" lvl="0" indent="0" algn="l" rtl="0">
              <a:lnSpc>
                <a:spcPct val="100000"/>
              </a:lnSpc>
              <a:spcBef>
                <a:spcPts val="0"/>
              </a:spcBef>
              <a:spcAft>
                <a:spcPts val="0"/>
              </a:spcAft>
              <a:buSzPts val="1100"/>
              <a:buNone/>
            </a:pP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
                <a:solidFill>
                  <a:schemeClr val="dk1"/>
                </a:solidFill>
              </a:rPr>
              <a:t>**Lead into the next slide by noting that we just discussed reasons why PLC’s have lacked impact, let’s explore the PLC+ framework so that we can ensure we are making “better decisions and greater impact by design.”</a:t>
            </a:r>
            <a:endParaRPr>
              <a:solidFill>
                <a:schemeClr val="dk1"/>
              </a:solidFill>
            </a:endParaRPr>
          </a:p>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6E876B-0827-B84F-82C2-129BC2BD114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096958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6E876B-0827-B84F-82C2-129BC2BD114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665608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6E876B-0827-B84F-82C2-129BC2BD114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527640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6E876B-0827-B84F-82C2-129BC2BD114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688413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8A35E6E-7028-D048-9A82-CD027421235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771189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NF</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7333499-CE87-8A47-B1BD-623D6B8D8A1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4781987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7</a:t>
            </a:r>
            <a:r>
              <a:rPr lang="en-US" baseline="30000" dirty="0"/>
              <a:t>th</a:t>
            </a:r>
            <a:r>
              <a:rPr lang="en-US" dirty="0"/>
              <a:t> grade multilingual learner: https://</a:t>
            </a:r>
            <a:r>
              <a:rPr lang="en-US" dirty="0" err="1"/>
              <a:t>www.learnalberta.ca</a:t>
            </a:r>
            <a:r>
              <a:rPr lang="en-US" dirty="0"/>
              <a:t>/content/</a:t>
            </a:r>
            <a:r>
              <a:rPr lang="en-US" dirty="0" err="1"/>
              <a:t>eslapb</a:t>
            </a:r>
            <a:r>
              <a:rPr lang="en-US" dirty="0"/>
              <a:t>/</a:t>
            </a:r>
            <a:r>
              <a:rPr lang="en-US" dirty="0" err="1"/>
              <a:t>writingsamples</a:t>
            </a:r>
            <a:r>
              <a:rPr lang="en-US" dirty="0"/>
              <a:t>/grade7_level1.html</a:t>
            </a:r>
          </a:p>
          <a:p>
            <a:endParaRPr lang="en-US" dirty="0"/>
          </a:p>
          <a:p>
            <a:r>
              <a:rPr lang="en-US" b="0" i="0" dirty="0">
                <a:solidFill>
                  <a:srgbClr val="000000"/>
                </a:solidFill>
                <a:effectLst/>
                <a:latin typeface="Verdana" panose="020B0604030504040204" pitchFamily="34" charset="0"/>
              </a:rPr>
              <a:t>These guys play </a:t>
            </a:r>
            <a:r>
              <a:rPr lang="en-US" b="0" i="0" dirty="0" err="1">
                <a:solidFill>
                  <a:srgbClr val="000000"/>
                </a:solidFill>
                <a:effectLst/>
                <a:latin typeface="Verdana" panose="020B0604030504040204" pitchFamily="34" charset="0"/>
              </a:rPr>
              <a:t>basktbol</a:t>
            </a:r>
            <a:r>
              <a:rPr lang="en-US" b="0" i="0" dirty="0">
                <a:solidFill>
                  <a:srgbClr val="000000"/>
                </a:solidFill>
                <a:effectLst/>
                <a:latin typeface="Verdana" panose="020B0604030504040204" pitchFamily="34" charset="0"/>
              </a:rPr>
              <a:t>. They are two teams. On team is hat team. The hat team is a score </a:t>
            </a:r>
            <a:r>
              <a:rPr lang="en-US" b="0" i="0" dirty="0">
                <a:solidFill>
                  <a:srgbClr val="000000"/>
                </a:solidFill>
                <a:effectLst/>
                <a:latin typeface="inherit"/>
              </a:rPr>
              <a:t>and</a:t>
            </a:r>
            <a:r>
              <a:rPr lang="en-US" b="0" i="0" dirty="0">
                <a:solidFill>
                  <a:srgbClr val="000000"/>
                </a:solidFill>
                <a:effectLst/>
                <a:latin typeface="Verdana" panose="020B0604030504040204" pitchFamily="34" charset="0"/>
              </a:rPr>
              <a:t> they are </a:t>
            </a:r>
            <a:r>
              <a:rPr lang="en-US" b="0" i="0" dirty="0">
                <a:solidFill>
                  <a:srgbClr val="000000"/>
                </a:solidFill>
                <a:effectLst/>
                <a:latin typeface="inherit"/>
              </a:rPr>
              <a:t>happy</a:t>
            </a:r>
            <a:r>
              <a:rPr lang="en-US" b="0" i="0" dirty="0">
                <a:solidFill>
                  <a:srgbClr val="000000"/>
                </a:solidFill>
                <a:effectLst/>
                <a:latin typeface="Verdana" panose="020B0604030504040204" pitchFamily="34" charset="0"/>
              </a:rPr>
              <a:t>. The guy </a:t>
            </a:r>
            <a:r>
              <a:rPr lang="en-US" b="0" i="0" dirty="0" err="1">
                <a:solidFill>
                  <a:srgbClr val="000000"/>
                </a:solidFill>
                <a:effectLst/>
                <a:latin typeface="Verdana" panose="020B0604030504040204" pitchFamily="34" charset="0"/>
              </a:rPr>
              <a:t>trow</a:t>
            </a:r>
            <a:r>
              <a:rPr lang="en-US" b="0" i="0" dirty="0">
                <a:solidFill>
                  <a:srgbClr val="000000"/>
                </a:solidFill>
                <a:effectLst/>
                <a:latin typeface="Verdana" panose="020B0604030504040204" pitchFamily="34" charset="0"/>
              </a:rPr>
              <a:t> a </a:t>
            </a:r>
            <a:r>
              <a:rPr lang="en-US" b="0" i="0" dirty="0" err="1">
                <a:solidFill>
                  <a:srgbClr val="000000"/>
                </a:solidFill>
                <a:effectLst/>
                <a:latin typeface="Verdana" panose="020B0604030504040204" pitchFamily="34" charset="0"/>
              </a:rPr>
              <a:t>bol</a:t>
            </a:r>
            <a:r>
              <a:rPr lang="en-US" b="0" i="0" dirty="0">
                <a:solidFill>
                  <a:srgbClr val="000000"/>
                </a:solidFill>
                <a:effectLst/>
                <a:latin typeface="Verdana" panose="020B0604030504040204" pitchFamily="34" charset="0"/>
              </a:rPr>
              <a:t> into the to get the </a:t>
            </a:r>
            <a:r>
              <a:rPr lang="en-US" b="0" i="0" dirty="0" err="1">
                <a:solidFill>
                  <a:srgbClr val="000000"/>
                </a:solidFill>
                <a:effectLst/>
                <a:latin typeface="Verdana" panose="020B0604030504040204" pitchFamily="34" charset="0"/>
              </a:rPr>
              <a:t>scor</a:t>
            </a:r>
            <a:r>
              <a:rPr lang="en-US" b="0" i="0" dirty="0">
                <a:solidFill>
                  <a:srgbClr val="000000"/>
                </a:solidFill>
                <a:effectLst/>
                <a:latin typeface="Verdana" panose="020B0604030504040204" pitchFamily="34" charset="0"/>
              </a:rPr>
              <a:t>. On face team guy </a:t>
            </a:r>
            <a:r>
              <a:rPr lang="en-US" b="0" i="0" dirty="0" err="1">
                <a:solidFill>
                  <a:srgbClr val="000000"/>
                </a:solidFill>
                <a:effectLst/>
                <a:latin typeface="Verdana" panose="020B0604030504040204" pitchFamily="34" charset="0"/>
              </a:rPr>
              <a:t>trys</a:t>
            </a:r>
            <a:r>
              <a:rPr lang="en-US" b="0" i="0" dirty="0">
                <a:solidFill>
                  <a:srgbClr val="000000"/>
                </a:solidFill>
                <a:effectLst/>
                <a:latin typeface="Verdana" panose="020B0604030504040204" pitchFamily="34" charset="0"/>
              </a:rPr>
              <a:t> to stop the score. </a:t>
            </a:r>
            <a:r>
              <a:rPr lang="en-US" b="0" i="0" dirty="0">
                <a:solidFill>
                  <a:srgbClr val="000000"/>
                </a:solidFill>
                <a:effectLst/>
                <a:latin typeface="inherit"/>
              </a:rPr>
              <a:t>He</a:t>
            </a:r>
            <a:r>
              <a:rPr lang="en-US" b="0" i="0" dirty="0">
                <a:solidFill>
                  <a:srgbClr val="000000"/>
                </a:solidFill>
                <a:effectLst/>
                <a:latin typeface="Verdana" panose="020B0604030504040204" pitchFamily="34" charset="0"/>
              </a:rPr>
              <a:t> is not happy.</a:t>
            </a:r>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3F25CF4-A850-204F-863A-7CE69D5B525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962639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framework represents what is in common of all generations.  Each of the main parts of the framework are framed by a colored box that appears as presenters talk through them.  This framework sets up the discussion on the impact of belonging to organizational success which begins on the next slide.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721A116-93E6-474A-8C3E-0E9C4EC65F9F}"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018989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7</a:t>
            </a:r>
            <a:r>
              <a:rPr lang="en-US" baseline="30000" dirty="0"/>
              <a:t>th</a:t>
            </a:r>
            <a:r>
              <a:rPr lang="en-US" dirty="0"/>
              <a:t> grade multilingual learner: https://</a:t>
            </a:r>
            <a:r>
              <a:rPr lang="en-US" dirty="0" err="1"/>
              <a:t>www.learnalberta.ca</a:t>
            </a:r>
            <a:r>
              <a:rPr lang="en-US" dirty="0"/>
              <a:t>/content/</a:t>
            </a:r>
            <a:r>
              <a:rPr lang="en-US" dirty="0" err="1"/>
              <a:t>eslapb</a:t>
            </a:r>
            <a:r>
              <a:rPr lang="en-US" dirty="0"/>
              <a:t>/</a:t>
            </a:r>
            <a:r>
              <a:rPr lang="en-US" dirty="0" err="1"/>
              <a:t>writingsamples</a:t>
            </a:r>
            <a:r>
              <a:rPr lang="en-US" dirty="0"/>
              <a:t>/grade7_level1.html</a:t>
            </a:r>
          </a:p>
          <a:p>
            <a:endParaRPr lang="en-US" dirty="0"/>
          </a:p>
          <a:p>
            <a:r>
              <a:rPr lang="en-US" b="0" i="0" dirty="0">
                <a:solidFill>
                  <a:srgbClr val="000000"/>
                </a:solidFill>
                <a:effectLst/>
                <a:latin typeface="Verdana" panose="020B0604030504040204" pitchFamily="34" charset="0"/>
              </a:rPr>
              <a:t>These guys play </a:t>
            </a:r>
            <a:r>
              <a:rPr lang="en-US" b="0" i="0" dirty="0" err="1">
                <a:solidFill>
                  <a:srgbClr val="000000"/>
                </a:solidFill>
                <a:effectLst/>
                <a:latin typeface="Verdana" panose="020B0604030504040204" pitchFamily="34" charset="0"/>
              </a:rPr>
              <a:t>basktbol</a:t>
            </a:r>
            <a:r>
              <a:rPr lang="en-US" b="0" i="0" dirty="0">
                <a:solidFill>
                  <a:srgbClr val="000000"/>
                </a:solidFill>
                <a:effectLst/>
                <a:latin typeface="Verdana" panose="020B0604030504040204" pitchFamily="34" charset="0"/>
              </a:rPr>
              <a:t>. They are two teams. On team is hat team. The hat team is a score </a:t>
            </a:r>
            <a:r>
              <a:rPr lang="en-US" b="0" i="0" dirty="0">
                <a:solidFill>
                  <a:srgbClr val="000000"/>
                </a:solidFill>
                <a:effectLst/>
                <a:latin typeface="inherit"/>
              </a:rPr>
              <a:t>and</a:t>
            </a:r>
            <a:r>
              <a:rPr lang="en-US" b="0" i="0" dirty="0">
                <a:solidFill>
                  <a:srgbClr val="000000"/>
                </a:solidFill>
                <a:effectLst/>
                <a:latin typeface="Verdana" panose="020B0604030504040204" pitchFamily="34" charset="0"/>
              </a:rPr>
              <a:t> they are </a:t>
            </a:r>
            <a:r>
              <a:rPr lang="en-US" b="0" i="0" dirty="0">
                <a:solidFill>
                  <a:srgbClr val="000000"/>
                </a:solidFill>
                <a:effectLst/>
                <a:latin typeface="inherit"/>
              </a:rPr>
              <a:t>happy</a:t>
            </a:r>
            <a:r>
              <a:rPr lang="en-US" b="0" i="0" dirty="0">
                <a:solidFill>
                  <a:srgbClr val="000000"/>
                </a:solidFill>
                <a:effectLst/>
                <a:latin typeface="Verdana" panose="020B0604030504040204" pitchFamily="34" charset="0"/>
              </a:rPr>
              <a:t>. The guy </a:t>
            </a:r>
            <a:r>
              <a:rPr lang="en-US" b="0" i="0" dirty="0" err="1">
                <a:solidFill>
                  <a:srgbClr val="000000"/>
                </a:solidFill>
                <a:effectLst/>
                <a:latin typeface="Verdana" panose="020B0604030504040204" pitchFamily="34" charset="0"/>
              </a:rPr>
              <a:t>trow</a:t>
            </a:r>
            <a:r>
              <a:rPr lang="en-US" b="0" i="0" dirty="0">
                <a:solidFill>
                  <a:srgbClr val="000000"/>
                </a:solidFill>
                <a:effectLst/>
                <a:latin typeface="Verdana" panose="020B0604030504040204" pitchFamily="34" charset="0"/>
              </a:rPr>
              <a:t> a </a:t>
            </a:r>
            <a:r>
              <a:rPr lang="en-US" b="0" i="0" dirty="0" err="1">
                <a:solidFill>
                  <a:srgbClr val="000000"/>
                </a:solidFill>
                <a:effectLst/>
                <a:latin typeface="Verdana" panose="020B0604030504040204" pitchFamily="34" charset="0"/>
              </a:rPr>
              <a:t>bol</a:t>
            </a:r>
            <a:r>
              <a:rPr lang="en-US" b="0" i="0" dirty="0">
                <a:solidFill>
                  <a:srgbClr val="000000"/>
                </a:solidFill>
                <a:effectLst/>
                <a:latin typeface="Verdana" panose="020B0604030504040204" pitchFamily="34" charset="0"/>
              </a:rPr>
              <a:t> into the to get the </a:t>
            </a:r>
            <a:r>
              <a:rPr lang="en-US" b="0" i="0" dirty="0" err="1">
                <a:solidFill>
                  <a:srgbClr val="000000"/>
                </a:solidFill>
                <a:effectLst/>
                <a:latin typeface="Verdana" panose="020B0604030504040204" pitchFamily="34" charset="0"/>
              </a:rPr>
              <a:t>scor</a:t>
            </a:r>
            <a:r>
              <a:rPr lang="en-US" b="0" i="0" dirty="0">
                <a:solidFill>
                  <a:srgbClr val="000000"/>
                </a:solidFill>
                <a:effectLst/>
                <a:latin typeface="Verdana" panose="020B0604030504040204" pitchFamily="34" charset="0"/>
              </a:rPr>
              <a:t>. On face team guy </a:t>
            </a:r>
            <a:r>
              <a:rPr lang="en-US" b="0" i="0" dirty="0" err="1">
                <a:solidFill>
                  <a:srgbClr val="000000"/>
                </a:solidFill>
                <a:effectLst/>
                <a:latin typeface="Verdana" panose="020B0604030504040204" pitchFamily="34" charset="0"/>
              </a:rPr>
              <a:t>trys</a:t>
            </a:r>
            <a:r>
              <a:rPr lang="en-US" b="0" i="0" dirty="0">
                <a:solidFill>
                  <a:srgbClr val="000000"/>
                </a:solidFill>
                <a:effectLst/>
                <a:latin typeface="Verdana" panose="020B0604030504040204" pitchFamily="34" charset="0"/>
              </a:rPr>
              <a:t> to stop the score. </a:t>
            </a:r>
            <a:r>
              <a:rPr lang="en-US" b="0" i="0" dirty="0">
                <a:solidFill>
                  <a:srgbClr val="000000"/>
                </a:solidFill>
                <a:effectLst/>
                <a:latin typeface="inherit"/>
              </a:rPr>
              <a:t>He</a:t>
            </a:r>
            <a:r>
              <a:rPr lang="en-US" b="0" i="0" dirty="0">
                <a:solidFill>
                  <a:srgbClr val="000000"/>
                </a:solidFill>
                <a:effectLst/>
                <a:latin typeface="Verdana" panose="020B0604030504040204" pitchFamily="34" charset="0"/>
              </a:rPr>
              <a:t> is not happy.</a:t>
            </a:r>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3F25CF4-A850-204F-863A-7CE69D5B525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455174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3F25CF4-A850-204F-863A-7CE69D5B525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8474708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3F25CF4-A850-204F-863A-7CE69D5B525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3665002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3F25CF4-A850-204F-863A-7CE69D5B525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4715442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3F25CF4-A850-204F-863A-7CE69D5B525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2800742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3F25CF4-A850-204F-863A-7CE69D5B525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1765126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C5B70A-BCC2-3141-8BB7-5F3D2CF6DE0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9299962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BC8B26-86BE-3D36-4CEA-FD2DEDC523B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B3827DB-802E-F03D-3621-A3031A08876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1889D1E-F31C-B70B-FA5A-3B952D9A039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40E8E70-495A-6175-67B9-ECAE502A3BD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0C75783-6772-A548-9ABE-C917C8EF9E6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3054446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459575B-6D29-7343-B6CB-4B3C688C9BB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81</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60854411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FA6941-3E8C-73D5-C40C-213E23F6AA5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1FBC47F-4351-F2A2-8F75-0E6986D6CF4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E912D57-E71E-BA68-13A5-E030BA5E4C64}"/>
              </a:ext>
            </a:extLst>
          </p:cNvPr>
          <p:cNvSpPr>
            <a:spLocks noGrp="1"/>
          </p:cNvSpPr>
          <p:nvPr>
            <p:ph type="body" idx="1"/>
          </p:nvPr>
        </p:nvSpPr>
        <p:spPr/>
        <p:txBody>
          <a:bodyPr/>
          <a:lstStyle/>
          <a:p>
            <a:r>
              <a:rPr lang="en-US" dirty="0"/>
              <a:t>Teachers need to be intentional, purposeful when assessing and evaluating their students. Teachers who understand the impact design assessments that are relevant, aligned, and useful not only to them but to their students.</a:t>
            </a:r>
          </a:p>
        </p:txBody>
      </p:sp>
      <p:sp>
        <p:nvSpPr>
          <p:cNvPr id="4" name="Slide Number Placeholder 3">
            <a:extLst>
              <a:ext uri="{FF2B5EF4-FFF2-40B4-BE49-F238E27FC236}">
                <a16:creationId xmlns:a16="http://schemas.microsoft.com/office/drawing/2014/main" id="{31AC2875-D419-5293-BBA0-D7F47AA19C5B}"/>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82</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455075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NF</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7333499-CE87-8A47-B1BD-623D6B8D8A1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555527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DB747FB-E605-DA4D-96F0-C3A62FD7117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8255925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8273" name="Rectangle 7"/>
          <p:cNvSpPr>
            <a:spLocks noGrp="1" noChangeArrowheads="1"/>
          </p:cNvSpPr>
          <p:nvPr>
            <p:ph type="sldNum" sz="quarter" idx="5"/>
          </p:nvPr>
        </p:nvSpPr>
        <p:spPr>
          <a:xfrm>
            <a:off x="3884613" y="8685213"/>
            <a:ext cx="2971800" cy="457200"/>
          </a:xfrm>
          <a:prstGeom prst="rect">
            <a:avLst/>
          </a:prstGeom>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F055477D-FFF4-114E-A2DF-E85EA144318F}" type="slidenum">
              <a:rPr kumimoji="0" lang="en-US" sz="1200" b="0" i="0" u="none" strike="noStrike" kern="1200" cap="none" spc="0" normalizeH="0" baseline="0" noProof="0">
                <a:ln>
                  <a:noFill/>
                </a:ln>
                <a:solidFill>
                  <a:srgbClr val="000000"/>
                </a:solidFill>
                <a:effectLst/>
                <a:uLnTx/>
                <a:uFillTx/>
                <a:latin typeface="Arial" charset="0"/>
                <a:ea typeface="ＭＳ Ｐゴシック" charset="0"/>
              </a:rPr>
              <a:pPr marL="0" marR="0" lvl="0" indent="0" algn="r" defTabSz="457200" rtl="0" eaLnBrk="1" fontAlgn="auto" latinLnBrk="0" hangingPunct="1">
                <a:lnSpc>
                  <a:spcPct val="100000"/>
                </a:lnSpc>
                <a:spcBef>
                  <a:spcPts val="0"/>
                </a:spcBef>
                <a:spcAft>
                  <a:spcPts val="0"/>
                </a:spcAft>
                <a:buClrTx/>
                <a:buSzTx/>
                <a:buFontTx/>
                <a:buNone/>
                <a:tabLst/>
                <a:defRPr/>
              </a:pPr>
              <a:t>85</a:t>
            </a:fld>
            <a:endParaRPr kumimoji="0" lang="en-US" sz="1200" b="0" i="0" u="none" strike="noStrike" kern="1200" cap="none" spc="0" normalizeH="0" baseline="0" noProof="0">
              <a:ln>
                <a:noFill/>
              </a:ln>
              <a:solidFill>
                <a:srgbClr val="000000"/>
              </a:solidFill>
              <a:effectLst/>
              <a:uLnTx/>
              <a:uFillTx/>
              <a:latin typeface="Arial" charset="0"/>
              <a:ea typeface="ＭＳ Ｐゴシック" charset="0"/>
            </a:endParaRPr>
          </a:p>
        </p:txBody>
      </p:sp>
      <p:sp>
        <p:nvSpPr>
          <p:cNvPr id="98306" name="Rectangle 2"/>
          <p:cNvSpPr>
            <a:spLocks noGrp="1" noRot="1" noChangeAspect="1" noChangeArrowheads="1"/>
          </p:cNvSpPr>
          <p:nvPr>
            <p:ph type="sldImg"/>
          </p:nvPr>
        </p:nvSpPr>
        <p:spPr>
          <a:solidFill>
            <a:srgbClr val="FFFFFF"/>
          </a:solidFill>
          <a:ln/>
          <a:extLst>
            <a:ext uri="{FAA26D3D-D897-4be2-8F04-BA451C77F1D7}">
              <ma14:placeholderFlag xmlns="" xmlns:ma14="http://schemas.microsoft.com/office/mac/drawingml/2011/main" val="1"/>
            </a:ext>
          </a:extLst>
        </p:spPr>
      </p:sp>
      <p:sp>
        <p:nvSpPr>
          <p:cNvPr id="438275"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087603C-1502-F948-B519-3B2877E519A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41712762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Share ideas in partners or groups. </a:t>
            </a:r>
          </a:p>
          <a:p>
            <a:r>
              <a:rPr lang="en-US" dirty="0"/>
              <a:t>Then discuss some of these. </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D0C4B-9020-AF4F-B610-A4704D1B9365}"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Arial"/>
              <a:sym typeface="Arial"/>
            </a:endParaRPr>
          </a:p>
        </p:txBody>
      </p:sp>
    </p:spTree>
    <p:extLst>
      <p:ext uri="{BB962C8B-B14F-4D97-AF65-F5344CB8AC3E}">
        <p14:creationId xmlns:p14="http://schemas.microsoft.com/office/powerpoint/2010/main" val="2172007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Share ideas in partners or groups. </a:t>
            </a:r>
          </a:p>
          <a:p>
            <a:r>
              <a:rPr lang="en-US" dirty="0"/>
              <a:t>Then discuss some of these. </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D0C4B-9020-AF4F-B610-A4704D1B9365}"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Arial"/>
              <a:sym typeface="Arial"/>
            </a:endParaRPr>
          </a:p>
        </p:txBody>
      </p:sp>
    </p:spTree>
    <p:extLst>
      <p:ext uri="{BB962C8B-B14F-4D97-AF65-F5344CB8AC3E}">
        <p14:creationId xmlns:p14="http://schemas.microsoft.com/office/powerpoint/2010/main" val="942028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Share ideas in partners or groups. </a:t>
            </a:r>
          </a:p>
          <a:p>
            <a:r>
              <a:rPr lang="en-US" dirty="0"/>
              <a:t>Then discuss some of these. </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D0C4B-9020-AF4F-B610-A4704D1B9365}"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Arial"/>
              <a:sym typeface="Arial"/>
            </a:endParaRPr>
          </a:p>
        </p:txBody>
      </p:sp>
    </p:spTree>
    <p:extLst>
      <p:ext uri="{BB962C8B-B14F-4D97-AF65-F5344CB8AC3E}">
        <p14:creationId xmlns:p14="http://schemas.microsoft.com/office/powerpoint/2010/main" val="32623387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Researchers and educators have long wrestled with the question of how best to teach their clients be they humans, non-human animals or machines. Here, we examine the role of a single variable, the difficulty of training, on the rate of learning. In many situations we find that there is a sweet spot in which training is neither too easy nor too hard, and where learning progresses most quickly. We derive conditions for this sweet spot for a broad class of learning algorithms in the context of binary classification tasks. For all of these stochastic gradient-descent based learning algorithms, we find that the optimal error rate for training is around 15.87% or, conversely, that the optimal training accuracy is about 85%. We demonstrate the efficacy of this ‘Eighty Five Percent Rule’ for artificial neural networks used in AI and biologically plausible neural networks thought to describe animal learning.</a:t>
            </a:r>
          </a:p>
        </p:txBody>
      </p:sp>
      <p:sp>
        <p:nvSpPr>
          <p:cNvPr id="4" name="Slide Number Placeholder 3"/>
          <p:cNvSpPr>
            <a:spLocks noGrp="1"/>
          </p:cNvSpPr>
          <p:nvPr>
            <p:ph type="sldNum" sz="quarter" idx="5"/>
          </p:nvPr>
        </p:nvSpPr>
        <p:spPr/>
        <p:txBody>
          <a:bodyPr/>
          <a:lstStyle/>
          <a:p>
            <a:fld id="{EBF01CEB-9E9F-044B-B625-35D47637CFE8}" type="slidenum">
              <a:rPr lang="en-US" smtClean="0"/>
              <a:t>34</a:t>
            </a:fld>
            <a:endParaRPr lang="en-US"/>
          </a:p>
        </p:txBody>
      </p:sp>
    </p:spTree>
    <p:extLst>
      <p:ext uri="{BB962C8B-B14F-4D97-AF65-F5344CB8AC3E}">
        <p14:creationId xmlns:p14="http://schemas.microsoft.com/office/powerpoint/2010/main" val="19347853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9"/>
        <p:cNvGrpSpPr/>
        <p:nvPr/>
      </p:nvGrpSpPr>
      <p:grpSpPr>
        <a:xfrm>
          <a:off x="0" y="0"/>
          <a:ext cx="0" cy="0"/>
          <a:chOff x="0" y="0"/>
          <a:chExt cx="0" cy="0"/>
        </a:xfrm>
      </p:grpSpPr>
      <p:sp>
        <p:nvSpPr>
          <p:cNvPr id="710" name="Google Shape;710;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11" name="Google Shape;711;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b="1">
                <a:solidFill>
                  <a:schemeClr val="dk1"/>
                </a:solidFill>
              </a:rPr>
              <a:t>Speaker’s Notes: </a:t>
            </a:r>
            <a:r>
              <a:rPr lang="en">
                <a:solidFill>
                  <a:schemeClr val="dk1"/>
                </a:solidFill>
              </a:rPr>
              <a:t>Acknowledge that while many of participants probably have a strong grasp on the purpose of a PLC, it is another level to bring what we know to life in our current practice.    So what are some of the possible reasons that PLC’s haven’t had the impact on learning that they have the potential to make?</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 b="1">
                <a:solidFill>
                  <a:schemeClr val="dk1"/>
                </a:solidFill>
              </a:rPr>
              <a:t>Validating ineffective practices </a:t>
            </a:r>
            <a:r>
              <a:rPr lang="en">
                <a:solidFill>
                  <a:schemeClr val="dk1"/>
                </a:solidFill>
              </a:rPr>
              <a:t>- This can occur when teams feel the practice or strategy they used was appropriate so it must have been an issue with the students learning it.   It also could be teachers don’t have a knowledge of quality effective practices, so by default they assume that what they are doing is ok and they continue to more of the same thing.  </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 b="1">
                <a:solidFill>
                  <a:schemeClr val="dk1"/>
                </a:solidFill>
              </a:rPr>
              <a:t>PLC</a:t>
            </a:r>
            <a:r>
              <a:rPr lang="en" b="1" i="1">
                <a:solidFill>
                  <a:schemeClr val="dk1"/>
                </a:solidFill>
              </a:rPr>
              <a:t> actions</a:t>
            </a:r>
            <a:r>
              <a:rPr lang="en" b="1">
                <a:solidFill>
                  <a:schemeClr val="dk1"/>
                </a:solidFill>
              </a:rPr>
              <a:t> focus on on teaching not learning - </a:t>
            </a:r>
            <a:r>
              <a:rPr lang="en">
                <a:solidFill>
                  <a:schemeClr val="dk1"/>
                </a:solidFill>
              </a:rPr>
              <a:t>teams spend time talking about using different strategies before examining evidence of student prior to identifying strategies that would support moving learning forward.  Cart before the horse. </a:t>
            </a:r>
            <a:endParaRPr>
              <a:solidFill>
                <a:schemeClr val="dk1"/>
              </a:solidFill>
            </a:endParaRPr>
          </a:p>
          <a:p>
            <a:pPr marL="457200" lvl="0" indent="-298450" algn="l" rtl="0">
              <a:lnSpc>
                <a:spcPct val="100000"/>
              </a:lnSpc>
              <a:spcBef>
                <a:spcPts val="0"/>
              </a:spcBef>
              <a:spcAft>
                <a:spcPts val="0"/>
              </a:spcAft>
              <a:buClr>
                <a:schemeClr val="dk1"/>
              </a:buClr>
              <a:buSzPts val="1100"/>
              <a:buChar char="●"/>
            </a:pPr>
            <a:r>
              <a:rPr lang="en" b="1">
                <a:solidFill>
                  <a:schemeClr val="dk1"/>
                </a:solidFill>
              </a:rPr>
              <a:t>Research: </a:t>
            </a:r>
            <a:r>
              <a:rPr lang="en">
                <a:solidFill>
                  <a:schemeClr val="dk1"/>
                </a:solidFill>
              </a:rPr>
              <a:t> D. Clarke and Hollingsworth (2002), D. J. Clarke and Peter (1993), and D. J. Clarke (1988) Change can occur in one area of influence but may not lead to change in another.  For teacher learning or growth to occur, change must occur in multiple areas of influence (D. Clarke &amp; Hollingsworth, 2002). . As a result, “effective” teacher learning requires multiple and cyclic movements between the systems of influence in teachers’ worlds.</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 b="1">
                <a:solidFill>
                  <a:schemeClr val="dk1"/>
                </a:solidFill>
              </a:rPr>
              <a:t>Great place to avoid change - </a:t>
            </a:r>
            <a:r>
              <a:rPr lang="en">
                <a:solidFill>
                  <a:schemeClr val="dk1"/>
                </a:solidFill>
              </a:rPr>
              <a:t>the culture of the PLC supports the status quo. </a:t>
            </a:r>
            <a:endParaRPr>
              <a:solidFill>
                <a:schemeClr val="dk1"/>
              </a:solidFill>
            </a:endParaRPr>
          </a:p>
          <a:p>
            <a:pPr marL="457200" lvl="0" indent="-298450" algn="l" rtl="0">
              <a:lnSpc>
                <a:spcPct val="100000"/>
              </a:lnSpc>
              <a:spcBef>
                <a:spcPts val="0"/>
              </a:spcBef>
              <a:spcAft>
                <a:spcPts val="0"/>
              </a:spcAft>
              <a:buClr>
                <a:schemeClr val="dk1"/>
              </a:buClr>
              <a:buSzPts val="1100"/>
              <a:buChar char="●"/>
            </a:pPr>
            <a:r>
              <a:rPr lang="en" b="1">
                <a:solidFill>
                  <a:schemeClr val="dk1"/>
                </a:solidFill>
              </a:rPr>
              <a:t>Research to align: </a:t>
            </a:r>
            <a:r>
              <a:rPr lang="en">
                <a:solidFill>
                  <a:schemeClr val="dk1"/>
                </a:solidFill>
              </a:rPr>
              <a:t>Bryk, Camburn, and Louis (1999), They note how a high performing school with a long history of providing challenging intellectual work for its students, that develops into more of a professional community, might be orienting its professional interaction towards conserving existing practices rather than changing them. In contrast, in high poverty settings, preserving the status quo would be ‘‘likely to perpetuate substandard practice in many cases’’. (Bolam, 2005)</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 b="1">
                <a:solidFill>
                  <a:schemeClr val="dk1"/>
                </a:solidFill>
              </a:rPr>
              <a:t>Common term for any conversation - </a:t>
            </a:r>
            <a:r>
              <a:rPr lang="en">
                <a:solidFill>
                  <a:schemeClr val="dk1"/>
                </a:solidFill>
              </a:rPr>
              <a:t>we’ve diluted the term to mean that anytime teachers some together and talk or collaborate it’s a PLC</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a:solidFill>
                <a:schemeClr val="dk1"/>
              </a:solidFill>
            </a:endParaRPr>
          </a:p>
          <a:p>
            <a:pPr marL="0" lvl="0" indent="0" algn="l" rtl="0">
              <a:lnSpc>
                <a:spcPct val="100000"/>
              </a:lnSpc>
              <a:spcBef>
                <a:spcPts val="0"/>
              </a:spcBef>
              <a:spcAft>
                <a:spcPts val="0"/>
              </a:spcAft>
              <a:buSzPts val="1100"/>
              <a:buNone/>
            </a:pPr>
            <a:r>
              <a:rPr lang="en" b="1">
                <a:solidFill>
                  <a:schemeClr val="dk1"/>
                </a:solidFill>
              </a:rPr>
              <a:t>False Assumptions -- </a:t>
            </a:r>
            <a:r>
              <a:rPr lang="en">
                <a:solidFill>
                  <a:schemeClr val="dk1"/>
                </a:solidFill>
              </a:rPr>
              <a:t>increased time to collaborate means increased effectiveness.  If one PLC Is strong, they all must be.  If PLC is “getting along” they must be effective.  </a:t>
            </a:r>
            <a:endParaRPr>
              <a:solidFill>
                <a:schemeClr val="dk1"/>
              </a:solidFill>
            </a:endParaRPr>
          </a:p>
          <a:p>
            <a:pPr marL="0" lvl="0" indent="0" algn="l" rtl="0">
              <a:lnSpc>
                <a:spcPct val="100000"/>
              </a:lnSpc>
              <a:spcBef>
                <a:spcPts val="0"/>
              </a:spcBef>
              <a:spcAft>
                <a:spcPts val="0"/>
              </a:spcAft>
              <a:buSzPts val="1100"/>
              <a:buNone/>
            </a:pP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
                <a:solidFill>
                  <a:schemeClr val="dk1"/>
                </a:solidFill>
              </a:rPr>
              <a:t>**Lead into the next slide by noting that we just discussed reasons why PLC’s have lacked impact, let’s explore the PLC+ framework so that we can ensure we are making “better decisions and greater impact by design.”</a:t>
            </a:r>
            <a:endParaRPr>
              <a:solidFill>
                <a:schemeClr val="dk1"/>
              </a:solidFill>
            </a:endParaRPr>
          </a:p>
          <a:p>
            <a:pPr marL="0" lvl="0" indent="0" algn="l" rtl="0">
              <a:lnSpc>
                <a:spcPct val="100000"/>
              </a:lnSpc>
              <a:spcBef>
                <a:spcPts val="0"/>
              </a:spcBef>
              <a:spcAft>
                <a:spcPts val="0"/>
              </a:spcAft>
              <a:buSzPts val="1100"/>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2.xml"/><Relationship Id="rId5" Type="http://schemas.openxmlformats.org/officeDocument/2006/relationships/image" Target="../media/image3.png"/><Relationship Id="rId4" Type="http://schemas.openxmlformats.org/officeDocument/2006/relationships/image" Target="../media/image6.png"/></Relationships>
</file>

<file path=ppt/slideLayouts/_rels/slideLayout1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76E15F-2A7A-E5EA-337D-0C8B89E87AC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603FE7A-0BCE-B821-F578-756ABDAAAFD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D134842-6ABA-29A1-D28C-AA388FB3084E}"/>
              </a:ext>
            </a:extLst>
          </p:cNvPr>
          <p:cNvSpPr>
            <a:spLocks noGrp="1"/>
          </p:cNvSpPr>
          <p:nvPr>
            <p:ph type="dt" sz="half" idx="10"/>
          </p:nvPr>
        </p:nvSpPr>
        <p:spPr/>
        <p:txBody>
          <a:bodyPr/>
          <a:lstStyle/>
          <a:p>
            <a:fld id="{CD27C16F-8005-884C-88F9-FDF13470136B}" type="datetimeFigureOut">
              <a:rPr lang="en-US" smtClean="0"/>
              <a:t>2/18/25</a:t>
            </a:fld>
            <a:endParaRPr lang="en-US"/>
          </a:p>
        </p:txBody>
      </p:sp>
      <p:sp>
        <p:nvSpPr>
          <p:cNvPr id="5" name="Footer Placeholder 4">
            <a:extLst>
              <a:ext uri="{FF2B5EF4-FFF2-40B4-BE49-F238E27FC236}">
                <a16:creationId xmlns:a16="http://schemas.microsoft.com/office/drawing/2014/main" id="{01D3BFB8-97A8-771D-2C75-3DB0B644B11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E412B7B-D215-14B9-39E6-E9783D138D5B}"/>
              </a:ext>
            </a:extLst>
          </p:cNvPr>
          <p:cNvSpPr>
            <a:spLocks noGrp="1"/>
          </p:cNvSpPr>
          <p:nvPr>
            <p:ph type="sldNum" sz="quarter" idx="12"/>
          </p:nvPr>
        </p:nvSpPr>
        <p:spPr/>
        <p:txBody>
          <a:bodyPr/>
          <a:lstStyle/>
          <a:p>
            <a:fld id="{7890ACCC-1875-D343-A200-B030A6F5AD71}" type="slidenum">
              <a:rPr lang="en-US" smtClean="0"/>
              <a:t>‹#›</a:t>
            </a:fld>
            <a:endParaRPr lang="en-US"/>
          </a:p>
        </p:txBody>
      </p:sp>
    </p:spTree>
    <p:extLst>
      <p:ext uri="{BB962C8B-B14F-4D97-AF65-F5344CB8AC3E}">
        <p14:creationId xmlns:p14="http://schemas.microsoft.com/office/powerpoint/2010/main" val="39832603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8CA17A-2CAF-0B63-A968-36E6DC3E354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954F8F9-7453-1029-A7A1-B6703215830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5B8CCEA-50AA-DE67-8580-2FC302D2EA90}"/>
              </a:ext>
            </a:extLst>
          </p:cNvPr>
          <p:cNvSpPr>
            <a:spLocks noGrp="1"/>
          </p:cNvSpPr>
          <p:nvPr>
            <p:ph type="dt" sz="half" idx="10"/>
          </p:nvPr>
        </p:nvSpPr>
        <p:spPr/>
        <p:txBody>
          <a:bodyPr/>
          <a:lstStyle/>
          <a:p>
            <a:fld id="{CD27C16F-8005-884C-88F9-FDF13470136B}" type="datetimeFigureOut">
              <a:rPr lang="en-US" smtClean="0"/>
              <a:t>2/18/25</a:t>
            </a:fld>
            <a:endParaRPr lang="en-US"/>
          </a:p>
        </p:txBody>
      </p:sp>
      <p:sp>
        <p:nvSpPr>
          <p:cNvPr id="5" name="Footer Placeholder 4">
            <a:extLst>
              <a:ext uri="{FF2B5EF4-FFF2-40B4-BE49-F238E27FC236}">
                <a16:creationId xmlns:a16="http://schemas.microsoft.com/office/drawing/2014/main" id="{6F480EC7-0176-98BB-FA92-80A21EC5546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B76B03E-066A-F9EB-7FB1-EC907F5F05BE}"/>
              </a:ext>
            </a:extLst>
          </p:cNvPr>
          <p:cNvSpPr>
            <a:spLocks noGrp="1"/>
          </p:cNvSpPr>
          <p:nvPr>
            <p:ph type="sldNum" sz="quarter" idx="12"/>
          </p:nvPr>
        </p:nvSpPr>
        <p:spPr/>
        <p:txBody>
          <a:bodyPr/>
          <a:lstStyle/>
          <a:p>
            <a:fld id="{7890ACCC-1875-D343-A200-B030A6F5AD71}" type="slidenum">
              <a:rPr lang="en-US" smtClean="0"/>
              <a:t>‹#›</a:t>
            </a:fld>
            <a:endParaRPr lang="en-US"/>
          </a:p>
        </p:txBody>
      </p:sp>
    </p:spTree>
    <p:extLst>
      <p:ext uri="{BB962C8B-B14F-4D97-AF65-F5344CB8AC3E}">
        <p14:creationId xmlns:p14="http://schemas.microsoft.com/office/powerpoint/2010/main" val="1603460206"/>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B36EEC2-BBF7-F540-91CB-77E234581013}" type="datetimeFigureOut">
              <a:rPr lang="en-US" smtClean="0">
                <a:solidFill>
                  <a:prstClr val="black">
                    <a:tint val="75000"/>
                  </a:prstClr>
                </a:solidFill>
                <a:latin typeface="Calibri"/>
              </a:rPr>
              <a:pPr/>
              <a:t>2/18/25</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A45FD84E-A118-A941-B894-654A5CA83EEC}"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372351271"/>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B36EEC2-BBF7-F540-91CB-77E234581013}" type="datetimeFigureOut">
              <a:rPr lang="en-US" smtClean="0">
                <a:solidFill>
                  <a:prstClr val="black">
                    <a:tint val="75000"/>
                  </a:prstClr>
                </a:solidFill>
                <a:latin typeface="Calibri"/>
              </a:rPr>
              <a:pPr/>
              <a:t>2/18/25</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A45FD84E-A118-A941-B894-654A5CA83EEC}"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54312160"/>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4B36EEC2-BBF7-F540-91CB-77E234581013}" type="datetimeFigureOut">
              <a:rPr lang="en-US" smtClean="0">
                <a:solidFill>
                  <a:prstClr val="black">
                    <a:tint val="75000"/>
                  </a:prstClr>
                </a:solidFill>
                <a:latin typeface="Calibri"/>
              </a:rPr>
              <a:pPr/>
              <a:t>2/18/25</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A45FD84E-A118-A941-B894-654A5CA83EEC}"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1320399"/>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4B36EEC2-BBF7-F540-91CB-77E234581013}" type="datetimeFigureOut">
              <a:rPr lang="en-US" smtClean="0">
                <a:solidFill>
                  <a:prstClr val="black">
                    <a:tint val="75000"/>
                  </a:prstClr>
                </a:solidFill>
                <a:latin typeface="Calibri"/>
              </a:rPr>
              <a:pPr/>
              <a:t>2/18/25</a:t>
            </a:fld>
            <a:endParaRPr lang="en-US">
              <a:solidFill>
                <a:prstClr val="black">
                  <a:tint val="75000"/>
                </a:prstClr>
              </a:solidFill>
              <a:latin typeface="Calibri"/>
            </a:endParaRPr>
          </a:p>
        </p:txBody>
      </p:sp>
      <p:sp>
        <p:nvSpPr>
          <p:cNvPr id="8" name="Footer Placeholder 7"/>
          <p:cNvSpPr>
            <a:spLocks noGrp="1"/>
          </p:cNvSpPr>
          <p:nvPr>
            <p:ph type="ftr" sz="quarter" idx="11"/>
          </p:nvPr>
        </p:nvSpPr>
        <p:spPr/>
        <p:txBody>
          <a:bodyPr/>
          <a:lstStyle/>
          <a:p>
            <a:endParaRPr lang="en-US">
              <a:solidFill>
                <a:prstClr val="black">
                  <a:tint val="75000"/>
                </a:prstClr>
              </a:solidFill>
              <a:latin typeface="Calibri"/>
            </a:endParaRPr>
          </a:p>
        </p:txBody>
      </p:sp>
      <p:sp>
        <p:nvSpPr>
          <p:cNvPr id="9" name="Slide Number Placeholder 8"/>
          <p:cNvSpPr>
            <a:spLocks noGrp="1"/>
          </p:cNvSpPr>
          <p:nvPr>
            <p:ph type="sldNum" sz="quarter" idx="12"/>
          </p:nvPr>
        </p:nvSpPr>
        <p:spPr/>
        <p:txBody>
          <a:bodyPr/>
          <a:lstStyle/>
          <a:p>
            <a:fld id="{A45FD84E-A118-A941-B894-654A5CA83EEC}"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4145569907"/>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4B36EEC2-BBF7-F540-91CB-77E234581013}" type="datetimeFigureOut">
              <a:rPr lang="en-US" smtClean="0">
                <a:solidFill>
                  <a:prstClr val="black">
                    <a:tint val="75000"/>
                  </a:prstClr>
                </a:solidFill>
                <a:latin typeface="Calibri"/>
              </a:rPr>
              <a:pPr/>
              <a:t>2/18/25</a:t>
            </a:fld>
            <a:endParaRPr lang="en-US">
              <a:solidFill>
                <a:prstClr val="black">
                  <a:tint val="75000"/>
                </a:prstClr>
              </a:solidFill>
              <a:latin typeface="Calibri"/>
            </a:endParaRPr>
          </a:p>
        </p:txBody>
      </p:sp>
      <p:sp>
        <p:nvSpPr>
          <p:cNvPr id="4" name="Footer Placeholder 3"/>
          <p:cNvSpPr>
            <a:spLocks noGrp="1"/>
          </p:cNvSpPr>
          <p:nvPr>
            <p:ph type="ftr" sz="quarter" idx="11"/>
          </p:nvPr>
        </p:nvSpPr>
        <p:spPr/>
        <p:txBody>
          <a:bodyPr/>
          <a:lstStyle/>
          <a:p>
            <a:endParaRPr lang="en-US">
              <a:solidFill>
                <a:prstClr val="black">
                  <a:tint val="75000"/>
                </a:prstClr>
              </a:solidFill>
              <a:latin typeface="Calibri"/>
            </a:endParaRPr>
          </a:p>
        </p:txBody>
      </p:sp>
      <p:sp>
        <p:nvSpPr>
          <p:cNvPr id="5" name="Slide Number Placeholder 4"/>
          <p:cNvSpPr>
            <a:spLocks noGrp="1"/>
          </p:cNvSpPr>
          <p:nvPr>
            <p:ph type="sldNum" sz="quarter" idx="12"/>
          </p:nvPr>
        </p:nvSpPr>
        <p:spPr/>
        <p:txBody>
          <a:bodyPr/>
          <a:lstStyle/>
          <a:p>
            <a:fld id="{A45FD84E-A118-A941-B894-654A5CA83EEC}"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00753180"/>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B36EEC2-BBF7-F540-91CB-77E234581013}" type="datetimeFigureOut">
              <a:rPr lang="en-US" smtClean="0">
                <a:solidFill>
                  <a:prstClr val="black">
                    <a:tint val="75000"/>
                  </a:prstClr>
                </a:solidFill>
                <a:latin typeface="Calibri"/>
              </a:rPr>
              <a:pPr/>
              <a:t>2/18/25</a:t>
            </a:fld>
            <a:endParaRPr lang="en-US">
              <a:solidFill>
                <a:prstClr val="black">
                  <a:tint val="75000"/>
                </a:prstClr>
              </a:solidFill>
              <a:latin typeface="Calibri"/>
            </a:endParaRPr>
          </a:p>
        </p:txBody>
      </p:sp>
      <p:sp>
        <p:nvSpPr>
          <p:cNvPr id="3" name="Footer Placeholder 2"/>
          <p:cNvSpPr>
            <a:spLocks noGrp="1"/>
          </p:cNvSpPr>
          <p:nvPr>
            <p:ph type="ftr" sz="quarter" idx="11"/>
          </p:nvPr>
        </p:nvSpPr>
        <p:spPr/>
        <p:txBody>
          <a:bodyPr/>
          <a:lstStyle/>
          <a:p>
            <a:endParaRPr lang="en-US">
              <a:solidFill>
                <a:prstClr val="black">
                  <a:tint val="75000"/>
                </a:prstClr>
              </a:solidFill>
              <a:latin typeface="Calibri"/>
            </a:endParaRPr>
          </a:p>
        </p:txBody>
      </p:sp>
      <p:sp>
        <p:nvSpPr>
          <p:cNvPr id="4" name="Slide Number Placeholder 3"/>
          <p:cNvSpPr>
            <a:spLocks noGrp="1"/>
          </p:cNvSpPr>
          <p:nvPr>
            <p:ph type="sldNum" sz="quarter" idx="12"/>
          </p:nvPr>
        </p:nvSpPr>
        <p:spPr/>
        <p:txBody>
          <a:bodyPr/>
          <a:lstStyle/>
          <a:p>
            <a:fld id="{A45FD84E-A118-A941-B894-654A5CA83EEC}"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395725563"/>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B36EEC2-BBF7-F540-91CB-77E234581013}" type="datetimeFigureOut">
              <a:rPr lang="en-US" smtClean="0">
                <a:solidFill>
                  <a:prstClr val="black">
                    <a:tint val="75000"/>
                  </a:prstClr>
                </a:solidFill>
                <a:latin typeface="Calibri"/>
              </a:rPr>
              <a:pPr/>
              <a:t>2/18/25</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A45FD84E-A118-A941-B894-654A5CA83EEC}"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055705883"/>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B36EEC2-BBF7-F540-91CB-77E234581013}" type="datetimeFigureOut">
              <a:rPr lang="en-US" smtClean="0">
                <a:solidFill>
                  <a:prstClr val="black">
                    <a:tint val="75000"/>
                  </a:prstClr>
                </a:solidFill>
                <a:latin typeface="Calibri"/>
              </a:rPr>
              <a:pPr/>
              <a:t>2/18/25</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A45FD84E-A118-A941-B894-654A5CA83EEC}"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669545775"/>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B36EEC2-BBF7-F540-91CB-77E234581013}" type="datetimeFigureOut">
              <a:rPr lang="en-US" smtClean="0">
                <a:solidFill>
                  <a:prstClr val="black">
                    <a:tint val="75000"/>
                  </a:prstClr>
                </a:solidFill>
                <a:latin typeface="Calibri"/>
              </a:rPr>
              <a:pPr/>
              <a:t>2/18/25</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A45FD84E-A118-A941-B894-654A5CA83EEC}"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255211141"/>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B36EEC2-BBF7-F540-91CB-77E234581013}" type="datetimeFigureOut">
              <a:rPr lang="en-US" smtClean="0">
                <a:solidFill>
                  <a:prstClr val="black">
                    <a:tint val="75000"/>
                  </a:prstClr>
                </a:solidFill>
                <a:latin typeface="Calibri"/>
              </a:rPr>
              <a:pPr/>
              <a:t>2/18/25</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A45FD84E-A118-A941-B894-654A5CA83EEC}"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40188015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A942874-0FE6-7D53-9EDD-D51F441102D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7E719D7-A307-AA99-00ED-155050580AF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D0BAF38-3F60-01AA-653B-47AE5BAF8FA3}"/>
              </a:ext>
            </a:extLst>
          </p:cNvPr>
          <p:cNvSpPr>
            <a:spLocks noGrp="1"/>
          </p:cNvSpPr>
          <p:nvPr>
            <p:ph type="dt" sz="half" idx="10"/>
          </p:nvPr>
        </p:nvSpPr>
        <p:spPr/>
        <p:txBody>
          <a:bodyPr/>
          <a:lstStyle/>
          <a:p>
            <a:fld id="{CD27C16F-8005-884C-88F9-FDF13470136B}" type="datetimeFigureOut">
              <a:rPr lang="en-US" smtClean="0"/>
              <a:t>2/18/25</a:t>
            </a:fld>
            <a:endParaRPr lang="en-US"/>
          </a:p>
        </p:txBody>
      </p:sp>
      <p:sp>
        <p:nvSpPr>
          <p:cNvPr id="5" name="Footer Placeholder 4">
            <a:extLst>
              <a:ext uri="{FF2B5EF4-FFF2-40B4-BE49-F238E27FC236}">
                <a16:creationId xmlns:a16="http://schemas.microsoft.com/office/drawing/2014/main" id="{5A227112-BD77-0EF8-96F3-037811DBCC7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10C5D26-9B27-C3C6-FC14-367CCB632950}"/>
              </a:ext>
            </a:extLst>
          </p:cNvPr>
          <p:cNvSpPr>
            <a:spLocks noGrp="1"/>
          </p:cNvSpPr>
          <p:nvPr>
            <p:ph type="sldNum" sz="quarter" idx="12"/>
          </p:nvPr>
        </p:nvSpPr>
        <p:spPr/>
        <p:txBody>
          <a:bodyPr/>
          <a:lstStyle/>
          <a:p>
            <a:fld id="{7890ACCC-1875-D343-A200-B030A6F5AD71}" type="slidenum">
              <a:rPr lang="en-US" smtClean="0"/>
              <a:t>‹#›</a:t>
            </a:fld>
            <a:endParaRPr lang="en-US"/>
          </a:p>
        </p:txBody>
      </p:sp>
    </p:spTree>
    <p:extLst>
      <p:ext uri="{BB962C8B-B14F-4D97-AF65-F5344CB8AC3E}">
        <p14:creationId xmlns:p14="http://schemas.microsoft.com/office/powerpoint/2010/main" val="3781139253"/>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tx">
  <p:cSld name="2_Default - Title and Content">
    <p:bg>
      <p:bgPr>
        <a:solidFill>
          <a:srgbClr val="000000"/>
        </a:solidFill>
        <a:effectLst/>
      </p:bgPr>
    </p:bg>
    <p:spTree>
      <p:nvGrpSpPr>
        <p:cNvPr id="1" name=""/>
        <p:cNvGrpSpPr/>
        <p:nvPr/>
      </p:nvGrpSpPr>
      <p:grpSpPr>
        <a:xfrm>
          <a:off x="0" y="0"/>
          <a:ext cx="0" cy="0"/>
          <a:chOff x="0" y="0"/>
          <a:chExt cx="0" cy="0"/>
        </a:xfrm>
      </p:grpSpPr>
      <p:sp>
        <p:nvSpPr>
          <p:cNvPr id="1712" name="Title Text"/>
          <p:cNvSpPr txBox="1">
            <a:spLocks noGrp="1"/>
          </p:cNvSpPr>
          <p:nvPr>
            <p:ph type="title"/>
          </p:nvPr>
        </p:nvSpPr>
        <p:spPr>
          <a:xfrm>
            <a:off x="609600" y="93752"/>
            <a:ext cx="10972800" cy="1504951"/>
          </a:xfrm>
          <a:prstGeom prst="rect">
            <a:avLst/>
          </a:prstGeom>
        </p:spPr>
        <p:txBody>
          <a:bodyPr lIns="38065" tIns="38065" rIns="38065" bIns="38065"/>
          <a:lstStyle>
            <a:lvl1pPr algn="ctr" defTabSz="843334">
              <a:defRPr>
                <a:solidFill>
                  <a:srgbClr val="FFFFFF"/>
                </a:solidFill>
                <a:uFill>
                  <a:solidFill>
                    <a:srgbClr val="FFFFFF"/>
                  </a:solidFill>
                </a:uFill>
                <a:latin typeface="Calibri"/>
                <a:ea typeface="Calibri"/>
                <a:cs typeface="Calibri"/>
                <a:sym typeface="Calibri"/>
              </a:defRPr>
            </a:lvl1pPr>
          </a:lstStyle>
          <a:p>
            <a:r>
              <a:t>Title Text</a:t>
            </a:r>
          </a:p>
        </p:txBody>
      </p:sp>
      <p:sp>
        <p:nvSpPr>
          <p:cNvPr id="1713" name="Body Level One…"/>
          <p:cNvSpPr txBox="1">
            <a:spLocks noGrp="1"/>
          </p:cNvSpPr>
          <p:nvPr>
            <p:ph type="body" idx="1"/>
          </p:nvPr>
        </p:nvSpPr>
        <p:spPr>
          <a:xfrm>
            <a:off x="609600" y="1598612"/>
            <a:ext cx="10972800" cy="5259388"/>
          </a:xfrm>
          <a:prstGeom prst="rect">
            <a:avLst/>
          </a:prstGeom>
        </p:spPr>
        <p:txBody>
          <a:bodyPr lIns="38065" tIns="38065" rIns="38065" bIns="38065"/>
          <a:lstStyle>
            <a:lvl1pPr marL="316255" indent="-316255" defTabSz="843334">
              <a:spcBef>
                <a:spcPts val="738"/>
              </a:spcBef>
              <a:buClr>
                <a:srgbClr val="FFFFFF"/>
              </a:buClr>
              <a:defRPr>
                <a:solidFill>
                  <a:srgbClr val="FFFFFF"/>
                </a:solidFill>
                <a:uFill>
                  <a:solidFill>
                    <a:srgbClr val="FFFFFF"/>
                  </a:solidFill>
                </a:uFill>
                <a:latin typeface="Calibri"/>
                <a:ea typeface="Calibri"/>
                <a:cs typeface="Calibri"/>
                <a:sym typeface="Calibri"/>
              </a:defRPr>
            </a:lvl1pPr>
            <a:lvl2pPr marL="652583" indent="-301194" defTabSz="843334">
              <a:spcBef>
                <a:spcPts val="738"/>
              </a:spcBef>
              <a:buClr>
                <a:srgbClr val="FFFFFF"/>
              </a:buClr>
              <a:defRPr>
                <a:solidFill>
                  <a:srgbClr val="FFFFFF"/>
                </a:solidFill>
                <a:uFill>
                  <a:solidFill>
                    <a:srgbClr val="FFFFFF"/>
                  </a:solidFill>
                </a:uFill>
                <a:latin typeface="Calibri"/>
                <a:ea typeface="Calibri"/>
                <a:cs typeface="Calibri"/>
                <a:sym typeface="Calibri"/>
              </a:defRPr>
            </a:lvl2pPr>
            <a:lvl3pPr marL="1054170" indent="-281107" defTabSz="843334">
              <a:spcBef>
                <a:spcPts val="738"/>
              </a:spcBef>
              <a:buClr>
                <a:srgbClr val="FFFFFF"/>
              </a:buClr>
              <a:defRPr>
                <a:solidFill>
                  <a:srgbClr val="FFFFFF"/>
                </a:solidFill>
                <a:uFill>
                  <a:solidFill>
                    <a:srgbClr val="FFFFFF"/>
                  </a:solidFill>
                </a:uFill>
                <a:latin typeface="Calibri"/>
                <a:ea typeface="Calibri"/>
                <a:cs typeface="Calibri"/>
                <a:sym typeface="Calibri"/>
              </a:defRPr>
            </a:lvl3pPr>
            <a:lvl4pPr marL="1532059" indent="-337328" defTabSz="843334">
              <a:spcBef>
                <a:spcPts val="738"/>
              </a:spcBef>
              <a:buClr>
                <a:srgbClr val="FFFFFF"/>
              </a:buClr>
              <a:defRPr>
                <a:solidFill>
                  <a:srgbClr val="FFFFFF"/>
                </a:solidFill>
                <a:uFill>
                  <a:solidFill>
                    <a:srgbClr val="FFFFFF"/>
                  </a:solidFill>
                </a:uFill>
                <a:latin typeface="Calibri"/>
                <a:ea typeface="Calibri"/>
                <a:cs typeface="Calibri"/>
                <a:sym typeface="Calibri"/>
              </a:defRPr>
            </a:lvl4pPr>
            <a:lvl5pPr marL="1953726" indent="-337328" defTabSz="843334">
              <a:spcBef>
                <a:spcPts val="738"/>
              </a:spcBef>
              <a:buClr>
                <a:srgbClr val="FFFFFF"/>
              </a:buClr>
              <a:defRPr>
                <a:solidFill>
                  <a:srgbClr val="FFFFFF"/>
                </a:solidFill>
                <a:uFill>
                  <a:solidFill>
                    <a:srgbClr val="FFFFFF"/>
                  </a:solidFill>
                </a:uFill>
                <a:latin typeface="Calibri"/>
                <a:ea typeface="Calibri"/>
                <a:cs typeface="Calibri"/>
                <a:sym typeface="Calibri"/>
              </a:defRPr>
            </a:lvl5pPr>
          </a:lstStyle>
          <a:p>
            <a:r>
              <a:t>Body Level One</a:t>
            </a:r>
          </a:p>
          <a:p>
            <a:pPr lvl="1"/>
            <a:r>
              <a:t>Body Level Two</a:t>
            </a:r>
          </a:p>
          <a:p>
            <a:pPr lvl="2"/>
            <a:r>
              <a:t>Body Level Three</a:t>
            </a:r>
          </a:p>
          <a:p>
            <a:pPr lvl="3"/>
            <a:r>
              <a:t>Body Level Four</a:t>
            </a:r>
          </a:p>
          <a:p>
            <a:pPr lvl="4"/>
            <a:r>
              <a:t>Body Level Five</a:t>
            </a:r>
          </a:p>
        </p:txBody>
      </p:sp>
      <p:sp>
        <p:nvSpPr>
          <p:cNvPr id="1714" name="Slide Number"/>
          <p:cNvSpPr txBox="1">
            <a:spLocks noGrp="1"/>
          </p:cNvSpPr>
          <p:nvPr>
            <p:ph type="sldNum" sz="quarter" idx="2"/>
          </p:nvPr>
        </p:nvSpPr>
        <p:spPr>
          <a:xfrm>
            <a:off x="11253007" y="6454886"/>
            <a:ext cx="330707" cy="279315"/>
          </a:xfrm>
          <a:prstGeom prst="rect">
            <a:avLst/>
          </a:prstGeom>
        </p:spPr>
        <p:txBody>
          <a:bodyPr lIns="50757" tIns="50757" rIns="50757" bIns="50757"/>
          <a:lstStyle>
            <a:lvl1pPr algn="ctr" defTabSz="538797">
              <a:defRPr>
                <a:solidFill>
                  <a:srgbClr val="FFFFFF"/>
                </a:solidFill>
                <a:uFill>
                  <a:solidFill>
                    <a:srgbClr val="FFFFFF"/>
                  </a:solidFill>
                </a:uFill>
                <a:latin typeface="Calibri"/>
                <a:ea typeface="Calibri"/>
                <a:cs typeface="Calibri"/>
                <a:sym typeface="Calibri"/>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3735821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0935BC-75A4-DD0A-ABD0-A69DF8CDC9CD}"/>
              </a:ext>
            </a:extLst>
          </p:cNvPr>
          <p:cNvSpPr>
            <a:spLocks noGrp="1"/>
          </p:cNvSpPr>
          <p:nvPr>
            <p:ph type="ctrTitle"/>
          </p:nvPr>
        </p:nvSpPr>
        <p:spPr>
          <a:xfrm>
            <a:off x="1524000" y="1122363"/>
            <a:ext cx="9144000" cy="2387600"/>
          </a:xfrm>
        </p:spPr>
        <p:txBody>
          <a:bodyPr anchor="b"/>
          <a:lstStyle>
            <a:lvl1pPr algn="ctr">
              <a:defRPr sz="6000">
                <a:latin typeface="Avenir Book" panose="02000503020000020003" pitchFamily="2" charset="0"/>
              </a:defRPr>
            </a:lvl1pPr>
          </a:lstStyle>
          <a:p>
            <a:r>
              <a:rPr lang="en-US" dirty="0"/>
              <a:t>Click to edit Master title style</a:t>
            </a:r>
          </a:p>
        </p:txBody>
      </p:sp>
      <p:sp>
        <p:nvSpPr>
          <p:cNvPr id="3" name="Subtitle 2">
            <a:extLst>
              <a:ext uri="{FF2B5EF4-FFF2-40B4-BE49-F238E27FC236}">
                <a16:creationId xmlns:a16="http://schemas.microsoft.com/office/drawing/2014/main" id="{7AAC4E1E-B5F4-EC9A-43C4-1E10305BAE76}"/>
              </a:ext>
            </a:extLst>
          </p:cNvPr>
          <p:cNvSpPr>
            <a:spLocks noGrp="1"/>
          </p:cNvSpPr>
          <p:nvPr>
            <p:ph type="subTitle" idx="1"/>
          </p:nvPr>
        </p:nvSpPr>
        <p:spPr>
          <a:xfrm>
            <a:off x="1524000" y="3602038"/>
            <a:ext cx="9144000" cy="1655762"/>
          </a:xfrm>
        </p:spPr>
        <p:txBody>
          <a:bodyPr/>
          <a:lstStyle>
            <a:lvl1pPr marL="0" indent="0" algn="ctr">
              <a:buNone/>
              <a:defRPr sz="2400">
                <a:latin typeface="Avenir Book" panose="02000503020000020003"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899172446"/>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CE8764-E87D-D6BB-F40E-71E25608D42E}"/>
              </a:ext>
            </a:extLst>
          </p:cNvPr>
          <p:cNvSpPr>
            <a:spLocks noGrp="1"/>
          </p:cNvSpPr>
          <p:nvPr>
            <p:ph type="title"/>
          </p:nvPr>
        </p:nvSpPr>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CFC81042-9829-7D0F-92CE-66ED575632E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4377208"/>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EFB67F-2227-AED7-1195-2024790122C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3AE448E-C020-CCD3-BB64-7F706A51453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7ED5D41-72E8-8605-069A-746534934942}"/>
              </a:ext>
            </a:extLst>
          </p:cNvPr>
          <p:cNvSpPr>
            <a:spLocks noGrp="1"/>
          </p:cNvSpPr>
          <p:nvPr>
            <p:ph type="dt" sz="half" idx="10"/>
          </p:nvPr>
        </p:nvSpPr>
        <p:spPr>
          <a:xfrm>
            <a:off x="838200" y="6356350"/>
            <a:ext cx="2743200" cy="365125"/>
          </a:xfrm>
          <a:prstGeom prst="rect">
            <a:avLst/>
          </a:prstGeom>
        </p:spPr>
        <p:txBody>
          <a:bodyPr/>
          <a:lstStyle/>
          <a:p>
            <a:fld id="{AD66FC32-1C3F-DF48-884A-09283C4C23CA}" type="datetimeFigureOut">
              <a:rPr lang="en-US" smtClean="0"/>
              <a:t>2/18/25</a:t>
            </a:fld>
            <a:endParaRPr lang="en-US"/>
          </a:p>
        </p:txBody>
      </p:sp>
      <p:sp>
        <p:nvSpPr>
          <p:cNvPr id="5" name="Footer Placeholder 4">
            <a:extLst>
              <a:ext uri="{FF2B5EF4-FFF2-40B4-BE49-F238E27FC236}">
                <a16:creationId xmlns:a16="http://schemas.microsoft.com/office/drawing/2014/main" id="{3DAF38A1-5773-9A14-49CD-755BEC6E9E7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5F912BCF-3896-B45C-10EE-AC7F7707CF7C}"/>
              </a:ext>
            </a:extLst>
          </p:cNvPr>
          <p:cNvSpPr>
            <a:spLocks noGrp="1"/>
          </p:cNvSpPr>
          <p:nvPr>
            <p:ph type="sldNum" sz="quarter" idx="12"/>
          </p:nvPr>
        </p:nvSpPr>
        <p:spPr>
          <a:xfrm>
            <a:off x="8610600" y="6356350"/>
            <a:ext cx="2743200" cy="365125"/>
          </a:xfrm>
          <a:prstGeom prst="rect">
            <a:avLst/>
          </a:prstGeom>
        </p:spPr>
        <p:txBody>
          <a:bodyPr/>
          <a:lstStyle/>
          <a:p>
            <a:fld id="{3ED28743-F666-F94C-A0DA-E109476ACE62}" type="slidenum">
              <a:rPr lang="en-US" smtClean="0"/>
              <a:t>‹#›</a:t>
            </a:fld>
            <a:endParaRPr lang="en-US"/>
          </a:p>
        </p:txBody>
      </p:sp>
    </p:spTree>
    <p:extLst>
      <p:ext uri="{BB962C8B-B14F-4D97-AF65-F5344CB8AC3E}">
        <p14:creationId xmlns:p14="http://schemas.microsoft.com/office/powerpoint/2010/main" val="36147374"/>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810063-3D6F-EA1A-B777-327BFD036D3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4E3442A-CD54-C86E-CDBC-230CFCECFD5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D70E3EF-E23B-5BE4-271C-CF98BD07022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49925294"/>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59C1C0-9A14-691A-9FFB-AF3363FFAB0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B872D91-747A-FAC6-4B38-97962351158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715AF85-7A6D-71EC-EF49-AD38803FBF1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22F3756-5191-3E75-CA8E-1C46A35EB3A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AE16AD8-7F0A-8BA7-B187-35B91BA6D8F2}"/>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191F2B9-5A69-793B-4ED3-5B6D6FE364E9}"/>
              </a:ext>
            </a:extLst>
          </p:cNvPr>
          <p:cNvSpPr>
            <a:spLocks noGrp="1"/>
          </p:cNvSpPr>
          <p:nvPr>
            <p:ph type="dt" sz="half" idx="10"/>
          </p:nvPr>
        </p:nvSpPr>
        <p:spPr>
          <a:xfrm>
            <a:off x="838200" y="6356350"/>
            <a:ext cx="2743200" cy="365125"/>
          </a:xfrm>
          <a:prstGeom prst="rect">
            <a:avLst/>
          </a:prstGeom>
        </p:spPr>
        <p:txBody>
          <a:bodyPr/>
          <a:lstStyle/>
          <a:p>
            <a:fld id="{AD66FC32-1C3F-DF48-884A-09283C4C23CA}" type="datetimeFigureOut">
              <a:rPr lang="en-US" smtClean="0"/>
              <a:t>2/18/25</a:t>
            </a:fld>
            <a:endParaRPr lang="en-US"/>
          </a:p>
        </p:txBody>
      </p:sp>
      <p:sp>
        <p:nvSpPr>
          <p:cNvPr id="8" name="Footer Placeholder 7">
            <a:extLst>
              <a:ext uri="{FF2B5EF4-FFF2-40B4-BE49-F238E27FC236}">
                <a16:creationId xmlns:a16="http://schemas.microsoft.com/office/drawing/2014/main" id="{6279C224-507E-F113-F15E-793A92D13C4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623CB732-9249-6D2B-AA60-16250FC0F396}"/>
              </a:ext>
            </a:extLst>
          </p:cNvPr>
          <p:cNvSpPr>
            <a:spLocks noGrp="1"/>
          </p:cNvSpPr>
          <p:nvPr>
            <p:ph type="sldNum" sz="quarter" idx="12"/>
          </p:nvPr>
        </p:nvSpPr>
        <p:spPr>
          <a:xfrm>
            <a:off x="8610600" y="6356350"/>
            <a:ext cx="2743200" cy="365125"/>
          </a:xfrm>
          <a:prstGeom prst="rect">
            <a:avLst/>
          </a:prstGeom>
        </p:spPr>
        <p:txBody>
          <a:bodyPr/>
          <a:lstStyle/>
          <a:p>
            <a:fld id="{3ED28743-F666-F94C-A0DA-E109476ACE62}" type="slidenum">
              <a:rPr lang="en-US" smtClean="0"/>
              <a:t>‹#›</a:t>
            </a:fld>
            <a:endParaRPr lang="en-US"/>
          </a:p>
        </p:txBody>
      </p:sp>
    </p:spTree>
    <p:extLst>
      <p:ext uri="{BB962C8B-B14F-4D97-AF65-F5344CB8AC3E}">
        <p14:creationId xmlns:p14="http://schemas.microsoft.com/office/powerpoint/2010/main" val="2606330799"/>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6B0549-9468-FA1D-2FAE-5D8A7755CD0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4DDF533-0CFA-BDE1-CA29-7406E7EF9BC9}"/>
              </a:ext>
            </a:extLst>
          </p:cNvPr>
          <p:cNvSpPr>
            <a:spLocks noGrp="1"/>
          </p:cNvSpPr>
          <p:nvPr>
            <p:ph type="dt" sz="half" idx="10"/>
          </p:nvPr>
        </p:nvSpPr>
        <p:spPr>
          <a:xfrm>
            <a:off x="838200" y="6356350"/>
            <a:ext cx="2743200" cy="365125"/>
          </a:xfrm>
          <a:prstGeom prst="rect">
            <a:avLst/>
          </a:prstGeom>
        </p:spPr>
        <p:txBody>
          <a:bodyPr/>
          <a:lstStyle/>
          <a:p>
            <a:fld id="{AD66FC32-1C3F-DF48-884A-09283C4C23CA}" type="datetimeFigureOut">
              <a:rPr lang="en-US" smtClean="0"/>
              <a:t>2/18/25</a:t>
            </a:fld>
            <a:endParaRPr lang="en-US"/>
          </a:p>
        </p:txBody>
      </p:sp>
      <p:sp>
        <p:nvSpPr>
          <p:cNvPr id="4" name="Footer Placeholder 3">
            <a:extLst>
              <a:ext uri="{FF2B5EF4-FFF2-40B4-BE49-F238E27FC236}">
                <a16:creationId xmlns:a16="http://schemas.microsoft.com/office/drawing/2014/main" id="{67C28750-8139-BC84-8BB3-F0100EB9D1C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CD7AC58A-E846-57C2-07FE-F5680C584283}"/>
              </a:ext>
            </a:extLst>
          </p:cNvPr>
          <p:cNvSpPr>
            <a:spLocks noGrp="1"/>
          </p:cNvSpPr>
          <p:nvPr>
            <p:ph type="sldNum" sz="quarter" idx="12"/>
          </p:nvPr>
        </p:nvSpPr>
        <p:spPr>
          <a:xfrm>
            <a:off x="8610600" y="6356350"/>
            <a:ext cx="2743200" cy="365125"/>
          </a:xfrm>
          <a:prstGeom prst="rect">
            <a:avLst/>
          </a:prstGeom>
        </p:spPr>
        <p:txBody>
          <a:bodyPr/>
          <a:lstStyle/>
          <a:p>
            <a:fld id="{3ED28743-F666-F94C-A0DA-E109476ACE62}" type="slidenum">
              <a:rPr lang="en-US" smtClean="0"/>
              <a:t>‹#›</a:t>
            </a:fld>
            <a:endParaRPr lang="en-US"/>
          </a:p>
        </p:txBody>
      </p:sp>
    </p:spTree>
    <p:extLst>
      <p:ext uri="{BB962C8B-B14F-4D97-AF65-F5344CB8AC3E}">
        <p14:creationId xmlns:p14="http://schemas.microsoft.com/office/powerpoint/2010/main" val="1414108943"/>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704255E-9C6C-ED59-7130-13E580531EA0}"/>
              </a:ext>
            </a:extLst>
          </p:cNvPr>
          <p:cNvSpPr>
            <a:spLocks noGrp="1"/>
          </p:cNvSpPr>
          <p:nvPr>
            <p:ph type="dt" sz="half" idx="10"/>
          </p:nvPr>
        </p:nvSpPr>
        <p:spPr>
          <a:xfrm>
            <a:off x="838200" y="6356350"/>
            <a:ext cx="2743200" cy="365125"/>
          </a:xfrm>
          <a:prstGeom prst="rect">
            <a:avLst/>
          </a:prstGeom>
        </p:spPr>
        <p:txBody>
          <a:bodyPr/>
          <a:lstStyle/>
          <a:p>
            <a:fld id="{AD66FC32-1C3F-DF48-884A-09283C4C23CA}" type="datetimeFigureOut">
              <a:rPr lang="en-US" smtClean="0"/>
              <a:t>2/18/25</a:t>
            </a:fld>
            <a:endParaRPr lang="en-US"/>
          </a:p>
        </p:txBody>
      </p:sp>
      <p:sp>
        <p:nvSpPr>
          <p:cNvPr id="3" name="Footer Placeholder 2">
            <a:extLst>
              <a:ext uri="{FF2B5EF4-FFF2-40B4-BE49-F238E27FC236}">
                <a16:creationId xmlns:a16="http://schemas.microsoft.com/office/drawing/2014/main" id="{D201A22C-24B3-DDFA-500D-688B6E402EAB}"/>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94CE4EAA-8113-C765-6D93-02D6F2F6CD96}"/>
              </a:ext>
            </a:extLst>
          </p:cNvPr>
          <p:cNvSpPr>
            <a:spLocks noGrp="1"/>
          </p:cNvSpPr>
          <p:nvPr>
            <p:ph type="sldNum" sz="quarter" idx="12"/>
          </p:nvPr>
        </p:nvSpPr>
        <p:spPr>
          <a:xfrm>
            <a:off x="8610600" y="6356350"/>
            <a:ext cx="2743200" cy="365125"/>
          </a:xfrm>
          <a:prstGeom prst="rect">
            <a:avLst/>
          </a:prstGeom>
        </p:spPr>
        <p:txBody>
          <a:bodyPr/>
          <a:lstStyle/>
          <a:p>
            <a:fld id="{3ED28743-F666-F94C-A0DA-E109476ACE62}" type="slidenum">
              <a:rPr lang="en-US" smtClean="0"/>
              <a:t>‹#›</a:t>
            </a:fld>
            <a:endParaRPr lang="en-US"/>
          </a:p>
        </p:txBody>
      </p:sp>
    </p:spTree>
    <p:extLst>
      <p:ext uri="{BB962C8B-B14F-4D97-AF65-F5344CB8AC3E}">
        <p14:creationId xmlns:p14="http://schemas.microsoft.com/office/powerpoint/2010/main" val="2641767803"/>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E51F43-87ED-746F-FCD4-DF027771145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4FFD9A5-02D7-433F-5B2B-7800E554F3F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F841AD8-056A-453D-CB2D-7EAEBED9390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116CACE-772B-896D-B189-8F527FAF2D5D}"/>
              </a:ext>
            </a:extLst>
          </p:cNvPr>
          <p:cNvSpPr>
            <a:spLocks noGrp="1"/>
          </p:cNvSpPr>
          <p:nvPr>
            <p:ph type="dt" sz="half" idx="10"/>
          </p:nvPr>
        </p:nvSpPr>
        <p:spPr>
          <a:xfrm>
            <a:off x="838200" y="6356350"/>
            <a:ext cx="2743200" cy="365125"/>
          </a:xfrm>
          <a:prstGeom prst="rect">
            <a:avLst/>
          </a:prstGeom>
        </p:spPr>
        <p:txBody>
          <a:bodyPr/>
          <a:lstStyle/>
          <a:p>
            <a:fld id="{AD66FC32-1C3F-DF48-884A-09283C4C23CA}" type="datetimeFigureOut">
              <a:rPr lang="en-US" smtClean="0"/>
              <a:t>2/18/25</a:t>
            </a:fld>
            <a:endParaRPr lang="en-US"/>
          </a:p>
        </p:txBody>
      </p:sp>
      <p:sp>
        <p:nvSpPr>
          <p:cNvPr id="6" name="Footer Placeholder 5">
            <a:extLst>
              <a:ext uri="{FF2B5EF4-FFF2-40B4-BE49-F238E27FC236}">
                <a16:creationId xmlns:a16="http://schemas.microsoft.com/office/drawing/2014/main" id="{D37C2CB5-0C2F-6AA2-CBDA-749C2A5AF41B}"/>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FB1CBB41-CE83-7A00-FF51-E700B2666E68}"/>
              </a:ext>
            </a:extLst>
          </p:cNvPr>
          <p:cNvSpPr>
            <a:spLocks noGrp="1"/>
          </p:cNvSpPr>
          <p:nvPr>
            <p:ph type="sldNum" sz="quarter" idx="12"/>
          </p:nvPr>
        </p:nvSpPr>
        <p:spPr>
          <a:xfrm>
            <a:off x="8610600" y="6356350"/>
            <a:ext cx="2743200" cy="365125"/>
          </a:xfrm>
          <a:prstGeom prst="rect">
            <a:avLst/>
          </a:prstGeom>
        </p:spPr>
        <p:txBody>
          <a:bodyPr/>
          <a:lstStyle/>
          <a:p>
            <a:fld id="{3ED28743-F666-F94C-A0DA-E109476ACE62}" type="slidenum">
              <a:rPr lang="en-US" smtClean="0"/>
              <a:t>‹#›</a:t>
            </a:fld>
            <a:endParaRPr lang="en-US"/>
          </a:p>
        </p:txBody>
      </p:sp>
    </p:spTree>
    <p:extLst>
      <p:ext uri="{BB962C8B-B14F-4D97-AF65-F5344CB8AC3E}">
        <p14:creationId xmlns:p14="http://schemas.microsoft.com/office/powerpoint/2010/main" val="707443067"/>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C10F0D-B0E6-699C-42CD-A929272F140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D76ED99-ED88-FE28-59A6-66B0BAB2BBE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2E93191-0745-9B5A-E1F6-BBF5ED89EF3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1F37EB8-E080-A5BC-248D-AB4F5D417E23}"/>
              </a:ext>
            </a:extLst>
          </p:cNvPr>
          <p:cNvSpPr>
            <a:spLocks noGrp="1"/>
          </p:cNvSpPr>
          <p:nvPr>
            <p:ph type="dt" sz="half" idx="10"/>
          </p:nvPr>
        </p:nvSpPr>
        <p:spPr>
          <a:xfrm>
            <a:off x="838200" y="6356350"/>
            <a:ext cx="2743200" cy="365125"/>
          </a:xfrm>
          <a:prstGeom prst="rect">
            <a:avLst/>
          </a:prstGeom>
        </p:spPr>
        <p:txBody>
          <a:bodyPr/>
          <a:lstStyle/>
          <a:p>
            <a:fld id="{AD66FC32-1C3F-DF48-884A-09283C4C23CA}" type="datetimeFigureOut">
              <a:rPr lang="en-US" smtClean="0"/>
              <a:t>2/18/25</a:t>
            </a:fld>
            <a:endParaRPr lang="en-US"/>
          </a:p>
        </p:txBody>
      </p:sp>
      <p:sp>
        <p:nvSpPr>
          <p:cNvPr id="6" name="Footer Placeholder 5">
            <a:extLst>
              <a:ext uri="{FF2B5EF4-FFF2-40B4-BE49-F238E27FC236}">
                <a16:creationId xmlns:a16="http://schemas.microsoft.com/office/drawing/2014/main" id="{851D6FDA-FBB3-B99E-1B4C-00F50C42031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1C918BA3-810B-5122-46FF-76D5E706A379}"/>
              </a:ext>
            </a:extLst>
          </p:cNvPr>
          <p:cNvSpPr>
            <a:spLocks noGrp="1"/>
          </p:cNvSpPr>
          <p:nvPr>
            <p:ph type="sldNum" sz="quarter" idx="12"/>
          </p:nvPr>
        </p:nvSpPr>
        <p:spPr>
          <a:xfrm>
            <a:off x="8610600" y="6356350"/>
            <a:ext cx="2743200" cy="365125"/>
          </a:xfrm>
          <a:prstGeom prst="rect">
            <a:avLst/>
          </a:prstGeom>
        </p:spPr>
        <p:txBody>
          <a:bodyPr/>
          <a:lstStyle/>
          <a:p>
            <a:fld id="{3ED28743-F666-F94C-A0DA-E109476ACE62}" type="slidenum">
              <a:rPr lang="en-US" smtClean="0"/>
              <a:t>‹#›</a:t>
            </a:fld>
            <a:endParaRPr lang="en-US"/>
          </a:p>
        </p:txBody>
      </p:sp>
    </p:spTree>
    <p:extLst>
      <p:ext uri="{BB962C8B-B14F-4D97-AF65-F5344CB8AC3E}">
        <p14:creationId xmlns:p14="http://schemas.microsoft.com/office/powerpoint/2010/main" val="42249410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22363"/>
            <a:ext cx="103632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22CCA35B-527D-0942-B7C1-6964F2DB638E}" type="datetimeFigureOut">
              <a:rPr lang="en-US" smtClean="0"/>
              <a:t>2/18/25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168F7A5-BAB8-774D-9248-D47981AEF90B}" type="slidenum">
              <a:rPr lang="en-US" smtClean="0"/>
              <a:t>‹#›</a:t>
            </a:fld>
            <a:endParaRPr lang="en-US"/>
          </a:p>
        </p:txBody>
      </p:sp>
    </p:spTree>
    <p:extLst>
      <p:ext uri="{BB962C8B-B14F-4D97-AF65-F5344CB8AC3E}">
        <p14:creationId xmlns:p14="http://schemas.microsoft.com/office/powerpoint/2010/main" val="1927875730"/>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7647DB-1D5B-4C4B-0511-60973853891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8195DAD-04D9-950D-26D1-275FC40AFBA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F41A019-A9A9-E5D9-3FD5-55D700EBC165}"/>
              </a:ext>
            </a:extLst>
          </p:cNvPr>
          <p:cNvSpPr>
            <a:spLocks noGrp="1"/>
          </p:cNvSpPr>
          <p:nvPr>
            <p:ph type="dt" sz="half" idx="10"/>
          </p:nvPr>
        </p:nvSpPr>
        <p:spPr>
          <a:xfrm>
            <a:off x="838200" y="6356350"/>
            <a:ext cx="2743200" cy="365125"/>
          </a:xfrm>
          <a:prstGeom prst="rect">
            <a:avLst/>
          </a:prstGeom>
        </p:spPr>
        <p:txBody>
          <a:bodyPr/>
          <a:lstStyle/>
          <a:p>
            <a:fld id="{AD66FC32-1C3F-DF48-884A-09283C4C23CA}" type="datetimeFigureOut">
              <a:rPr lang="en-US" smtClean="0"/>
              <a:t>2/18/25</a:t>
            </a:fld>
            <a:endParaRPr lang="en-US"/>
          </a:p>
        </p:txBody>
      </p:sp>
      <p:sp>
        <p:nvSpPr>
          <p:cNvPr id="5" name="Footer Placeholder 4">
            <a:extLst>
              <a:ext uri="{FF2B5EF4-FFF2-40B4-BE49-F238E27FC236}">
                <a16:creationId xmlns:a16="http://schemas.microsoft.com/office/drawing/2014/main" id="{A871519B-CFE5-907F-6D94-F30D5B436A2C}"/>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5A0CD6BD-619E-40D3-3BA2-B1C0202C938A}"/>
              </a:ext>
            </a:extLst>
          </p:cNvPr>
          <p:cNvSpPr>
            <a:spLocks noGrp="1"/>
          </p:cNvSpPr>
          <p:nvPr>
            <p:ph type="sldNum" sz="quarter" idx="12"/>
          </p:nvPr>
        </p:nvSpPr>
        <p:spPr>
          <a:xfrm>
            <a:off x="8610600" y="6356350"/>
            <a:ext cx="2743200" cy="365125"/>
          </a:xfrm>
          <a:prstGeom prst="rect">
            <a:avLst/>
          </a:prstGeom>
        </p:spPr>
        <p:txBody>
          <a:bodyPr/>
          <a:lstStyle/>
          <a:p>
            <a:fld id="{3ED28743-F666-F94C-A0DA-E109476ACE62}" type="slidenum">
              <a:rPr lang="en-US" smtClean="0"/>
              <a:t>‹#›</a:t>
            </a:fld>
            <a:endParaRPr lang="en-US"/>
          </a:p>
        </p:txBody>
      </p:sp>
    </p:spTree>
    <p:extLst>
      <p:ext uri="{BB962C8B-B14F-4D97-AF65-F5344CB8AC3E}">
        <p14:creationId xmlns:p14="http://schemas.microsoft.com/office/powerpoint/2010/main" val="3276571064"/>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82ABD59-9F3E-5C85-E297-FBBB3760355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58EBE11-CB0B-132B-FF30-B095A59E742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DD08249-12E7-90E4-618B-15646E785A88}"/>
              </a:ext>
            </a:extLst>
          </p:cNvPr>
          <p:cNvSpPr>
            <a:spLocks noGrp="1"/>
          </p:cNvSpPr>
          <p:nvPr>
            <p:ph type="dt" sz="half" idx="10"/>
          </p:nvPr>
        </p:nvSpPr>
        <p:spPr>
          <a:xfrm>
            <a:off x="838200" y="6356350"/>
            <a:ext cx="2743200" cy="365125"/>
          </a:xfrm>
          <a:prstGeom prst="rect">
            <a:avLst/>
          </a:prstGeom>
        </p:spPr>
        <p:txBody>
          <a:bodyPr/>
          <a:lstStyle/>
          <a:p>
            <a:fld id="{AD66FC32-1C3F-DF48-884A-09283C4C23CA}" type="datetimeFigureOut">
              <a:rPr lang="en-US" smtClean="0"/>
              <a:t>2/18/25</a:t>
            </a:fld>
            <a:endParaRPr lang="en-US"/>
          </a:p>
        </p:txBody>
      </p:sp>
      <p:sp>
        <p:nvSpPr>
          <p:cNvPr id="5" name="Footer Placeholder 4">
            <a:extLst>
              <a:ext uri="{FF2B5EF4-FFF2-40B4-BE49-F238E27FC236}">
                <a16:creationId xmlns:a16="http://schemas.microsoft.com/office/drawing/2014/main" id="{C824EAC8-58F2-033D-A41A-FC6F7A9DE470}"/>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43BA921E-D8DA-55C8-DD49-31BB51F9B1D5}"/>
              </a:ext>
            </a:extLst>
          </p:cNvPr>
          <p:cNvSpPr>
            <a:spLocks noGrp="1"/>
          </p:cNvSpPr>
          <p:nvPr>
            <p:ph type="sldNum" sz="quarter" idx="12"/>
          </p:nvPr>
        </p:nvSpPr>
        <p:spPr>
          <a:xfrm>
            <a:off x="8610600" y="6356350"/>
            <a:ext cx="2743200" cy="365125"/>
          </a:xfrm>
          <a:prstGeom prst="rect">
            <a:avLst/>
          </a:prstGeom>
        </p:spPr>
        <p:txBody>
          <a:bodyPr/>
          <a:lstStyle/>
          <a:p>
            <a:fld id="{3ED28743-F666-F94C-A0DA-E109476ACE62}" type="slidenum">
              <a:rPr lang="en-US" smtClean="0"/>
              <a:t>‹#›</a:t>
            </a:fld>
            <a:endParaRPr lang="en-US"/>
          </a:p>
        </p:txBody>
      </p:sp>
    </p:spTree>
    <p:extLst>
      <p:ext uri="{BB962C8B-B14F-4D97-AF65-F5344CB8AC3E}">
        <p14:creationId xmlns:p14="http://schemas.microsoft.com/office/powerpoint/2010/main" val="699161315"/>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matchingName="BLANK" type="tx">
  <p:cSld name="1_BLANK">
    <p:spTree>
      <p:nvGrpSpPr>
        <p:cNvPr id="1" name="Shape 15"/>
        <p:cNvGrpSpPr/>
        <p:nvPr/>
      </p:nvGrpSpPr>
      <p:grpSpPr>
        <a:xfrm>
          <a:off x="0" y="0"/>
          <a:ext cx="0" cy="0"/>
          <a:chOff x="0" y="0"/>
          <a:chExt cx="0" cy="0"/>
        </a:xfrm>
      </p:grpSpPr>
      <p:sp>
        <p:nvSpPr>
          <p:cNvPr id="16" name="Google Shape;16;p2"/>
          <p:cNvSpPr txBox="1">
            <a:spLocks noGrp="1"/>
          </p:cNvSpPr>
          <p:nvPr>
            <p:ph type="sldNum" idx="12"/>
          </p:nvPr>
        </p:nvSpPr>
        <p:spPr>
          <a:xfrm>
            <a:off x="8511135" y="6217897"/>
            <a:ext cx="452932" cy="276908"/>
          </a:xfrm>
          <a:prstGeom prst="rect">
            <a:avLst/>
          </a:prstGeom>
          <a:noFill/>
          <a:ln>
            <a:noFill/>
          </a:ln>
        </p:spPr>
        <p:txBody>
          <a:bodyPr spcFirstLastPara="1" wrap="square" lIns="45675" tIns="45675" rIns="45675" bIns="45675" anchor="ctr" anchorCtr="0">
            <a:spAutoFit/>
          </a:bodyPr>
          <a:lstStyle>
            <a:lvl1pPr marL="0" lvl="0" indent="0" algn="ctr">
              <a:lnSpc>
                <a:spcPct val="100000"/>
              </a:lnSpc>
              <a:spcBef>
                <a:spcPts val="0"/>
              </a:spcBef>
              <a:spcAft>
                <a:spcPts val="0"/>
              </a:spcAft>
              <a:buClr>
                <a:srgbClr val="FFFFFF"/>
              </a:buClr>
              <a:buSzPts val="1800"/>
              <a:buFont typeface="Rokkitt"/>
              <a:buNone/>
              <a:defRPr sz="1200" b="1" i="0" u="none" strike="noStrike" cap="none">
                <a:solidFill>
                  <a:srgbClr val="FFFFFF"/>
                </a:solidFill>
                <a:latin typeface="Rokkitt"/>
                <a:ea typeface="Rokkitt"/>
                <a:cs typeface="Rokkitt"/>
                <a:sym typeface="Rokkitt"/>
              </a:defRPr>
            </a:lvl1pPr>
            <a:lvl2pPr marL="0" lvl="1" indent="0" algn="ctr">
              <a:lnSpc>
                <a:spcPct val="100000"/>
              </a:lnSpc>
              <a:spcBef>
                <a:spcPts val="0"/>
              </a:spcBef>
              <a:spcAft>
                <a:spcPts val="0"/>
              </a:spcAft>
              <a:buClr>
                <a:srgbClr val="FFFFFF"/>
              </a:buClr>
              <a:buSzPts val="1800"/>
              <a:buFont typeface="Rokkitt"/>
              <a:buNone/>
              <a:defRPr sz="1200" b="1" i="0" u="none" strike="noStrike" cap="none">
                <a:solidFill>
                  <a:srgbClr val="FFFFFF"/>
                </a:solidFill>
                <a:latin typeface="Rokkitt"/>
                <a:ea typeface="Rokkitt"/>
                <a:cs typeface="Rokkitt"/>
                <a:sym typeface="Rokkitt"/>
              </a:defRPr>
            </a:lvl2pPr>
            <a:lvl3pPr marL="0" lvl="2" indent="0" algn="ctr">
              <a:lnSpc>
                <a:spcPct val="100000"/>
              </a:lnSpc>
              <a:spcBef>
                <a:spcPts val="0"/>
              </a:spcBef>
              <a:spcAft>
                <a:spcPts val="0"/>
              </a:spcAft>
              <a:buClr>
                <a:srgbClr val="FFFFFF"/>
              </a:buClr>
              <a:buSzPts val="1800"/>
              <a:buFont typeface="Rokkitt"/>
              <a:buNone/>
              <a:defRPr sz="1200" b="1" i="0" u="none" strike="noStrike" cap="none">
                <a:solidFill>
                  <a:srgbClr val="FFFFFF"/>
                </a:solidFill>
                <a:latin typeface="Rokkitt"/>
                <a:ea typeface="Rokkitt"/>
                <a:cs typeface="Rokkitt"/>
                <a:sym typeface="Rokkitt"/>
              </a:defRPr>
            </a:lvl3pPr>
            <a:lvl4pPr marL="0" lvl="3" indent="0" algn="ctr">
              <a:lnSpc>
                <a:spcPct val="100000"/>
              </a:lnSpc>
              <a:spcBef>
                <a:spcPts val="0"/>
              </a:spcBef>
              <a:spcAft>
                <a:spcPts val="0"/>
              </a:spcAft>
              <a:buClr>
                <a:srgbClr val="FFFFFF"/>
              </a:buClr>
              <a:buSzPts val="1800"/>
              <a:buFont typeface="Rokkitt"/>
              <a:buNone/>
              <a:defRPr sz="1200" b="1" i="0" u="none" strike="noStrike" cap="none">
                <a:solidFill>
                  <a:srgbClr val="FFFFFF"/>
                </a:solidFill>
                <a:latin typeface="Rokkitt"/>
                <a:ea typeface="Rokkitt"/>
                <a:cs typeface="Rokkitt"/>
                <a:sym typeface="Rokkitt"/>
              </a:defRPr>
            </a:lvl4pPr>
            <a:lvl5pPr marL="0" lvl="4" indent="0" algn="ctr">
              <a:lnSpc>
                <a:spcPct val="100000"/>
              </a:lnSpc>
              <a:spcBef>
                <a:spcPts val="0"/>
              </a:spcBef>
              <a:spcAft>
                <a:spcPts val="0"/>
              </a:spcAft>
              <a:buClr>
                <a:srgbClr val="FFFFFF"/>
              </a:buClr>
              <a:buSzPts val="1800"/>
              <a:buFont typeface="Rokkitt"/>
              <a:buNone/>
              <a:defRPr sz="1200" b="1" i="0" u="none" strike="noStrike" cap="none">
                <a:solidFill>
                  <a:srgbClr val="FFFFFF"/>
                </a:solidFill>
                <a:latin typeface="Rokkitt"/>
                <a:ea typeface="Rokkitt"/>
                <a:cs typeface="Rokkitt"/>
                <a:sym typeface="Rokkitt"/>
              </a:defRPr>
            </a:lvl5pPr>
            <a:lvl6pPr marL="0" lvl="5" indent="0" algn="ctr">
              <a:lnSpc>
                <a:spcPct val="100000"/>
              </a:lnSpc>
              <a:spcBef>
                <a:spcPts val="0"/>
              </a:spcBef>
              <a:spcAft>
                <a:spcPts val="0"/>
              </a:spcAft>
              <a:buClr>
                <a:srgbClr val="FFFFFF"/>
              </a:buClr>
              <a:buSzPts val="1800"/>
              <a:buFont typeface="Rokkitt"/>
              <a:buNone/>
              <a:defRPr sz="1200" b="1" i="0" u="none" strike="noStrike" cap="none">
                <a:solidFill>
                  <a:srgbClr val="FFFFFF"/>
                </a:solidFill>
                <a:latin typeface="Rokkitt"/>
                <a:ea typeface="Rokkitt"/>
                <a:cs typeface="Rokkitt"/>
                <a:sym typeface="Rokkitt"/>
              </a:defRPr>
            </a:lvl6pPr>
            <a:lvl7pPr marL="0" lvl="6" indent="0" algn="ctr">
              <a:lnSpc>
                <a:spcPct val="100000"/>
              </a:lnSpc>
              <a:spcBef>
                <a:spcPts val="0"/>
              </a:spcBef>
              <a:spcAft>
                <a:spcPts val="0"/>
              </a:spcAft>
              <a:buClr>
                <a:srgbClr val="FFFFFF"/>
              </a:buClr>
              <a:buSzPts val="1800"/>
              <a:buFont typeface="Rokkitt"/>
              <a:buNone/>
              <a:defRPr sz="1200" b="1" i="0" u="none" strike="noStrike" cap="none">
                <a:solidFill>
                  <a:srgbClr val="FFFFFF"/>
                </a:solidFill>
                <a:latin typeface="Rokkitt"/>
                <a:ea typeface="Rokkitt"/>
                <a:cs typeface="Rokkitt"/>
                <a:sym typeface="Rokkitt"/>
              </a:defRPr>
            </a:lvl7pPr>
            <a:lvl8pPr marL="0" lvl="7" indent="0" algn="ctr">
              <a:lnSpc>
                <a:spcPct val="100000"/>
              </a:lnSpc>
              <a:spcBef>
                <a:spcPts val="0"/>
              </a:spcBef>
              <a:spcAft>
                <a:spcPts val="0"/>
              </a:spcAft>
              <a:buClr>
                <a:srgbClr val="FFFFFF"/>
              </a:buClr>
              <a:buSzPts val="1800"/>
              <a:buFont typeface="Rokkitt"/>
              <a:buNone/>
              <a:defRPr sz="1200" b="1" i="0" u="none" strike="noStrike" cap="none">
                <a:solidFill>
                  <a:srgbClr val="FFFFFF"/>
                </a:solidFill>
                <a:latin typeface="Rokkitt"/>
                <a:ea typeface="Rokkitt"/>
                <a:cs typeface="Rokkitt"/>
                <a:sym typeface="Rokkitt"/>
              </a:defRPr>
            </a:lvl8pPr>
            <a:lvl9pPr marL="0" lvl="8" indent="0" algn="ctr">
              <a:lnSpc>
                <a:spcPct val="100000"/>
              </a:lnSpc>
              <a:spcBef>
                <a:spcPts val="0"/>
              </a:spcBef>
              <a:spcAft>
                <a:spcPts val="0"/>
              </a:spcAft>
              <a:buClr>
                <a:srgbClr val="FFFFFF"/>
              </a:buClr>
              <a:buSzPts val="1800"/>
              <a:buFont typeface="Rokkitt"/>
              <a:buNone/>
              <a:defRPr sz="1200" b="1" i="0" u="none" strike="noStrike" cap="none">
                <a:solidFill>
                  <a:srgbClr val="FFFFFF"/>
                </a:solidFill>
                <a:latin typeface="Rokkitt"/>
                <a:ea typeface="Rokkitt"/>
                <a:cs typeface="Rokkitt"/>
                <a:sym typeface="Rokkitt"/>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4132703491"/>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96"/>
        <p:cNvGrpSpPr/>
        <p:nvPr/>
      </p:nvGrpSpPr>
      <p:grpSpPr>
        <a:xfrm>
          <a:off x="0" y="0"/>
          <a:ext cx="0" cy="0"/>
          <a:chOff x="0" y="0"/>
          <a:chExt cx="0" cy="0"/>
        </a:xfrm>
      </p:grpSpPr>
      <p:sp>
        <p:nvSpPr>
          <p:cNvPr id="97" name="Google Shape;97;p14"/>
          <p:cNvSpPr txBox="1">
            <a:spLocks noGrp="1"/>
          </p:cNvSpPr>
          <p:nvPr>
            <p:ph type="title"/>
          </p:nvPr>
        </p:nvSpPr>
        <p:spPr>
          <a:xfrm>
            <a:off x="1069848" y="484632"/>
            <a:ext cx="10058400" cy="1609200"/>
          </a:xfrm>
          <a:prstGeom prst="rect">
            <a:avLst/>
          </a:prstGeom>
          <a:noFill/>
          <a:ln>
            <a:noFill/>
          </a:ln>
        </p:spPr>
        <p:txBody>
          <a:bodyPr spcFirstLastPara="1" wrap="square" lIns="91425" tIns="45700" rIns="91425" bIns="45700" anchor="ctr" anchorCtr="0"/>
          <a:lstStyle>
            <a:lvl1pPr lvl="0" algn="l">
              <a:lnSpc>
                <a:spcPct val="90000"/>
              </a:lnSpc>
              <a:spcBef>
                <a:spcPts val="0"/>
              </a:spcBef>
              <a:spcAft>
                <a:spcPts val="0"/>
              </a:spcAft>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8" name="Google Shape;98;p14"/>
          <p:cNvSpPr txBox="1">
            <a:spLocks noGrp="1"/>
          </p:cNvSpPr>
          <p:nvPr>
            <p:ph type="body" idx="1"/>
          </p:nvPr>
        </p:nvSpPr>
        <p:spPr>
          <a:xfrm>
            <a:off x="1069848" y="2121408"/>
            <a:ext cx="10058400" cy="4050900"/>
          </a:xfrm>
          <a:prstGeom prst="rect">
            <a:avLst/>
          </a:prstGeom>
          <a:noFill/>
          <a:ln>
            <a:noFill/>
          </a:ln>
        </p:spPr>
        <p:txBody>
          <a:bodyPr spcFirstLastPara="1" wrap="square" lIns="91425" tIns="45700" rIns="91425" bIns="45700" anchor="t" anchorCtr="0"/>
          <a:lstStyle>
            <a:lvl1pPr marL="457200" lvl="0" indent="-325755" algn="l">
              <a:lnSpc>
                <a:spcPct val="90000"/>
              </a:lnSpc>
              <a:spcBef>
                <a:spcPts val="1200"/>
              </a:spcBef>
              <a:spcAft>
                <a:spcPts val="0"/>
              </a:spcAft>
              <a:buSzPts val="1530"/>
              <a:buChar char="▪"/>
              <a:defRPr/>
            </a:lvl1pPr>
            <a:lvl2pPr marL="914400" lvl="1" indent="-325755" algn="l">
              <a:lnSpc>
                <a:spcPct val="90000"/>
              </a:lnSpc>
              <a:spcBef>
                <a:spcPts val="400"/>
              </a:spcBef>
              <a:spcAft>
                <a:spcPts val="0"/>
              </a:spcAft>
              <a:buSzPts val="1530"/>
              <a:buChar char="▪"/>
              <a:defRPr/>
            </a:lvl2pPr>
            <a:lvl3pPr marL="1371600" lvl="2" indent="-325755" algn="l">
              <a:lnSpc>
                <a:spcPct val="90000"/>
              </a:lnSpc>
              <a:spcBef>
                <a:spcPts val="400"/>
              </a:spcBef>
              <a:spcAft>
                <a:spcPts val="0"/>
              </a:spcAft>
              <a:buSzPts val="1530"/>
              <a:buChar char="▪"/>
              <a:defRPr/>
            </a:lvl3pPr>
            <a:lvl4pPr marL="1828800" lvl="3" indent="-325755" algn="l">
              <a:lnSpc>
                <a:spcPct val="90000"/>
              </a:lnSpc>
              <a:spcBef>
                <a:spcPts val="400"/>
              </a:spcBef>
              <a:spcAft>
                <a:spcPts val="0"/>
              </a:spcAft>
              <a:buSzPts val="1530"/>
              <a:buChar char="▪"/>
              <a:defRPr/>
            </a:lvl4pPr>
            <a:lvl5pPr marL="2286000" lvl="4" indent="-325754" algn="l">
              <a:lnSpc>
                <a:spcPct val="90000"/>
              </a:lnSpc>
              <a:spcBef>
                <a:spcPts val="400"/>
              </a:spcBef>
              <a:spcAft>
                <a:spcPts val="0"/>
              </a:spcAft>
              <a:buSzPts val="1530"/>
              <a:buChar char="▪"/>
              <a:defRPr/>
            </a:lvl5pPr>
            <a:lvl6pPr marL="2743200" lvl="5" indent="-325754" algn="l">
              <a:lnSpc>
                <a:spcPct val="90000"/>
              </a:lnSpc>
              <a:spcBef>
                <a:spcPts val="400"/>
              </a:spcBef>
              <a:spcAft>
                <a:spcPts val="0"/>
              </a:spcAft>
              <a:buSzPts val="1530"/>
              <a:buChar char="▪"/>
              <a:defRPr/>
            </a:lvl6pPr>
            <a:lvl7pPr marL="3200400" lvl="6" indent="-325754" algn="l">
              <a:lnSpc>
                <a:spcPct val="90000"/>
              </a:lnSpc>
              <a:spcBef>
                <a:spcPts val="400"/>
              </a:spcBef>
              <a:spcAft>
                <a:spcPts val="0"/>
              </a:spcAft>
              <a:buSzPts val="1530"/>
              <a:buChar char="▪"/>
              <a:defRPr/>
            </a:lvl7pPr>
            <a:lvl8pPr marL="3657600" lvl="7" indent="-325754" algn="l">
              <a:lnSpc>
                <a:spcPct val="90000"/>
              </a:lnSpc>
              <a:spcBef>
                <a:spcPts val="400"/>
              </a:spcBef>
              <a:spcAft>
                <a:spcPts val="0"/>
              </a:spcAft>
              <a:buSzPts val="1530"/>
              <a:buChar char="▪"/>
              <a:defRPr/>
            </a:lvl8pPr>
            <a:lvl9pPr marL="4114800" lvl="8" indent="-325754" algn="l">
              <a:lnSpc>
                <a:spcPct val="90000"/>
              </a:lnSpc>
              <a:spcBef>
                <a:spcPts val="400"/>
              </a:spcBef>
              <a:spcAft>
                <a:spcPts val="200"/>
              </a:spcAft>
              <a:buSzPts val="1530"/>
              <a:buChar char="▪"/>
              <a:defRPr/>
            </a:lvl9pPr>
          </a:lstStyle>
          <a:p>
            <a:endParaRPr/>
          </a:p>
        </p:txBody>
      </p:sp>
      <p:grpSp>
        <p:nvGrpSpPr>
          <p:cNvPr id="99" name="Google Shape;99;p14"/>
          <p:cNvGrpSpPr/>
          <p:nvPr/>
        </p:nvGrpSpPr>
        <p:grpSpPr>
          <a:xfrm>
            <a:off x="10032674" y="6172396"/>
            <a:ext cx="2111284" cy="561107"/>
            <a:chOff x="13798293" y="8720758"/>
            <a:chExt cx="4718305" cy="1254151"/>
          </a:xfrm>
        </p:grpSpPr>
        <p:sp>
          <p:nvSpPr>
            <p:cNvPr id="100" name="Google Shape;100;p14"/>
            <p:cNvSpPr/>
            <p:nvPr/>
          </p:nvSpPr>
          <p:spPr>
            <a:xfrm rot="10800000">
              <a:off x="13798293" y="8720758"/>
              <a:ext cx="4718305" cy="1254151"/>
            </a:xfrm>
            <a:custGeom>
              <a:avLst/>
              <a:gdLst/>
              <a:ahLst/>
              <a:cxnLst/>
              <a:rect l="l" t="t" r="r" b="b"/>
              <a:pathLst>
                <a:path w="6096000" h="1676400" extrusionOk="0">
                  <a:moveTo>
                    <a:pt x="0" y="0"/>
                  </a:moveTo>
                  <a:lnTo>
                    <a:pt x="5816594" y="0"/>
                  </a:lnTo>
                  <a:cubicBezTo>
                    <a:pt x="5970906" y="0"/>
                    <a:pt x="6096000" y="125094"/>
                    <a:pt x="6096000" y="279406"/>
                  </a:cubicBezTo>
                  <a:lnTo>
                    <a:pt x="6035040" y="1639824"/>
                  </a:lnTo>
                  <a:lnTo>
                    <a:pt x="0" y="1676400"/>
                  </a:lnTo>
                  <a:lnTo>
                    <a:pt x="0" y="0"/>
                  </a:ln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ckwell"/>
                <a:ea typeface="Rockwell"/>
                <a:cs typeface="Rockwell"/>
                <a:sym typeface="Rockwell"/>
              </a:endParaRPr>
            </a:p>
          </p:txBody>
        </p:sp>
        <p:pic>
          <p:nvPicPr>
            <p:cNvPr id="101" name="Google Shape;101;p14"/>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14097000" y="8884920"/>
              <a:ext cx="4000500" cy="925830"/>
            </a:xfrm>
            <a:prstGeom prst="rect">
              <a:avLst/>
            </a:prstGeom>
            <a:noFill/>
            <a:ln>
              <a:noFill/>
            </a:ln>
          </p:spPr>
        </p:pic>
      </p:grpSp>
    </p:spTree>
    <p:extLst>
      <p:ext uri="{BB962C8B-B14F-4D97-AF65-F5344CB8AC3E}">
        <p14:creationId xmlns:p14="http://schemas.microsoft.com/office/powerpoint/2010/main" val="1051639975"/>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2"/>
        <p:cNvGrpSpPr/>
        <p:nvPr/>
      </p:nvGrpSpPr>
      <p:grpSpPr>
        <a:xfrm>
          <a:off x="0" y="0"/>
          <a:ext cx="0" cy="0"/>
          <a:chOff x="0" y="0"/>
          <a:chExt cx="0" cy="0"/>
        </a:xfrm>
      </p:grpSpPr>
      <p:sp>
        <p:nvSpPr>
          <p:cNvPr id="103" name="Google Shape;103;p15"/>
          <p:cNvSpPr txBox="1">
            <a:spLocks noGrp="1"/>
          </p:cNvSpPr>
          <p:nvPr>
            <p:ph type="dt" idx="10"/>
          </p:nvPr>
        </p:nvSpPr>
        <p:spPr>
          <a:xfrm>
            <a:off x="7964424" y="6272784"/>
            <a:ext cx="3273600" cy="365100"/>
          </a:xfrm>
          <a:prstGeom prst="rect">
            <a:avLst/>
          </a:prstGeom>
          <a:noFill/>
          <a:ln>
            <a:noFill/>
          </a:ln>
        </p:spPr>
        <p:txBody>
          <a:bodyPr spcFirstLastPara="1" wrap="square" lIns="91425" tIns="45700" rIns="91425" bIns="45700" anchor="ctr" anchorCtr="0"/>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4" name="Google Shape;104;p15"/>
          <p:cNvSpPr txBox="1">
            <a:spLocks noGrp="1"/>
          </p:cNvSpPr>
          <p:nvPr>
            <p:ph type="ftr" idx="11"/>
          </p:nvPr>
        </p:nvSpPr>
        <p:spPr>
          <a:xfrm>
            <a:off x="1088136" y="6272784"/>
            <a:ext cx="6327600" cy="365100"/>
          </a:xfrm>
          <a:prstGeom prst="rect">
            <a:avLst/>
          </a:prstGeom>
          <a:noFill/>
          <a:ln>
            <a:noFill/>
          </a:ln>
        </p:spPr>
        <p:txBody>
          <a:bodyPr spcFirstLastPara="1" wrap="square" lIns="91425" tIns="45700" rIns="91425" bIns="45700" anchor="ctr" anchorCtr="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3762623792"/>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matchingName="Default - Blank" type="tx">
  <p:cSld name="Default - Blank">
    <p:bg>
      <p:bgPr>
        <a:solidFill>
          <a:srgbClr val="000000"/>
        </a:solidFill>
        <a:effectLst/>
      </p:bgPr>
    </p:bg>
    <p:spTree>
      <p:nvGrpSpPr>
        <p:cNvPr id="1" name="Shape 105"/>
        <p:cNvGrpSpPr/>
        <p:nvPr/>
      </p:nvGrpSpPr>
      <p:grpSpPr>
        <a:xfrm>
          <a:off x="0" y="0"/>
          <a:ext cx="0" cy="0"/>
          <a:chOff x="0" y="0"/>
          <a:chExt cx="0" cy="0"/>
        </a:xfrm>
      </p:grpSpPr>
      <p:sp>
        <p:nvSpPr>
          <p:cNvPr id="106" name="Google Shape;106;p16"/>
          <p:cNvSpPr txBox="1">
            <a:spLocks noGrp="1"/>
          </p:cNvSpPr>
          <p:nvPr>
            <p:ph type="sldNum" idx="12"/>
          </p:nvPr>
        </p:nvSpPr>
        <p:spPr>
          <a:xfrm>
            <a:off x="11229339" y="6450846"/>
            <a:ext cx="378000" cy="287400"/>
          </a:xfrm>
          <a:prstGeom prst="rect">
            <a:avLst/>
          </a:prstGeom>
          <a:noFill/>
          <a:ln>
            <a:noFill/>
          </a:ln>
        </p:spPr>
        <p:txBody>
          <a:bodyPr spcFirstLastPara="1" wrap="square" lIns="50800" tIns="50800" rIns="50800" bIns="50800" anchor="ctr" anchorCtr="0">
            <a:noAutofit/>
          </a:bodyPr>
          <a:lstStyle>
            <a:lvl1pPr marL="0" marR="0" lvl="0" indent="0" algn="ctr">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1pPr>
            <a:lvl2pPr marL="0" marR="0" lvl="1" indent="0" algn="ctr">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2pPr>
            <a:lvl3pPr marL="0" marR="0" lvl="2" indent="0" algn="ctr">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3pPr>
            <a:lvl4pPr marL="0" marR="0" lvl="3" indent="0" algn="ctr">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4pPr>
            <a:lvl5pPr marL="0" marR="0" lvl="4" indent="0" algn="ctr">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5pPr>
            <a:lvl6pPr marL="0" marR="0" lvl="5" indent="0" algn="ctr">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6pPr>
            <a:lvl7pPr marL="0" marR="0" lvl="6" indent="0" algn="ctr">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7pPr>
            <a:lvl8pPr marL="0" marR="0" lvl="7" indent="0" algn="ctr">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8pPr>
            <a:lvl9pPr marL="0" marR="0" lvl="8" indent="0" algn="ctr">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3593989079"/>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showMasterSp="0" matchingName="Section Header" type="secHead">
  <p:cSld name="Section Header">
    <p:spTree>
      <p:nvGrpSpPr>
        <p:cNvPr id="1" name="Shape 107"/>
        <p:cNvGrpSpPr/>
        <p:nvPr/>
      </p:nvGrpSpPr>
      <p:grpSpPr>
        <a:xfrm>
          <a:off x="0" y="0"/>
          <a:ext cx="0" cy="0"/>
          <a:chOff x="0" y="0"/>
          <a:chExt cx="0" cy="0"/>
        </a:xfrm>
      </p:grpSpPr>
      <p:sp>
        <p:nvSpPr>
          <p:cNvPr id="108" name="Google Shape;108;p17"/>
          <p:cNvSpPr/>
          <p:nvPr/>
        </p:nvSpPr>
        <p:spPr>
          <a:xfrm>
            <a:off x="0" y="4917989"/>
            <a:ext cx="12192000" cy="1940100"/>
          </a:xfrm>
          <a:prstGeom prst="rect">
            <a:avLst/>
          </a:prstGeom>
          <a:blipFill rotWithShape="1">
            <a:blip r:embed="rId2" cstate="email">
              <a:alphaModFix amt="85000"/>
              <a:extLst>
                <a:ext uri="{28A0092B-C50C-407E-A947-70E740481C1C}">
                  <a14:useLocalDpi xmlns:a14="http://schemas.microsoft.com/office/drawing/2010/main"/>
                </a:ext>
              </a:extLst>
            </a:blip>
            <a:tile tx="0" ty="-704850" sx="92000" sy="89000" flip="xy" algn="ctr"/>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9" name="Google Shape;109;p17"/>
          <p:cNvSpPr txBox="1">
            <a:spLocks noGrp="1"/>
          </p:cNvSpPr>
          <p:nvPr>
            <p:ph type="title"/>
          </p:nvPr>
        </p:nvSpPr>
        <p:spPr>
          <a:xfrm>
            <a:off x="2167128" y="1225296"/>
            <a:ext cx="9281200" cy="3520500"/>
          </a:xfrm>
          <a:prstGeom prst="rect">
            <a:avLst/>
          </a:prstGeom>
          <a:noFill/>
          <a:ln>
            <a:noFill/>
          </a:ln>
        </p:spPr>
        <p:txBody>
          <a:bodyPr spcFirstLastPara="1" wrap="square" lIns="91425" tIns="45700" rIns="91425" bIns="45700" anchor="ctr" anchorCtr="0"/>
          <a:lstStyle>
            <a:lvl1pPr lvl="0" algn="l">
              <a:lnSpc>
                <a:spcPct val="80000"/>
              </a:lnSpc>
              <a:spcBef>
                <a:spcPts val="0"/>
              </a:spcBef>
              <a:spcAft>
                <a:spcPts val="0"/>
              </a:spcAft>
              <a:buSzPts val="8000"/>
              <a:buFont typeface="Rokkitt"/>
              <a:buNone/>
              <a:defRPr sz="8000" b="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0" name="Google Shape;110;p17"/>
          <p:cNvSpPr txBox="1">
            <a:spLocks noGrp="1"/>
          </p:cNvSpPr>
          <p:nvPr>
            <p:ph type="body" idx="1"/>
          </p:nvPr>
        </p:nvSpPr>
        <p:spPr>
          <a:xfrm>
            <a:off x="2165775" y="5020056"/>
            <a:ext cx="9052400" cy="1066800"/>
          </a:xfrm>
          <a:prstGeom prst="rect">
            <a:avLst/>
          </a:prstGeom>
          <a:noFill/>
          <a:ln>
            <a:noFill/>
          </a:ln>
        </p:spPr>
        <p:txBody>
          <a:bodyPr spcFirstLastPara="1" wrap="square" lIns="91425" tIns="45700" rIns="91425" bIns="45700" anchor="t" anchorCtr="0"/>
          <a:lstStyle>
            <a:lvl1pPr marL="457200" lvl="0" indent="-228600" algn="l">
              <a:lnSpc>
                <a:spcPct val="90000"/>
              </a:lnSpc>
              <a:spcBef>
                <a:spcPts val="1200"/>
              </a:spcBef>
              <a:spcAft>
                <a:spcPts val="0"/>
              </a:spcAft>
              <a:buSzPts val="1700"/>
              <a:buNone/>
              <a:defRPr sz="2000">
                <a:solidFill>
                  <a:schemeClr val="dk1"/>
                </a:solidFill>
              </a:defRPr>
            </a:lvl1pPr>
            <a:lvl2pPr marL="914400" lvl="1" indent="-228600" algn="l">
              <a:lnSpc>
                <a:spcPct val="90000"/>
              </a:lnSpc>
              <a:spcBef>
                <a:spcPts val="400"/>
              </a:spcBef>
              <a:spcAft>
                <a:spcPts val="0"/>
              </a:spcAft>
              <a:buSzPts val="1530"/>
              <a:buNone/>
              <a:defRPr sz="1800">
                <a:solidFill>
                  <a:srgbClr val="888888"/>
                </a:solidFill>
              </a:defRPr>
            </a:lvl2pPr>
            <a:lvl3pPr marL="1371600" lvl="2" indent="-228600" algn="l">
              <a:lnSpc>
                <a:spcPct val="90000"/>
              </a:lnSpc>
              <a:spcBef>
                <a:spcPts val="400"/>
              </a:spcBef>
              <a:spcAft>
                <a:spcPts val="0"/>
              </a:spcAft>
              <a:buSzPts val="1360"/>
              <a:buNone/>
              <a:defRPr sz="1600">
                <a:solidFill>
                  <a:srgbClr val="888888"/>
                </a:solidFill>
              </a:defRPr>
            </a:lvl3pPr>
            <a:lvl4pPr marL="1828800" lvl="3" indent="-228600" algn="l">
              <a:lnSpc>
                <a:spcPct val="90000"/>
              </a:lnSpc>
              <a:spcBef>
                <a:spcPts val="400"/>
              </a:spcBef>
              <a:spcAft>
                <a:spcPts val="0"/>
              </a:spcAft>
              <a:buSzPts val="1190"/>
              <a:buNone/>
              <a:defRPr sz="1400">
                <a:solidFill>
                  <a:srgbClr val="888888"/>
                </a:solidFill>
              </a:defRPr>
            </a:lvl4pPr>
            <a:lvl5pPr marL="2286000" lvl="4" indent="-228600" algn="l">
              <a:lnSpc>
                <a:spcPct val="90000"/>
              </a:lnSpc>
              <a:spcBef>
                <a:spcPts val="400"/>
              </a:spcBef>
              <a:spcAft>
                <a:spcPts val="0"/>
              </a:spcAft>
              <a:buSzPts val="1190"/>
              <a:buNone/>
              <a:defRPr sz="1400">
                <a:solidFill>
                  <a:srgbClr val="888888"/>
                </a:solidFill>
              </a:defRPr>
            </a:lvl5pPr>
            <a:lvl6pPr marL="2743200" lvl="5" indent="-228600" algn="l">
              <a:lnSpc>
                <a:spcPct val="90000"/>
              </a:lnSpc>
              <a:spcBef>
                <a:spcPts val="400"/>
              </a:spcBef>
              <a:spcAft>
                <a:spcPts val="0"/>
              </a:spcAft>
              <a:buSzPts val="1190"/>
              <a:buNone/>
              <a:defRPr sz="1400">
                <a:solidFill>
                  <a:srgbClr val="888888"/>
                </a:solidFill>
              </a:defRPr>
            </a:lvl6pPr>
            <a:lvl7pPr marL="3200400" lvl="6" indent="-228600" algn="l">
              <a:lnSpc>
                <a:spcPct val="90000"/>
              </a:lnSpc>
              <a:spcBef>
                <a:spcPts val="400"/>
              </a:spcBef>
              <a:spcAft>
                <a:spcPts val="0"/>
              </a:spcAft>
              <a:buSzPts val="1190"/>
              <a:buNone/>
              <a:defRPr sz="1400">
                <a:solidFill>
                  <a:srgbClr val="888888"/>
                </a:solidFill>
              </a:defRPr>
            </a:lvl7pPr>
            <a:lvl8pPr marL="3657600" lvl="7" indent="-228600" algn="l">
              <a:lnSpc>
                <a:spcPct val="90000"/>
              </a:lnSpc>
              <a:spcBef>
                <a:spcPts val="400"/>
              </a:spcBef>
              <a:spcAft>
                <a:spcPts val="0"/>
              </a:spcAft>
              <a:buSzPts val="1190"/>
              <a:buNone/>
              <a:defRPr sz="1400">
                <a:solidFill>
                  <a:srgbClr val="888888"/>
                </a:solidFill>
              </a:defRPr>
            </a:lvl8pPr>
            <a:lvl9pPr marL="4114800" lvl="8" indent="-228600" algn="l">
              <a:lnSpc>
                <a:spcPct val="90000"/>
              </a:lnSpc>
              <a:spcBef>
                <a:spcPts val="400"/>
              </a:spcBef>
              <a:spcAft>
                <a:spcPts val="200"/>
              </a:spcAft>
              <a:buSzPts val="1190"/>
              <a:buNone/>
              <a:defRPr sz="1400">
                <a:solidFill>
                  <a:srgbClr val="888888"/>
                </a:solidFill>
              </a:defRPr>
            </a:lvl9pPr>
          </a:lstStyle>
          <a:p>
            <a:endParaRPr/>
          </a:p>
        </p:txBody>
      </p:sp>
      <p:grpSp>
        <p:nvGrpSpPr>
          <p:cNvPr id="111" name="Google Shape;111;p17"/>
          <p:cNvGrpSpPr/>
          <p:nvPr/>
        </p:nvGrpSpPr>
        <p:grpSpPr>
          <a:xfrm>
            <a:off x="897399" y="2325848"/>
            <a:ext cx="1080904" cy="1080902"/>
            <a:chOff x="9685338" y="4460675"/>
            <a:chExt cx="1080904" cy="1080902"/>
          </a:xfrm>
        </p:grpSpPr>
        <p:sp>
          <p:nvSpPr>
            <p:cNvPr id="112" name="Google Shape;112;p17"/>
            <p:cNvSpPr/>
            <p:nvPr/>
          </p:nvSpPr>
          <p:spPr>
            <a:xfrm>
              <a:off x="9685338" y="4460675"/>
              <a:ext cx="1080904" cy="1080902"/>
            </a:xfrm>
            <a:prstGeom prst="ellipse">
              <a:avLst/>
            </a:prstGeom>
            <a:blipFill rotWithShape="1">
              <a:blip r:embed="rId3" cstate="email">
                <a:alphaModFix/>
                <a:extLst>
                  <a:ext uri="{28A0092B-C50C-407E-A947-70E740481C1C}">
                    <a14:useLocalDpi xmlns:a14="http://schemas.microsoft.com/office/drawing/2010/main"/>
                  </a:ext>
                </a:extLst>
              </a:blip>
              <a:tile tx="0" ty="0" sx="85000" sy="85000" flip="none" algn="tl"/>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3" name="Google Shape;113;p17"/>
            <p:cNvSpPr/>
            <p:nvPr/>
          </p:nvSpPr>
          <p:spPr>
            <a:xfrm>
              <a:off x="9793429" y="4568765"/>
              <a:ext cx="864723" cy="864722"/>
            </a:xfrm>
            <a:prstGeom prst="ellipse">
              <a:avLst/>
            </a:prstGeom>
            <a:no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pic>
        <p:nvPicPr>
          <p:cNvPr id="114" name="Google Shape;114;p17" descr="Image result for sheriff badge"/>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026218" y="2443878"/>
            <a:ext cx="860839" cy="607967"/>
          </a:xfrm>
          <a:prstGeom prst="rect">
            <a:avLst/>
          </a:prstGeom>
          <a:noFill/>
          <a:ln>
            <a:noFill/>
          </a:ln>
        </p:spPr>
      </p:pic>
      <p:grpSp>
        <p:nvGrpSpPr>
          <p:cNvPr id="115" name="Google Shape;115;p17"/>
          <p:cNvGrpSpPr/>
          <p:nvPr/>
        </p:nvGrpSpPr>
        <p:grpSpPr>
          <a:xfrm>
            <a:off x="10082370" y="6087053"/>
            <a:ext cx="2111284" cy="561107"/>
            <a:chOff x="13798293" y="8720758"/>
            <a:chExt cx="4718305" cy="1254151"/>
          </a:xfrm>
        </p:grpSpPr>
        <p:sp>
          <p:nvSpPr>
            <p:cNvPr id="116" name="Google Shape;116;p17"/>
            <p:cNvSpPr/>
            <p:nvPr/>
          </p:nvSpPr>
          <p:spPr>
            <a:xfrm rot="10800000">
              <a:off x="13798293" y="8720758"/>
              <a:ext cx="4718305" cy="1254151"/>
            </a:xfrm>
            <a:custGeom>
              <a:avLst/>
              <a:gdLst/>
              <a:ahLst/>
              <a:cxnLst/>
              <a:rect l="l" t="t" r="r" b="b"/>
              <a:pathLst>
                <a:path w="6096000" h="1676400" extrusionOk="0">
                  <a:moveTo>
                    <a:pt x="0" y="0"/>
                  </a:moveTo>
                  <a:lnTo>
                    <a:pt x="5816594" y="0"/>
                  </a:lnTo>
                  <a:cubicBezTo>
                    <a:pt x="5970906" y="0"/>
                    <a:pt x="6096000" y="125094"/>
                    <a:pt x="6096000" y="279406"/>
                  </a:cubicBezTo>
                  <a:lnTo>
                    <a:pt x="6035040" y="1639824"/>
                  </a:lnTo>
                  <a:lnTo>
                    <a:pt x="0" y="1676400"/>
                  </a:lnTo>
                  <a:lnTo>
                    <a:pt x="0" y="0"/>
                  </a:ln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ckwell"/>
                <a:ea typeface="Rockwell"/>
                <a:cs typeface="Rockwell"/>
                <a:sym typeface="Rockwell"/>
              </a:endParaRPr>
            </a:p>
          </p:txBody>
        </p:sp>
        <p:pic>
          <p:nvPicPr>
            <p:cNvPr id="117" name="Google Shape;117;p17"/>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4097000" y="8884920"/>
              <a:ext cx="4000500" cy="925830"/>
            </a:xfrm>
            <a:prstGeom prst="rect">
              <a:avLst/>
            </a:prstGeom>
            <a:noFill/>
            <a:ln>
              <a:noFill/>
            </a:ln>
          </p:spPr>
        </p:pic>
      </p:grpSp>
    </p:spTree>
    <p:extLst>
      <p:ext uri="{BB962C8B-B14F-4D97-AF65-F5344CB8AC3E}">
        <p14:creationId xmlns:p14="http://schemas.microsoft.com/office/powerpoint/2010/main" val="4184275501"/>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showMasterSp="0" matchingName="Content with Caption" type="objTx">
  <p:cSld name="Content with Caption">
    <p:spTree>
      <p:nvGrpSpPr>
        <p:cNvPr id="1" name="Shape 118"/>
        <p:cNvGrpSpPr/>
        <p:nvPr/>
      </p:nvGrpSpPr>
      <p:grpSpPr>
        <a:xfrm>
          <a:off x="0" y="0"/>
          <a:ext cx="0" cy="0"/>
          <a:chOff x="0" y="0"/>
          <a:chExt cx="0" cy="0"/>
        </a:xfrm>
      </p:grpSpPr>
      <p:sp>
        <p:nvSpPr>
          <p:cNvPr id="119" name="Google Shape;119;p18"/>
          <p:cNvSpPr/>
          <p:nvPr/>
        </p:nvSpPr>
        <p:spPr>
          <a:xfrm>
            <a:off x="8303740" y="0"/>
            <a:ext cx="3888400" cy="6858000"/>
          </a:xfrm>
          <a:prstGeom prst="rect">
            <a:avLst/>
          </a:prstGeom>
          <a:blipFill rotWithShape="1">
            <a:blip r:embed="rId2" cstate="email">
              <a:alphaModFix amt="60000"/>
              <a:extLst>
                <a:ext uri="{28A0092B-C50C-407E-A947-70E740481C1C}">
                  <a14:useLocalDpi xmlns:a14="http://schemas.microsoft.com/office/drawing/2010/main"/>
                </a:ext>
              </a:extLst>
            </a:blip>
            <a:tile tx="0" ty="-704850" sx="92000" sy="89000" flip="xy" algn="ctr"/>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0" name="Google Shape;120;p18"/>
          <p:cNvSpPr txBox="1">
            <a:spLocks noGrp="1"/>
          </p:cNvSpPr>
          <p:nvPr>
            <p:ph type="title"/>
          </p:nvPr>
        </p:nvSpPr>
        <p:spPr>
          <a:xfrm>
            <a:off x="8549640" y="685800"/>
            <a:ext cx="3200400" cy="1737300"/>
          </a:xfrm>
          <a:prstGeom prst="rect">
            <a:avLst/>
          </a:prstGeom>
          <a:noFill/>
          <a:ln>
            <a:noFill/>
          </a:ln>
        </p:spPr>
        <p:txBody>
          <a:bodyPr spcFirstLastPara="1" wrap="square" lIns="91425" tIns="45700" rIns="91425" bIns="45700" anchor="b" anchorCtr="0"/>
          <a:lstStyle>
            <a:lvl1pPr lvl="0" algn="l">
              <a:lnSpc>
                <a:spcPct val="90000"/>
              </a:lnSpc>
              <a:spcBef>
                <a:spcPts val="0"/>
              </a:spcBef>
              <a:spcAft>
                <a:spcPts val="0"/>
              </a:spcAft>
              <a:buSzPts val="3200"/>
              <a:buFont typeface="Rokkitt"/>
              <a:buNone/>
              <a:defRPr sz="3200" b="1"/>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1" name="Google Shape;121;p18"/>
          <p:cNvSpPr txBox="1">
            <a:spLocks noGrp="1"/>
          </p:cNvSpPr>
          <p:nvPr>
            <p:ph type="body" idx="1"/>
          </p:nvPr>
        </p:nvSpPr>
        <p:spPr>
          <a:xfrm>
            <a:off x="838200" y="685800"/>
            <a:ext cx="6711600" cy="5020200"/>
          </a:xfrm>
          <a:prstGeom prst="rect">
            <a:avLst/>
          </a:prstGeom>
          <a:noFill/>
          <a:ln>
            <a:noFill/>
          </a:ln>
        </p:spPr>
        <p:txBody>
          <a:bodyPr spcFirstLastPara="1" wrap="square" lIns="91425" tIns="45700" rIns="91425" bIns="45700" anchor="t" anchorCtr="0"/>
          <a:lstStyle>
            <a:lvl1pPr marL="457200" lvl="0" indent="-336550" algn="l">
              <a:lnSpc>
                <a:spcPct val="90000"/>
              </a:lnSpc>
              <a:spcBef>
                <a:spcPts val="1200"/>
              </a:spcBef>
              <a:spcAft>
                <a:spcPts val="0"/>
              </a:spcAft>
              <a:buSzPts val="1700"/>
              <a:buChar char="▪"/>
              <a:defRPr sz="2000"/>
            </a:lvl1pPr>
            <a:lvl2pPr marL="914400" lvl="1" indent="-325755" algn="l">
              <a:lnSpc>
                <a:spcPct val="90000"/>
              </a:lnSpc>
              <a:spcBef>
                <a:spcPts val="400"/>
              </a:spcBef>
              <a:spcAft>
                <a:spcPts val="0"/>
              </a:spcAft>
              <a:buSzPts val="1530"/>
              <a:buChar char="▪"/>
              <a:defRPr sz="1800"/>
            </a:lvl2pPr>
            <a:lvl3pPr marL="1371600" lvl="2" indent="-314960" algn="l">
              <a:lnSpc>
                <a:spcPct val="90000"/>
              </a:lnSpc>
              <a:spcBef>
                <a:spcPts val="400"/>
              </a:spcBef>
              <a:spcAft>
                <a:spcPts val="0"/>
              </a:spcAft>
              <a:buSzPts val="1360"/>
              <a:buChar char="▪"/>
              <a:defRPr sz="1600"/>
            </a:lvl3pPr>
            <a:lvl4pPr marL="1828800" lvl="3" indent="-314960" algn="l">
              <a:lnSpc>
                <a:spcPct val="90000"/>
              </a:lnSpc>
              <a:spcBef>
                <a:spcPts val="400"/>
              </a:spcBef>
              <a:spcAft>
                <a:spcPts val="0"/>
              </a:spcAft>
              <a:buSzPts val="1360"/>
              <a:buChar char="▪"/>
              <a:defRPr sz="1600"/>
            </a:lvl4pPr>
            <a:lvl5pPr marL="2286000" lvl="4" indent="-314960" algn="l">
              <a:lnSpc>
                <a:spcPct val="90000"/>
              </a:lnSpc>
              <a:spcBef>
                <a:spcPts val="400"/>
              </a:spcBef>
              <a:spcAft>
                <a:spcPts val="0"/>
              </a:spcAft>
              <a:buSzPts val="1360"/>
              <a:buChar char="▪"/>
              <a:defRPr sz="1600"/>
            </a:lvl5pPr>
            <a:lvl6pPr marL="2743200" lvl="5" indent="-314960" algn="l">
              <a:lnSpc>
                <a:spcPct val="90000"/>
              </a:lnSpc>
              <a:spcBef>
                <a:spcPts val="400"/>
              </a:spcBef>
              <a:spcAft>
                <a:spcPts val="0"/>
              </a:spcAft>
              <a:buSzPts val="1360"/>
              <a:buChar char="▪"/>
              <a:defRPr sz="1600"/>
            </a:lvl6pPr>
            <a:lvl7pPr marL="3200400" lvl="6" indent="-314960" algn="l">
              <a:lnSpc>
                <a:spcPct val="90000"/>
              </a:lnSpc>
              <a:spcBef>
                <a:spcPts val="400"/>
              </a:spcBef>
              <a:spcAft>
                <a:spcPts val="0"/>
              </a:spcAft>
              <a:buSzPts val="1360"/>
              <a:buChar char="▪"/>
              <a:defRPr sz="1600"/>
            </a:lvl7pPr>
            <a:lvl8pPr marL="3657600" lvl="7" indent="-314959" algn="l">
              <a:lnSpc>
                <a:spcPct val="90000"/>
              </a:lnSpc>
              <a:spcBef>
                <a:spcPts val="400"/>
              </a:spcBef>
              <a:spcAft>
                <a:spcPts val="0"/>
              </a:spcAft>
              <a:buSzPts val="1360"/>
              <a:buChar char="▪"/>
              <a:defRPr sz="1600"/>
            </a:lvl8pPr>
            <a:lvl9pPr marL="4114800" lvl="8" indent="-314959" algn="l">
              <a:lnSpc>
                <a:spcPct val="90000"/>
              </a:lnSpc>
              <a:spcBef>
                <a:spcPts val="400"/>
              </a:spcBef>
              <a:spcAft>
                <a:spcPts val="200"/>
              </a:spcAft>
              <a:buSzPts val="1360"/>
              <a:buChar char="▪"/>
              <a:defRPr sz="1600"/>
            </a:lvl9pPr>
          </a:lstStyle>
          <a:p>
            <a:endParaRPr/>
          </a:p>
        </p:txBody>
      </p:sp>
      <p:sp>
        <p:nvSpPr>
          <p:cNvPr id="122" name="Google Shape;122;p18"/>
          <p:cNvSpPr txBox="1">
            <a:spLocks noGrp="1"/>
          </p:cNvSpPr>
          <p:nvPr>
            <p:ph type="body" idx="2"/>
          </p:nvPr>
        </p:nvSpPr>
        <p:spPr>
          <a:xfrm>
            <a:off x="8549640" y="2423160"/>
            <a:ext cx="3200400" cy="3291900"/>
          </a:xfrm>
          <a:prstGeom prst="rect">
            <a:avLst/>
          </a:prstGeom>
          <a:noFill/>
          <a:ln>
            <a:noFill/>
          </a:ln>
        </p:spPr>
        <p:txBody>
          <a:bodyPr spcFirstLastPara="1" wrap="square" lIns="91425" tIns="45700" rIns="91425" bIns="45700" anchor="t" anchorCtr="0"/>
          <a:lstStyle>
            <a:lvl1pPr marL="457200" lvl="0" indent="-228600" algn="l">
              <a:lnSpc>
                <a:spcPct val="100000"/>
              </a:lnSpc>
              <a:spcBef>
                <a:spcPts val="1000"/>
              </a:spcBef>
              <a:spcAft>
                <a:spcPts val="0"/>
              </a:spcAft>
              <a:buSzPts val="1190"/>
              <a:buNone/>
              <a:defRPr sz="1400">
                <a:solidFill>
                  <a:srgbClr val="9E3611"/>
                </a:solidFill>
              </a:defRPr>
            </a:lvl1pPr>
            <a:lvl2pPr marL="914400" lvl="1" indent="-228600" algn="l">
              <a:lnSpc>
                <a:spcPct val="90000"/>
              </a:lnSpc>
              <a:spcBef>
                <a:spcPts val="400"/>
              </a:spcBef>
              <a:spcAft>
                <a:spcPts val="0"/>
              </a:spcAft>
              <a:buSzPts val="1020"/>
              <a:buNone/>
              <a:defRPr sz="1200"/>
            </a:lvl2pPr>
            <a:lvl3pPr marL="1371600" lvl="2" indent="-228600" algn="l">
              <a:lnSpc>
                <a:spcPct val="90000"/>
              </a:lnSpc>
              <a:spcBef>
                <a:spcPts val="400"/>
              </a:spcBef>
              <a:spcAft>
                <a:spcPts val="0"/>
              </a:spcAft>
              <a:buSzPts val="850"/>
              <a:buNone/>
              <a:defRPr sz="1000"/>
            </a:lvl3pPr>
            <a:lvl4pPr marL="1828800" lvl="3" indent="-228600" algn="l">
              <a:lnSpc>
                <a:spcPct val="90000"/>
              </a:lnSpc>
              <a:spcBef>
                <a:spcPts val="400"/>
              </a:spcBef>
              <a:spcAft>
                <a:spcPts val="0"/>
              </a:spcAft>
              <a:buSzPts val="765"/>
              <a:buNone/>
              <a:defRPr sz="900"/>
            </a:lvl4pPr>
            <a:lvl5pPr marL="2286000" lvl="4" indent="-228600" algn="l">
              <a:lnSpc>
                <a:spcPct val="90000"/>
              </a:lnSpc>
              <a:spcBef>
                <a:spcPts val="400"/>
              </a:spcBef>
              <a:spcAft>
                <a:spcPts val="0"/>
              </a:spcAft>
              <a:buSzPts val="765"/>
              <a:buNone/>
              <a:defRPr sz="900"/>
            </a:lvl5pPr>
            <a:lvl6pPr marL="2743200" lvl="5" indent="-228600" algn="l">
              <a:lnSpc>
                <a:spcPct val="90000"/>
              </a:lnSpc>
              <a:spcBef>
                <a:spcPts val="400"/>
              </a:spcBef>
              <a:spcAft>
                <a:spcPts val="0"/>
              </a:spcAft>
              <a:buSzPts val="765"/>
              <a:buNone/>
              <a:defRPr sz="900"/>
            </a:lvl6pPr>
            <a:lvl7pPr marL="3200400" lvl="6" indent="-228600" algn="l">
              <a:lnSpc>
                <a:spcPct val="90000"/>
              </a:lnSpc>
              <a:spcBef>
                <a:spcPts val="400"/>
              </a:spcBef>
              <a:spcAft>
                <a:spcPts val="0"/>
              </a:spcAft>
              <a:buSzPts val="765"/>
              <a:buNone/>
              <a:defRPr sz="900"/>
            </a:lvl7pPr>
            <a:lvl8pPr marL="3657600" lvl="7" indent="-228600" algn="l">
              <a:lnSpc>
                <a:spcPct val="90000"/>
              </a:lnSpc>
              <a:spcBef>
                <a:spcPts val="400"/>
              </a:spcBef>
              <a:spcAft>
                <a:spcPts val="0"/>
              </a:spcAft>
              <a:buSzPts val="765"/>
              <a:buNone/>
              <a:defRPr sz="900"/>
            </a:lvl8pPr>
            <a:lvl9pPr marL="4114800" lvl="8" indent="-228600" algn="l">
              <a:lnSpc>
                <a:spcPct val="90000"/>
              </a:lnSpc>
              <a:spcBef>
                <a:spcPts val="400"/>
              </a:spcBef>
              <a:spcAft>
                <a:spcPts val="200"/>
              </a:spcAft>
              <a:buSzPts val="765"/>
              <a:buNone/>
              <a:defRPr sz="900"/>
            </a:lvl9pPr>
          </a:lstStyle>
          <a:p>
            <a:endParaRPr/>
          </a:p>
        </p:txBody>
      </p:sp>
      <p:sp>
        <p:nvSpPr>
          <p:cNvPr id="123" name="Google Shape;123;p18"/>
          <p:cNvSpPr txBox="1">
            <a:spLocks noGrp="1"/>
          </p:cNvSpPr>
          <p:nvPr>
            <p:ph type="ftr" idx="11"/>
          </p:nvPr>
        </p:nvSpPr>
        <p:spPr>
          <a:xfrm>
            <a:off x="1088136" y="6272784"/>
            <a:ext cx="6327600" cy="365100"/>
          </a:xfrm>
          <a:prstGeom prst="rect">
            <a:avLst/>
          </a:prstGeom>
          <a:noFill/>
          <a:ln>
            <a:noFill/>
          </a:ln>
        </p:spPr>
        <p:txBody>
          <a:bodyPr spcFirstLastPara="1" wrap="square" lIns="91425" tIns="45700" rIns="91425" bIns="45700" anchor="ctr" anchorCtr="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grpSp>
        <p:nvGrpSpPr>
          <p:cNvPr id="124" name="Google Shape;124;p18"/>
          <p:cNvGrpSpPr/>
          <p:nvPr/>
        </p:nvGrpSpPr>
        <p:grpSpPr>
          <a:xfrm>
            <a:off x="10082370" y="6077027"/>
            <a:ext cx="2111284" cy="561107"/>
            <a:chOff x="13798293" y="8720758"/>
            <a:chExt cx="4718305" cy="1254151"/>
          </a:xfrm>
        </p:grpSpPr>
        <p:sp>
          <p:nvSpPr>
            <p:cNvPr id="125" name="Google Shape;125;p18"/>
            <p:cNvSpPr/>
            <p:nvPr/>
          </p:nvSpPr>
          <p:spPr>
            <a:xfrm rot="10800000">
              <a:off x="13798293" y="8720758"/>
              <a:ext cx="4718305" cy="1254151"/>
            </a:xfrm>
            <a:custGeom>
              <a:avLst/>
              <a:gdLst/>
              <a:ahLst/>
              <a:cxnLst/>
              <a:rect l="l" t="t" r="r" b="b"/>
              <a:pathLst>
                <a:path w="6096000" h="1676400" extrusionOk="0">
                  <a:moveTo>
                    <a:pt x="0" y="0"/>
                  </a:moveTo>
                  <a:lnTo>
                    <a:pt x="5816594" y="0"/>
                  </a:lnTo>
                  <a:cubicBezTo>
                    <a:pt x="5970906" y="0"/>
                    <a:pt x="6096000" y="125094"/>
                    <a:pt x="6096000" y="279406"/>
                  </a:cubicBezTo>
                  <a:lnTo>
                    <a:pt x="6035040" y="1639824"/>
                  </a:lnTo>
                  <a:lnTo>
                    <a:pt x="0" y="1676400"/>
                  </a:lnTo>
                  <a:lnTo>
                    <a:pt x="0" y="0"/>
                  </a:ln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ckwell"/>
                <a:ea typeface="Rockwell"/>
                <a:cs typeface="Rockwell"/>
                <a:sym typeface="Rockwell"/>
              </a:endParaRPr>
            </a:p>
          </p:txBody>
        </p:sp>
        <p:pic>
          <p:nvPicPr>
            <p:cNvPr id="126" name="Google Shape;126;p18"/>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4097000" y="8884920"/>
              <a:ext cx="4000500" cy="925830"/>
            </a:xfrm>
            <a:prstGeom prst="rect">
              <a:avLst/>
            </a:prstGeom>
            <a:noFill/>
            <a:ln>
              <a:noFill/>
            </a:ln>
          </p:spPr>
        </p:pic>
      </p:grpSp>
    </p:spTree>
    <p:extLst>
      <p:ext uri="{BB962C8B-B14F-4D97-AF65-F5344CB8AC3E}">
        <p14:creationId xmlns:p14="http://schemas.microsoft.com/office/powerpoint/2010/main" val="3782747632"/>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127"/>
        <p:cNvGrpSpPr/>
        <p:nvPr/>
      </p:nvGrpSpPr>
      <p:grpSpPr>
        <a:xfrm>
          <a:off x="0" y="0"/>
          <a:ext cx="0" cy="0"/>
          <a:chOff x="0" y="0"/>
          <a:chExt cx="0" cy="0"/>
        </a:xfrm>
      </p:grpSpPr>
      <p:sp>
        <p:nvSpPr>
          <p:cNvPr id="128" name="Google Shape;128;p19"/>
          <p:cNvSpPr txBox="1">
            <a:spLocks noGrp="1"/>
          </p:cNvSpPr>
          <p:nvPr>
            <p:ph type="title"/>
          </p:nvPr>
        </p:nvSpPr>
        <p:spPr>
          <a:xfrm>
            <a:off x="1069848" y="484632"/>
            <a:ext cx="10058400" cy="1609200"/>
          </a:xfrm>
          <a:prstGeom prst="rect">
            <a:avLst/>
          </a:prstGeom>
          <a:noFill/>
          <a:ln>
            <a:noFill/>
          </a:ln>
        </p:spPr>
        <p:txBody>
          <a:bodyPr spcFirstLastPara="1" wrap="square" lIns="91425" tIns="45700" rIns="91425" bIns="45700" anchor="ctr" anchorCtr="0"/>
          <a:lstStyle>
            <a:lvl1pPr lvl="0" algn="l">
              <a:lnSpc>
                <a:spcPct val="90000"/>
              </a:lnSpc>
              <a:spcBef>
                <a:spcPts val="0"/>
              </a:spcBef>
              <a:spcAft>
                <a:spcPts val="0"/>
              </a:spcAft>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9" name="Google Shape;129;p19"/>
          <p:cNvSpPr txBox="1">
            <a:spLocks noGrp="1"/>
          </p:cNvSpPr>
          <p:nvPr>
            <p:ph type="body" idx="1"/>
          </p:nvPr>
        </p:nvSpPr>
        <p:spPr>
          <a:xfrm>
            <a:off x="1069848" y="2194560"/>
            <a:ext cx="4754800" cy="3977700"/>
          </a:xfrm>
          <a:prstGeom prst="rect">
            <a:avLst/>
          </a:prstGeom>
          <a:noFill/>
          <a:ln>
            <a:noFill/>
          </a:ln>
        </p:spPr>
        <p:txBody>
          <a:bodyPr spcFirstLastPara="1" wrap="square" lIns="91425" tIns="45700" rIns="91425" bIns="45700" anchor="t" anchorCtr="0"/>
          <a:lstStyle>
            <a:lvl1pPr marL="457200" lvl="0" indent="-336550" algn="l">
              <a:lnSpc>
                <a:spcPct val="90000"/>
              </a:lnSpc>
              <a:spcBef>
                <a:spcPts val="1200"/>
              </a:spcBef>
              <a:spcAft>
                <a:spcPts val="0"/>
              </a:spcAft>
              <a:buSzPts val="1700"/>
              <a:buChar char="▪"/>
              <a:defRPr sz="2000"/>
            </a:lvl1pPr>
            <a:lvl2pPr marL="914400" lvl="1" indent="-325755" algn="l">
              <a:lnSpc>
                <a:spcPct val="90000"/>
              </a:lnSpc>
              <a:spcBef>
                <a:spcPts val="400"/>
              </a:spcBef>
              <a:spcAft>
                <a:spcPts val="0"/>
              </a:spcAft>
              <a:buSzPts val="1530"/>
              <a:buChar char="▪"/>
              <a:defRPr sz="1800"/>
            </a:lvl2pPr>
            <a:lvl3pPr marL="1371600" lvl="2" indent="-314960" algn="l">
              <a:lnSpc>
                <a:spcPct val="90000"/>
              </a:lnSpc>
              <a:spcBef>
                <a:spcPts val="400"/>
              </a:spcBef>
              <a:spcAft>
                <a:spcPts val="0"/>
              </a:spcAft>
              <a:buSzPts val="1360"/>
              <a:buChar char="▪"/>
              <a:defRPr sz="1600"/>
            </a:lvl3pPr>
            <a:lvl4pPr marL="1828800" lvl="3" indent="-314960" algn="l">
              <a:lnSpc>
                <a:spcPct val="90000"/>
              </a:lnSpc>
              <a:spcBef>
                <a:spcPts val="400"/>
              </a:spcBef>
              <a:spcAft>
                <a:spcPts val="0"/>
              </a:spcAft>
              <a:buSzPts val="1360"/>
              <a:buChar char="▪"/>
              <a:defRPr sz="1600"/>
            </a:lvl4pPr>
            <a:lvl5pPr marL="2286000" lvl="4" indent="-314960" algn="l">
              <a:lnSpc>
                <a:spcPct val="90000"/>
              </a:lnSpc>
              <a:spcBef>
                <a:spcPts val="400"/>
              </a:spcBef>
              <a:spcAft>
                <a:spcPts val="0"/>
              </a:spcAft>
              <a:buSzPts val="1360"/>
              <a:buChar char="▪"/>
              <a:defRPr sz="1600"/>
            </a:lvl5pPr>
            <a:lvl6pPr marL="2743200" lvl="5" indent="-314960" algn="l">
              <a:lnSpc>
                <a:spcPct val="90000"/>
              </a:lnSpc>
              <a:spcBef>
                <a:spcPts val="400"/>
              </a:spcBef>
              <a:spcAft>
                <a:spcPts val="0"/>
              </a:spcAft>
              <a:buSzPts val="1360"/>
              <a:buChar char="▪"/>
              <a:defRPr sz="1600"/>
            </a:lvl6pPr>
            <a:lvl7pPr marL="3200400" lvl="6" indent="-314960" algn="l">
              <a:lnSpc>
                <a:spcPct val="90000"/>
              </a:lnSpc>
              <a:spcBef>
                <a:spcPts val="400"/>
              </a:spcBef>
              <a:spcAft>
                <a:spcPts val="0"/>
              </a:spcAft>
              <a:buSzPts val="1360"/>
              <a:buChar char="▪"/>
              <a:defRPr sz="1600"/>
            </a:lvl7pPr>
            <a:lvl8pPr marL="3657600" lvl="7" indent="-314959" algn="l">
              <a:lnSpc>
                <a:spcPct val="90000"/>
              </a:lnSpc>
              <a:spcBef>
                <a:spcPts val="400"/>
              </a:spcBef>
              <a:spcAft>
                <a:spcPts val="0"/>
              </a:spcAft>
              <a:buSzPts val="1360"/>
              <a:buChar char="▪"/>
              <a:defRPr sz="1600"/>
            </a:lvl8pPr>
            <a:lvl9pPr marL="4114800" lvl="8" indent="-314959" algn="l">
              <a:lnSpc>
                <a:spcPct val="90000"/>
              </a:lnSpc>
              <a:spcBef>
                <a:spcPts val="400"/>
              </a:spcBef>
              <a:spcAft>
                <a:spcPts val="200"/>
              </a:spcAft>
              <a:buSzPts val="1360"/>
              <a:buChar char="▪"/>
              <a:defRPr sz="1600"/>
            </a:lvl9pPr>
          </a:lstStyle>
          <a:p>
            <a:endParaRPr/>
          </a:p>
        </p:txBody>
      </p:sp>
      <p:sp>
        <p:nvSpPr>
          <p:cNvPr id="130" name="Google Shape;130;p19"/>
          <p:cNvSpPr txBox="1">
            <a:spLocks noGrp="1"/>
          </p:cNvSpPr>
          <p:nvPr>
            <p:ph type="body" idx="2"/>
          </p:nvPr>
        </p:nvSpPr>
        <p:spPr>
          <a:xfrm>
            <a:off x="6364224" y="2194560"/>
            <a:ext cx="4754800" cy="3977700"/>
          </a:xfrm>
          <a:prstGeom prst="rect">
            <a:avLst/>
          </a:prstGeom>
          <a:noFill/>
          <a:ln>
            <a:noFill/>
          </a:ln>
        </p:spPr>
        <p:txBody>
          <a:bodyPr spcFirstLastPara="1" wrap="square" lIns="91425" tIns="45700" rIns="91425" bIns="45700" anchor="t" anchorCtr="0"/>
          <a:lstStyle>
            <a:lvl1pPr marL="457200" lvl="0" indent="-336550" algn="l">
              <a:lnSpc>
                <a:spcPct val="90000"/>
              </a:lnSpc>
              <a:spcBef>
                <a:spcPts val="1200"/>
              </a:spcBef>
              <a:spcAft>
                <a:spcPts val="0"/>
              </a:spcAft>
              <a:buSzPts val="1700"/>
              <a:buChar char="▪"/>
              <a:defRPr sz="2000"/>
            </a:lvl1pPr>
            <a:lvl2pPr marL="914400" lvl="1" indent="-325755" algn="l">
              <a:lnSpc>
                <a:spcPct val="90000"/>
              </a:lnSpc>
              <a:spcBef>
                <a:spcPts val="400"/>
              </a:spcBef>
              <a:spcAft>
                <a:spcPts val="0"/>
              </a:spcAft>
              <a:buSzPts val="1530"/>
              <a:buChar char="▪"/>
              <a:defRPr sz="1800"/>
            </a:lvl2pPr>
            <a:lvl3pPr marL="1371600" lvl="2" indent="-314960" algn="l">
              <a:lnSpc>
                <a:spcPct val="90000"/>
              </a:lnSpc>
              <a:spcBef>
                <a:spcPts val="400"/>
              </a:spcBef>
              <a:spcAft>
                <a:spcPts val="0"/>
              </a:spcAft>
              <a:buSzPts val="1360"/>
              <a:buChar char="▪"/>
              <a:defRPr sz="1600"/>
            </a:lvl3pPr>
            <a:lvl4pPr marL="1828800" lvl="3" indent="-314960" algn="l">
              <a:lnSpc>
                <a:spcPct val="90000"/>
              </a:lnSpc>
              <a:spcBef>
                <a:spcPts val="400"/>
              </a:spcBef>
              <a:spcAft>
                <a:spcPts val="0"/>
              </a:spcAft>
              <a:buSzPts val="1360"/>
              <a:buChar char="▪"/>
              <a:defRPr sz="1600"/>
            </a:lvl4pPr>
            <a:lvl5pPr marL="2286000" lvl="4" indent="-314960" algn="l">
              <a:lnSpc>
                <a:spcPct val="90000"/>
              </a:lnSpc>
              <a:spcBef>
                <a:spcPts val="400"/>
              </a:spcBef>
              <a:spcAft>
                <a:spcPts val="0"/>
              </a:spcAft>
              <a:buSzPts val="1360"/>
              <a:buChar char="▪"/>
              <a:defRPr sz="1600"/>
            </a:lvl5pPr>
            <a:lvl6pPr marL="2743200" lvl="5" indent="-314960" algn="l">
              <a:lnSpc>
                <a:spcPct val="90000"/>
              </a:lnSpc>
              <a:spcBef>
                <a:spcPts val="400"/>
              </a:spcBef>
              <a:spcAft>
                <a:spcPts val="0"/>
              </a:spcAft>
              <a:buSzPts val="1360"/>
              <a:buChar char="▪"/>
              <a:defRPr sz="1600"/>
            </a:lvl6pPr>
            <a:lvl7pPr marL="3200400" lvl="6" indent="-314960" algn="l">
              <a:lnSpc>
                <a:spcPct val="90000"/>
              </a:lnSpc>
              <a:spcBef>
                <a:spcPts val="400"/>
              </a:spcBef>
              <a:spcAft>
                <a:spcPts val="0"/>
              </a:spcAft>
              <a:buSzPts val="1360"/>
              <a:buChar char="▪"/>
              <a:defRPr sz="1600"/>
            </a:lvl7pPr>
            <a:lvl8pPr marL="3657600" lvl="7" indent="-314959" algn="l">
              <a:lnSpc>
                <a:spcPct val="90000"/>
              </a:lnSpc>
              <a:spcBef>
                <a:spcPts val="400"/>
              </a:spcBef>
              <a:spcAft>
                <a:spcPts val="0"/>
              </a:spcAft>
              <a:buSzPts val="1360"/>
              <a:buChar char="▪"/>
              <a:defRPr sz="1600"/>
            </a:lvl8pPr>
            <a:lvl9pPr marL="4114800" lvl="8" indent="-314959" algn="l">
              <a:lnSpc>
                <a:spcPct val="90000"/>
              </a:lnSpc>
              <a:spcBef>
                <a:spcPts val="400"/>
              </a:spcBef>
              <a:spcAft>
                <a:spcPts val="200"/>
              </a:spcAft>
              <a:buSzPts val="1360"/>
              <a:buChar char="▪"/>
              <a:defRPr sz="1600"/>
            </a:lvl9pPr>
          </a:lstStyle>
          <a:p>
            <a:endParaRPr/>
          </a:p>
        </p:txBody>
      </p:sp>
      <p:sp>
        <p:nvSpPr>
          <p:cNvPr id="131" name="Google Shape;131;p19"/>
          <p:cNvSpPr txBox="1">
            <a:spLocks noGrp="1"/>
          </p:cNvSpPr>
          <p:nvPr>
            <p:ph type="dt" idx="10"/>
          </p:nvPr>
        </p:nvSpPr>
        <p:spPr>
          <a:xfrm>
            <a:off x="7964424" y="6272784"/>
            <a:ext cx="3273600" cy="365100"/>
          </a:xfrm>
          <a:prstGeom prst="rect">
            <a:avLst/>
          </a:prstGeom>
          <a:noFill/>
          <a:ln>
            <a:noFill/>
          </a:ln>
        </p:spPr>
        <p:txBody>
          <a:bodyPr spcFirstLastPara="1" wrap="square" lIns="91425" tIns="45700" rIns="91425" bIns="45700" anchor="ctr" anchorCtr="0"/>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2" name="Google Shape;132;p19"/>
          <p:cNvSpPr txBox="1">
            <a:spLocks noGrp="1"/>
          </p:cNvSpPr>
          <p:nvPr>
            <p:ph type="ftr" idx="11"/>
          </p:nvPr>
        </p:nvSpPr>
        <p:spPr>
          <a:xfrm>
            <a:off x="1088136" y="6272784"/>
            <a:ext cx="6327600" cy="365100"/>
          </a:xfrm>
          <a:prstGeom prst="rect">
            <a:avLst/>
          </a:prstGeom>
          <a:noFill/>
          <a:ln>
            <a:noFill/>
          </a:ln>
        </p:spPr>
        <p:txBody>
          <a:bodyPr spcFirstLastPara="1" wrap="square" lIns="91425" tIns="45700" rIns="91425" bIns="45700" anchor="ctr" anchorCtr="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3" name="Google Shape;133;p19"/>
          <p:cNvSpPr txBox="1">
            <a:spLocks noGrp="1"/>
          </p:cNvSpPr>
          <p:nvPr>
            <p:ph type="sldNum" idx="12"/>
          </p:nvPr>
        </p:nvSpPr>
        <p:spPr>
          <a:xfrm>
            <a:off x="11311128" y="6272784"/>
            <a:ext cx="640000" cy="365100"/>
          </a:xfrm>
          <a:prstGeom prst="rect">
            <a:avLst/>
          </a:prstGeom>
          <a:noFill/>
          <a:ln>
            <a:noFill/>
          </a:ln>
        </p:spPr>
        <p:txBody>
          <a:bodyPr spcFirstLastPara="1" wrap="square" lIns="91425" tIns="45700" rIns="91425" bIns="45700" anchor="ctr" anchorCtr="0">
            <a:noAutofit/>
          </a:bodyPr>
          <a:lstStyle>
            <a:lvl1pPr marL="0" marR="0" lvl="0" indent="0" algn="ctr">
              <a:lnSpc>
                <a:spcPct val="100000"/>
              </a:lnSpc>
              <a:spcBef>
                <a:spcPts val="0"/>
              </a:spcBef>
              <a:spcAft>
                <a:spcPts val="0"/>
              </a:spcAft>
              <a:buClr>
                <a:srgbClr val="000000"/>
              </a:buClr>
              <a:buSzPts val="1400"/>
              <a:buFont typeface="Arial"/>
              <a:buNone/>
              <a:defRPr sz="1400" b="1" i="0" u="none" strike="noStrike" cap="none">
                <a:solidFill>
                  <a:srgbClr val="FFFFFF"/>
                </a:solidFill>
                <a:latin typeface="Rokkitt"/>
                <a:ea typeface="Rokkitt"/>
                <a:cs typeface="Rokkitt"/>
                <a:sym typeface="Rokkitt"/>
              </a:defRPr>
            </a:lvl1pPr>
            <a:lvl2pPr marL="0" marR="0" lvl="1" indent="0" algn="ctr">
              <a:lnSpc>
                <a:spcPct val="100000"/>
              </a:lnSpc>
              <a:spcBef>
                <a:spcPts val="0"/>
              </a:spcBef>
              <a:spcAft>
                <a:spcPts val="0"/>
              </a:spcAft>
              <a:buClr>
                <a:srgbClr val="000000"/>
              </a:buClr>
              <a:buSzPts val="1400"/>
              <a:buFont typeface="Arial"/>
              <a:buNone/>
              <a:defRPr sz="1400" b="1" i="0" u="none" strike="noStrike" cap="none">
                <a:solidFill>
                  <a:srgbClr val="FFFFFF"/>
                </a:solidFill>
                <a:latin typeface="Rokkitt"/>
                <a:ea typeface="Rokkitt"/>
                <a:cs typeface="Rokkitt"/>
                <a:sym typeface="Rokkitt"/>
              </a:defRPr>
            </a:lvl2pPr>
            <a:lvl3pPr marL="0" marR="0" lvl="2" indent="0" algn="ctr">
              <a:lnSpc>
                <a:spcPct val="100000"/>
              </a:lnSpc>
              <a:spcBef>
                <a:spcPts val="0"/>
              </a:spcBef>
              <a:spcAft>
                <a:spcPts val="0"/>
              </a:spcAft>
              <a:buClr>
                <a:srgbClr val="000000"/>
              </a:buClr>
              <a:buSzPts val="1400"/>
              <a:buFont typeface="Arial"/>
              <a:buNone/>
              <a:defRPr sz="1400" b="1" i="0" u="none" strike="noStrike" cap="none">
                <a:solidFill>
                  <a:srgbClr val="FFFFFF"/>
                </a:solidFill>
                <a:latin typeface="Rokkitt"/>
                <a:ea typeface="Rokkitt"/>
                <a:cs typeface="Rokkitt"/>
                <a:sym typeface="Rokkitt"/>
              </a:defRPr>
            </a:lvl3pPr>
            <a:lvl4pPr marL="0" marR="0" lvl="3" indent="0" algn="ctr">
              <a:lnSpc>
                <a:spcPct val="100000"/>
              </a:lnSpc>
              <a:spcBef>
                <a:spcPts val="0"/>
              </a:spcBef>
              <a:spcAft>
                <a:spcPts val="0"/>
              </a:spcAft>
              <a:buClr>
                <a:srgbClr val="000000"/>
              </a:buClr>
              <a:buSzPts val="1400"/>
              <a:buFont typeface="Arial"/>
              <a:buNone/>
              <a:defRPr sz="1400" b="1" i="0" u="none" strike="noStrike" cap="none">
                <a:solidFill>
                  <a:srgbClr val="FFFFFF"/>
                </a:solidFill>
                <a:latin typeface="Rokkitt"/>
                <a:ea typeface="Rokkitt"/>
                <a:cs typeface="Rokkitt"/>
                <a:sym typeface="Rokkitt"/>
              </a:defRPr>
            </a:lvl4pPr>
            <a:lvl5pPr marL="0" marR="0" lvl="4" indent="0" algn="ctr">
              <a:lnSpc>
                <a:spcPct val="100000"/>
              </a:lnSpc>
              <a:spcBef>
                <a:spcPts val="0"/>
              </a:spcBef>
              <a:spcAft>
                <a:spcPts val="0"/>
              </a:spcAft>
              <a:buClr>
                <a:srgbClr val="000000"/>
              </a:buClr>
              <a:buSzPts val="1400"/>
              <a:buFont typeface="Arial"/>
              <a:buNone/>
              <a:defRPr sz="1400" b="1" i="0" u="none" strike="noStrike" cap="none">
                <a:solidFill>
                  <a:srgbClr val="FFFFFF"/>
                </a:solidFill>
                <a:latin typeface="Rokkitt"/>
                <a:ea typeface="Rokkitt"/>
                <a:cs typeface="Rokkitt"/>
                <a:sym typeface="Rokkitt"/>
              </a:defRPr>
            </a:lvl5pPr>
            <a:lvl6pPr marL="0" marR="0" lvl="5" indent="0" algn="ctr">
              <a:lnSpc>
                <a:spcPct val="100000"/>
              </a:lnSpc>
              <a:spcBef>
                <a:spcPts val="0"/>
              </a:spcBef>
              <a:spcAft>
                <a:spcPts val="0"/>
              </a:spcAft>
              <a:buClr>
                <a:srgbClr val="000000"/>
              </a:buClr>
              <a:buSzPts val="1400"/>
              <a:buFont typeface="Arial"/>
              <a:buNone/>
              <a:defRPr sz="1400" b="1" i="0" u="none" strike="noStrike" cap="none">
                <a:solidFill>
                  <a:srgbClr val="FFFFFF"/>
                </a:solidFill>
                <a:latin typeface="Rokkitt"/>
                <a:ea typeface="Rokkitt"/>
                <a:cs typeface="Rokkitt"/>
                <a:sym typeface="Rokkitt"/>
              </a:defRPr>
            </a:lvl6pPr>
            <a:lvl7pPr marL="0" marR="0" lvl="6" indent="0" algn="ctr">
              <a:lnSpc>
                <a:spcPct val="100000"/>
              </a:lnSpc>
              <a:spcBef>
                <a:spcPts val="0"/>
              </a:spcBef>
              <a:spcAft>
                <a:spcPts val="0"/>
              </a:spcAft>
              <a:buClr>
                <a:srgbClr val="000000"/>
              </a:buClr>
              <a:buSzPts val="1400"/>
              <a:buFont typeface="Arial"/>
              <a:buNone/>
              <a:defRPr sz="1400" b="1" i="0" u="none" strike="noStrike" cap="none">
                <a:solidFill>
                  <a:srgbClr val="FFFFFF"/>
                </a:solidFill>
                <a:latin typeface="Rokkitt"/>
                <a:ea typeface="Rokkitt"/>
                <a:cs typeface="Rokkitt"/>
                <a:sym typeface="Rokkitt"/>
              </a:defRPr>
            </a:lvl7pPr>
            <a:lvl8pPr marL="0" marR="0" lvl="7" indent="0" algn="ctr">
              <a:lnSpc>
                <a:spcPct val="100000"/>
              </a:lnSpc>
              <a:spcBef>
                <a:spcPts val="0"/>
              </a:spcBef>
              <a:spcAft>
                <a:spcPts val="0"/>
              </a:spcAft>
              <a:buClr>
                <a:srgbClr val="000000"/>
              </a:buClr>
              <a:buSzPts val="1400"/>
              <a:buFont typeface="Arial"/>
              <a:buNone/>
              <a:defRPr sz="1400" b="1" i="0" u="none" strike="noStrike" cap="none">
                <a:solidFill>
                  <a:srgbClr val="FFFFFF"/>
                </a:solidFill>
                <a:latin typeface="Rokkitt"/>
                <a:ea typeface="Rokkitt"/>
                <a:cs typeface="Rokkitt"/>
                <a:sym typeface="Rokkitt"/>
              </a:defRPr>
            </a:lvl8pPr>
            <a:lvl9pPr marL="0" marR="0" lvl="8" indent="0" algn="ctr">
              <a:lnSpc>
                <a:spcPct val="100000"/>
              </a:lnSpc>
              <a:spcBef>
                <a:spcPts val="0"/>
              </a:spcBef>
              <a:spcAft>
                <a:spcPts val="0"/>
              </a:spcAft>
              <a:buClr>
                <a:srgbClr val="000000"/>
              </a:buClr>
              <a:buSzPts val="1400"/>
              <a:buFont typeface="Arial"/>
              <a:buNone/>
              <a:defRPr sz="1400" b="1" i="0" u="none" strike="noStrike" cap="none">
                <a:solidFill>
                  <a:srgbClr val="FFFFFF"/>
                </a:solidFill>
                <a:latin typeface="Rokkitt"/>
                <a:ea typeface="Rokkitt"/>
                <a:cs typeface="Rokkitt"/>
                <a:sym typeface="Rokkitt"/>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4125319154"/>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matchingName="Comparison" type="twoTxTwoObj">
  <p:cSld name="Comparison">
    <p:spTree>
      <p:nvGrpSpPr>
        <p:cNvPr id="1" name="Shape 134"/>
        <p:cNvGrpSpPr/>
        <p:nvPr/>
      </p:nvGrpSpPr>
      <p:grpSpPr>
        <a:xfrm>
          <a:off x="0" y="0"/>
          <a:ext cx="0" cy="0"/>
          <a:chOff x="0" y="0"/>
          <a:chExt cx="0" cy="0"/>
        </a:xfrm>
      </p:grpSpPr>
      <p:sp>
        <p:nvSpPr>
          <p:cNvPr id="135" name="Google Shape;135;p20"/>
          <p:cNvSpPr txBox="1">
            <a:spLocks noGrp="1"/>
          </p:cNvSpPr>
          <p:nvPr>
            <p:ph type="title"/>
          </p:nvPr>
        </p:nvSpPr>
        <p:spPr>
          <a:xfrm>
            <a:off x="1069848" y="484632"/>
            <a:ext cx="10058400" cy="1609200"/>
          </a:xfrm>
          <a:prstGeom prst="rect">
            <a:avLst/>
          </a:prstGeom>
          <a:noFill/>
          <a:ln>
            <a:noFill/>
          </a:ln>
        </p:spPr>
        <p:txBody>
          <a:bodyPr spcFirstLastPara="1" wrap="square" lIns="91425" tIns="45700" rIns="91425" bIns="45700" anchor="ctr" anchorCtr="0"/>
          <a:lstStyle>
            <a:lvl1pPr lvl="0" algn="l">
              <a:lnSpc>
                <a:spcPct val="90000"/>
              </a:lnSpc>
              <a:spcBef>
                <a:spcPts val="0"/>
              </a:spcBef>
              <a:spcAft>
                <a:spcPts val="0"/>
              </a:spcAft>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6" name="Google Shape;136;p20"/>
          <p:cNvSpPr txBox="1">
            <a:spLocks noGrp="1"/>
          </p:cNvSpPr>
          <p:nvPr>
            <p:ph type="body" idx="1"/>
          </p:nvPr>
        </p:nvSpPr>
        <p:spPr>
          <a:xfrm>
            <a:off x="1066800" y="2048256"/>
            <a:ext cx="4754800" cy="640200"/>
          </a:xfrm>
          <a:prstGeom prst="rect">
            <a:avLst/>
          </a:prstGeom>
          <a:noFill/>
          <a:ln>
            <a:noFill/>
          </a:ln>
        </p:spPr>
        <p:txBody>
          <a:bodyPr spcFirstLastPara="1" wrap="square" lIns="91425" tIns="45700" rIns="91425" bIns="45700" anchor="ctr" anchorCtr="0"/>
          <a:lstStyle>
            <a:lvl1pPr marL="457200" lvl="0" indent="-228600" algn="l">
              <a:lnSpc>
                <a:spcPct val="90000"/>
              </a:lnSpc>
              <a:spcBef>
                <a:spcPts val="1200"/>
              </a:spcBef>
              <a:spcAft>
                <a:spcPts val="0"/>
              </a:spcAft>
              <a:buSzPts val="1700"/>
              <a:buNone/>
              <a:defRPr sz="2000" b="1">
                <a:solidFill>
                  <a:srgbClr val="9E3611"/>
                </a:solidFill>
              </a:defRPr>
            </a:lvl1pPr>
            <a:lvl2pPr marL="914400" lvl="1" indent="-228600" algn="l">
              <a:lnSpc>
                <a:spcPct val="90000"/>
              </a:lnSpc>
              <a:spcBef>
                <a:spcPts val="400"/>
              </a:spcBef>
              <a:spcAft>
                <a:spcPts val="0"/>
              </a:spcAft>
              <a:buSzPts val="1700"/>
              <a:buNone/>
              <a:defRPr sz="2000" b="1"/>
            </a:lvl2pPr>
            <a:lvl3pPr marL="1371600" lvl="2" indent="-228600" algn="l">
              <a:lnSpc>
                <a:spcPct val="90000"/>
              </a:lnSpc>
              <a:spcBef>
                <a:spcPts val="400"/>
              </a:spcBef>
              <a:spcAft>
                <a:spcPts val="0"/>
              </a:spcAft>
              <a:buSzPts val="1530"/>
              <a:buNone/>
              <a:defRPr sz="1800" b="1"/>
            </a:lvl3pPr>
            <a:lvl4pPr marL="1828800" lvl="3" indent="-228600" algn="l">
              <a:lnSpc>
                <a:spcPct val="90000"/>
              </a:lnSpc>
              <a:spcBef>
                <a:spcPts val="400"/>
              </a:spcBef>
              <a:spcAft>
                <a:spcPts val="0"/>
              </a:spcAft>
              <a:buSzPts val="1360"/>
              <a:buNone/>
              <a:defRPr sz="1600" b="1"/>
            </a:lvl4pPr>
            <a:lvl5pPr marL="2286000" lvl="4" indent="-228600" algn="l">
              <a:lnSpc>
                <a:spcPct val="90000"/>
              </a:lnSpc>
              <a:spcBef>
                <a:spcPts val="400"/>
              </a:spcBef>
              <a:spcAft>
                <a:spcPts val="0"/>
              </a:spcAft>
              <a:buSzPts val="1360"/>
              <a:buNone/>
              <a:defRPr sz="1600" b="1"/>
            </a:lvl5pPr>
            <a:lvl6pPr marL="2743200" lvl="5" indent="-228600" algn="l">
              <a:lnSpc>
                <a:spcPct val="90000"/>
              </a:lnSpc>
              <a:spcBef>
                <a:spcPts val="400"/>
              </a:spcBef>
              <a:spcAft>
                <a:spcPts val="0"/>
              </a:spcAft>
              <a:buSzPts val="1360"/>
              <a:buNone/>
              <a:defRPr sz="1600" b="1"/>
            </a:lvl6pPr>
            <a:lvl7pPr marL="3200400" lvl="6" indent="-228600" algn="l">
              <a:lnSpc>
                <a:spcPct val="90000"/>
              </a:lnSpc>
              <a:spcBef>
                <a:spcPts val="400"/>
              </a:spcBef>
              <a:spcAft>
                <a:spcPts val="0"/>
              </a:spcAft>
              <a:buSzPts val="1360"/>
              <a:buNone/>
              <a:defRPr sz="1600" b="1"/>
            </a:lvl7pPr>
            <a:lvl8pPr marL="3657600" lvl="7" indent="-228600" algn="l">
              <a:lnSpc>
                <a:spcPct val="90000"/>
              </a:lnSpc>
              <a:spcBef>
                <a:spcPts val="400"/>
              </a:spcBef>
              <a:spcAft>
                <a:spcPts val="0"/>
              </a:spcAft>
              <a:buSzPts val="1360"/>
              <a:buNone/>
              <a:defRPr sz="1600" b="1"/>
            </a:lvl8pPr>
            <a:lvl9pPr marL="4114800" lvl="8" indent="-228600" algn="l">
              <a:lnSpc>
                <a:spcPct val="90000"/>
              </a:lnSpc>
              <a:spcBef>
                <a:spcPts val="400"/>
              </a:spcBef>
              <a:spcAft>
                <a:spcPts val="200"/>
              </a:spcAft>
              <a:buSzPts val="1360"/>
              <a:buNone/>
              <a:defRPr sz="1600" b="1"/>
            </a:lvl9pPr>
          </a:lstStyle>
          <a:p>
            <a:endParaRPr/>
          </a:p>
        </p:txBody>
      </p:sp>
      <p:sp>
        <p:nvSpPr>
          <p:cNvPr id="137" name="Google Shape;137;p20"/>
          <p:cNvSpPr txBox="1">
            <a:spLocks noGrp="1"/>
          </p:cNvSpPr>
          <p:nvPr>
            <p:ph type="body" idx="2"/>
          </p:nvPr>
        </p:nvSpPr>
        <p:spPr>
          <a:xfrm>
            <a:off x="1069848" y="2743200"/>
            <a:ext cx="4754800" cy="3291900"/>
          </a:xfrm>
          <a:prstGeom prst="rect">
            <a:avLst/>
          </a:prstGeom>
          <a:noFill/>
          <a:ln>
            <a:noFill/>
          </a:ln>
        </p:spPr>
        <p:txBody>
          <a:bodyPr spcFirstLastPara="1" wrap="square" lIns="91425" tIns="45700" rIns="91425" bIns="45700" anchor="t" anchorCtr="0"/>
          <a:lstStyle>
            <a:lvl1pPr marL="457200" lvl="0" indent="-336550" algn="l">
              <a:lnSpc>
                <a:spcPct val="90000"/>
              </a:lnSpc>
              <a:spcBef>
                <a:spcPts val="1200"/>
              </a:spcBef>
              <a:spcAft>
                <a:spcPts val="0"/>
              </a:spcAft>
              <a:buSzPts val="1700"/>
              <a:buChar char="▪"/>
              <a:defRPr sz="2000"/>
            </a:lvl1pPr>
            <a:lvl2pPr marL="914400" lvl="1" indent="-325755" algn="l">
              <a:lnSpc>
                <a:spcPct val="90000"/>
              </a:lnSpc>
              <a:spcBef>
                <a:spcPts val="400"/>
              </a:spcBef>
              <a:spcAft>
                <a:spcPts val="0"/>
              </a:spcAft>
              <a:buSzPts val="1530"/>
              <a:buChar char="▪"/>
              <a:defRPr sz="1800"/>
            </a:lvl2pPr>
            <a:lvl3pPr marL="1371600" lvl="2" indent="-314960" algn="l">
              <a:lnSpc>
                <a:spcPct val="90000"/>
              </a:lnSpc>
              <a:spcBef>
                <a:spcPts val="400"/>
              </a:spcBef>
              <a:spcAft>
                <a:spcPts val="0"/>
              </a:spcAft>
              <a:buSzPts val="1360"/>
              <a:buChar char="▪"/>
              <a:defRPr sz="1600"/>
            </a:lvl3pPr>
            <a:lvl4pPr marL="1828800" lvl="3" indent="-314960" algn="l">
              <a:lnSpc>
                <a:spcPct val="90000"/>
              </a:lnSpc>
              <a:spcBef>
                <a:spcPts val="400"/>
              </a:spcBef>
              <a:spcAft>
                <a:spcPts val="0"/>
              </a:spcAft>
              <a:buSzPts val="1360"/>
              <a:buChar char="▪"/>
              <a:defRPr sz="1600"/>
            </a:lvl4pPr>
            <a:lvl5pPr marL="2286000" lvl="4" indent="-314960" algn="l">
              <a:lnSpc>
                <a:spcPct val="90000"/>
              </a:lnSpc>
              <a:spcBef>
                <a:spcPts val="400"/>
              </a:spcBef>
              <a:spcAft>
                <a:spcPts val="0"/>
              </a:spcAft>
              <a:buSzPts val="1360"/>
              <a:buChar char="▪"/>
              <a:defRPr sz="1600"/>
            </a:lvl5pPr>
            <a:lvl6pPr marL="2743200" lvl="5" indent="-314960" algn="l">
              <a:lnSpc>
                <a:spcPct val="90000"/>
              </a:lnSpc>
              <a:spcBef>
                <a:spcPts val="400"/>
              </a:spcBef>
              <a:spcAft>
                <a:spcPts val="0"/>
              </a:spcAft>
              <a:buSzPts val="1360"/>
              <a:buChar char="▪"/>
              <a:defRPr sz="1600"/>
            </a:lvl6pPr>
            <a:lvl7pPr marL="3200400" lvl="6" indent="-314960" algn="l">
              <a:lnSpc>
                <a:spcPct val="90000"/>
              </a:lnSpc>
              <a:spcBef>
                <a:spcPts val="400"/>
              </a:spcBef>
              <a:spcAft>
                <a:spcPts val="0"/>
              </a:spcAft>
              <a:buSzPts val="1360"/>
              <a:buChar char="▪"/>
              <a:defRPr sz="1600"/>
            </a:lvl7pPr>
            <a:lvl8pPr marL="3657600" lvl="7" indent="-314959" algn="l">
              <a:lnSpc>
                <a:spcPct val="90000"/>
              </a:lnSpc>
              <a:spcBef>
                <a:spcPts val="400"/>
              </a:spcBef>
              <a:spcAft>
                <a:spcPts val="0"/>
              </a:spcAft>
              <a:buSzPts val="1360"/>
              <a:buChar char="▪"/>
              <a:defRPr sz="1600"/>
            </a:lvl8pPr>
            <a:lvl9pPr marL="4114800" lvl="8" indent="-314959" algn="l">
              <a:lnSpc>
                <a:spcPct val="90000"/>
              </a:lnSpc>
              <a:spcBef>
                <a:spcPts val="400"/>
              </a:spcBef>
              <a:spcAft>
                <a:spcPts val="200"/>
              </a:spcAft>
              <a:buSzPts val="1360"/>
              <a:buChar char="▪"/>
              <a:defRPr sz="1600"/>
            </a:lvl9pPr>
          </a:lstStyle>
          <a:p>
            <a:endParaRPr/>
          </a:p>
        </p:txBody>
      </p:sp>
      <p:sp>
        <p:nvSpPr>
          <p:cNvPr id="138" name="Google Shape;138;p20"/>
          <p:cNvSpPr txBox="1">
            <a:spLocks noGrp="1"/>
          </p:cNvSpPr>
          <p:nvPr>
            <p:ph type="body" idx="3"/>
          </p:nvPr>
        </p:nvSpPr>
        <p:spPr>
          <a:xfrm>
            <a:off x="6364224" y="2048256"/>
            <a:ext cx="4754800" cy="640200"/>
          </a:xfrm>
          <a:prstGeom prst="rect">
            <a:avLst/>
          </a:prstGeom>
          <a:noFill/>
          <a:ln>
            <a:noFill/>
          </a:ln>
        </p:spPr>
        <p:txBody>
          <a:bodyPr spcFirstLastPara="1" wrap="square" lIns="91425" tIns="45700" rIns="91425" bIns="45700" anchor="ctr" anchorCtr="0"/>
          <a:lstStyle>
            <a:lvl1pPr marL="457200" lvl="0" indent="-228600" algn="l">
              <a:lnSpc>
                <a:spcPct val="90000"/>
              </a:lnSpc>
              <a:spcBef>
                <a:spcPts val="1200"/>
              </a:spcBef>
              <a:spcAft>
                <a:spcPts val="0"/>
              </a:spcAft>
              <a:buSzPts val="1700"/>
              <a:buNone/>
              <a:defRPr sz="2000" b="1">
                <a:solidFill>
                  <a:srgbClr val="9E3611"/>
                </a:solidFill>
              </a:defRPr>
            </a:lvl1pPr>
            <a:lvl2pPr marL="914400" lvl="1" indent="-228600" algn="l">
              <a:lnSpc>
                <a:spcPct val="90000"/>
              </a:lnSpc>
              <a:spcBef>
                <a:spcPts val="400"/>
              </a:spcBef>
              <a:spcAft>
                <a:spcPts val="0"/>
              </a:spcAft>
              <a:buSzPts val="1700"/>
              <a:buNone/>
              <a:defRPr sz="2000" b="1"/>
            </a:lvl2pPr>
            <a:lvl3pPr marL="1371600" lvl="2" indent="-228600" algn="l">
              <a:lnSpc>
                <a:spcPct val="90000"/>
              </a:lnSpc>
              <a:spcBef>
                <a:spcPts val="400"/>
              </a:spcBef>
              <a:spcAft>
                <a:spcPts val="0"/>
              </a:spcAft>
              <a:buSzPts val="1530"/>
              <a:buNone/>
              <a:defRPr sz="1800" b="1"/>
            </a:lvl3pPr>
            <a:lvl4pPr marL="1828800" lvl="3" indent="-228600" algn="l">
              <a:lnSpc>
                <a:spcPct val="90000"/>
              </a:lnSpc>
              <a:spcBef>
                <a:spcPts val="400"/>
              </a:spcBef>
              <a:spcAft>
                <a:spcPts val="0"/>
              </a:spcAft>
              <a:buSzPts val="1360"/>
              <a:buNone/>
              <a:defRPr sz="1600" b="1"/>
            </a:lvl4pPr>
            <a:lvl5pPr marL="2286000" lvl="4" indent="-228600" algn="l">
              <a:lnSpc>
                <a:spcPct val="90000"/>
              </a:lnSpc>
              <a:spcBef>
                <a:spcPts val="400"/>
              </a:spcBef>
              <a:spcAft>
                <a:spcPts val="0"/>
              </a:spcAft>
              <a:buSzPts val="1360"/>
              <a:buNone/>
              <a:defRPr sz="1600" b="1"/>
            </a:lvl5pPr>
            <a:lvl6pPr marL="2743200" lvl="5" indent="-228600" algn="l">
              <a:lnSpc>
                <a:spcPct val="90000"/>
              </a:lnSpc>
              <a:spcBef>
                <a:spcPts val="400"/>
              </a:spcBef>
              <a:spcAft>
                <a:spcPts val="0"/>
              </a:spcAft>
              <a:buSzPts val="1360"/>
              <a:buNone/>
              <a:defRPr sz="1600" b="1"/>
            </a:lvl6pPr>
            <a:lvl7pPr marL="3200400" lvl="6" indent="-228600" algn="l">
              <a:lnSpc>
                <a:spcPct val="90000"/>
              </a:lnSpc>
              <a:spcBef>
                <a:spcPts val="400"/>
              </a:spcBef>
              <a:spcAft>
                <a:spcPts val="0"/>
              </a:spcAft>
              <a:buSzPts val="1360"/>
              <a:buNone/>
              <a:defRPr sz="1600" b="1"/>
            </a:lvl7pPr>
            <a:lvl8pPr marL="3657600" lvl="7" indent="-228600" algn="l">
              <a:lnSpc>
                <a:spcPct val="90000"/>
              </a:lnSpc>
              <a:spcBef>
                <a:spcPts val="400"/>
              </a:spcBef>
              <a:spcAft>
                <a:spcPts val="0"/>
              </a:spcAft>
              <a:buSzPts val="1360"/>
              <a:buNone/>
              <a:defRPr sz="1600" b="1"/>
            </a:lvl8pPr>
            <a:lvl9pPr marL="4114800" lvl="8" indent="-228600" algn="l">
              <a:lnSpc>
                <a:spcPct val="90000"/>
              </a:lnSpc>
              <a:spcBef>
                <a:spcPts val="400"/>
              </a:spcBef>
              <a:spcAft>
                <a:spcPts val="200"/>
              </a:spcAft>
              <a:buSzPts val="1360"/>
              <a:buNone/>
              <a:defRPr sz="1600" b="1"/>
            </a:lvl9pPr>
          </a:lstStyle>
          <a:p>
            <a:endParaRPr/>
          </a:p>
        </p:txBody>
      </p:sp>
      <p:sp>
        <p:nvSpPr>
          <p:cNvPr id="139" name="Google Shape;139;p20"/>
          <p:cNvSpPr txBox="1">
            <a:spLocks noGrp="1"/>
          </p:cNvSpPr>
          <p:nvPr>
            <p:ph type="body" idx="4"/>
          </p:nvPr>
        </p:nvSpPr>
        <p:spPr>
          <a:xfrm>
            <a:off x="6364224" y="2743200"/>
            <a:ext cx="4754800" cy="3291900"/>
          </a:xfrm>
          <a:prstGeom prst="rect">
            <a:avLst/>
          </a:prstGeom>
          <a:noFill/>
          <a:ln>
            <a:noFill/>
          </a:ln>
        </p:spPr>
        <p:txBody>
          <a:bodyPr spcFirstLastPara="1" wrap="square" lIns="91425" tIns="45700" rIns="91425" bIns="45700" anchor="t" anchorCtr="0"/>
          <a:lstStyle>
            <a:lvl1pPr marL="457200" lvl="0" indent="-336550" algn="l">
              <a:lnSpc>
                <a:spcPct val="90000"/>
              </a:lnSpc>
              <a:spcBef>
                <a:spcPts val="1200"/>
              </a:spcBef>
              <a:spcAft>
                <a:spcPts val="0"/>
              </a:spcAft>
              <a:buSzPts val="1700"/>
              <a:buChar char="▪"/>
              <a:defRPr sz="2000"/>
            </a:lvl1pPr>
            <a:lvl2pPr marL="914400" lvl="1" indent="-325755" algn="l">
              <a:lnSpc>
                <a:spcPct val="90000"/>
              </a:lnSpc>
              <a:spcBef>
                <a:spcPts val="400"/>
              </a:spcBef>
              <a:spcAft>
                <a:spcPts val="0"/>
              </a:spcAft>
              <a:buSzPts val="1530"/>
              <a:buChar char="▪"/>
              <a:defRPr sz="1800"/>
            </a:lvl2pPr>
            <a:lvl3pPr marL="1371600" lvl="2" indent="-314960" algn="l">
              <a:lnSpc>
                <a:spcPct val="90000"/>
              </a:lnSpc>
              <a:spcBef>
                <a:spcPts val="400"/>
              </a:spcBef>
              <a:spcAft>
                <a:spcPts val="0"/>
              </a:spcAft>
              <a:buSzPts val="1360"/>
              <a:buChar char="▪"/>
              <a:defRPr sz="1600"/>
            </a:lvl3pPr>
            <a:lvl4pPr marL="1828800" lvl="3" indent="-314960" algn="l">
              <a:lnSpc>
                <a:spcPct val="90000"/>
              </a:lnSpc>
              <a:spcBef>
                <a:spcPts val="400"/>
              </a:spcBef>
              <a:spcAft>
                <a:spcPts val="0"/>
              </a:spcAft>
              <a:buSzPts val="1360"/>
              <a:buChar char="▪"/>
              <a:defRPr sz="1600"/>
            </a:lvl4pPr>
            <a:lvl5pPr marL="2286000" lvl="4" indent="-314960" algn="l">
              <a:lnSpc>
                <a:spcPct val="90000"/>
              </a:lnSpc>
              <a:spcBef>
                <a:spcPts val="400"/>
              </a:spcBef>
              <a:spcAft>
                <a:spcPts val="0"/>
              </a:spcAft>
              <a:buSzPts val="1360"/>
              <a:buChar char="▪"/>
              <a:defRPr sz="1600"/>
            </a:lvl5pPr>
            <a:lvl6pPr marL="2743200" lvl="5" indent="-314960" algn="l">
              <a:lnSpc>
                <a:spcPct val="90000"/>
              </a:lnSpc>
              <a:spcBef>
                <a:spcPts val="400"/>
              </a:spcBef>
              <a:spcAft>
                <a:spcPts val="0"/>
              </a:spcAft>
              <a:buSzPts val="1360"/>
              <a:buChar char="▪"/>
              <a:defRPr sz="1600"/>
            </a:lvl6pPr>
            <a:lvl7pPr marL="3200400" lvl="6" indent="-314960" algn="l">
              <a:lnSpc>
                <a:spcPct val="90000"/>
              </a:lnSpc>
              <a:spcBef>
                <a:spcPts val="400"/>
              </a:spcBef>
              <a:spcAft>
                <a:spcPts val="0"/>
              </a:spcAft>
              <a:buSzPts val="1360"/>
              <a:buChar char="▪"/>
              <a:defRPr sz="1600"/>
            </a:lvl7pPr>
            <a:lvl8pPr marL="3657600" lvl="7" indent="-314959" algn="l">
              <a:lnSpc>
                <a:spcPct val="90000"/>
              </a:lnSpc>
              <a:spcBef>
                <a:spcPts val="400"/>
              </a:spcBef>
              <a:spcAft>
                <a:spcPts val="0"/>
              </a:spcAft>
              <a:buSzPts val="1360"/>
              <a:buChar char="▪"/>
              <a:defRPr sz="1600"/>
            </a:lvl8pPr>
            <a:lvl9pPr marL="4114800" lvl="8" indent="-314959" algn="l">
              <a:lnSpc>
                <a:spcPct val="90000"/>
              </a:lnSpc>
              <a:spcBef>
                <a:spcPts val="400"/>
              </a:spcBef>
              <a:spcAft>
                <a:spcPts val="200"/>
              </a:spcAft>
              <a:buSzPts val="1360"/>
              <a:buChar char="▪"/>
              <a:defRPr sz="1600"/>
            </a:lvl9pPr>
          </a:lstStyle>
          <a:p>
            <a:endParaRPr/>
          </a:p>
        </p:txBody>
      </p:sp>
      <p:sp>
        <p:nvSpPr>
          <p:cNvPr id="140" name="Google Shape;140;p20"/>
          <p:cNvSpPr txBox="1">
            <a:spLocks noGrp="1"/>
          </p:cNvSpPr>
          <p:nvPr>
            <p:ph type="dt" idx="10"/>
          </p:nvPr>
        </p:nvSpPr>
        <p:spPr>
          <a:xfrm>
            <a:off x="7964424" y="6272784"/>
            <a:ext cx="3273600" cy="365100"/>
          </a:xfrm>
          <a:prstGeom prst="rect">
            <a:avLst/>
          </a:prstGeom>
          <a:noFill/>
          <a:ln>
            <a:noFill/>
          </a:ln>
        </p:spPr>
        <p:txBody>
          <a:bodyPr spcFirstLastPara="1" wrap="square" lIns="91425" tIns="45700" rIns="91425" bIns="45700" anchor="ctr" anchorCtr="0"/>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1" name="Google Shape;141;p20"/>
          <p:cNvSpPr txBox="1">
            <a:spLocks noGrp="1"/>
          </p:cNvSpPr>
          <p:nvPr>
            <p:ph type="ftr" idx="11"/>
          </p:nvPr>
        </p:nvSpPr>
        <p:spPr>
          <a:xfrm>
            <a:off x="1088136" y="6272784"/>
            <a:ext cx="6327600" cy="365100"/>
          </a:xfrm>
          <a:prstGeom prst="rect">
            <a:avLst/>
          </a:prstGeom>
          <a:noFill/>
          <a:ln>
            <a:noFill/>
          </a:ln>
        </p:spPr>
        <p:txBody>
          <a:bodyPr spcFirstLastPara="1" wrap="square" lIns="91425" tIns="45700" rIns="91425" bIns="45700" anchor="ctr" anchorCtr="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2" name="Google Shape;142;p20"/>
          <p:cNvSpPr txBox="1">
            <a:spLocks noGrp="1"/>
          </p:cNvSpPr>
          <p:nvPr>
            <p:ph type="sldNum" idx="12"/>
          </p:nvPr>
        </p:nvSpPr>
        <p:spPr>
          <a:xfrm>
            <a:off x="11311128" y="6272784"/>
            <a:ext cx="640000" cy="365100"/>
          </a:xfrm>
          <a:prstGeom prst="rect">
            <a:avLst/>
          </a:prstGeom>
          <a:noFill/>
          <a:ln>
            <a:noFill/>
          </a:ln>
        </p:spPr>
        <p:txBody>
          <a:bodyPr spcFirstLastPara="1" wrap="square" lIns="91425" tIns="45700" rIns="91425" bIns="45700" anchor="ctr" anchorCtr="0">
            <a:noAutofit/>
          </a:bodyPr>
          <a:lstStyle>
            <a:lvl1pPr marL="0" marR="0" lvl="0" indent="0" algn="ctr">
              <a:lnSpc>
                <a:spcPct val="100000"/>
              </a:lnSpc>
              <a:spcBef>
                <a:spcPts val="0"/>
              </a:spcBef>
              <a:spcAft>
                <a:spcPts val="0"/>
              </a:spcAft>
              <a:buClr>
                <a:srgbClr val="000000"/>
              </a:buClr>
              <a:buSzPts val="1400"/>
              <a:buFont typeface="Arial"/>
              <a:buNone/>
              <a:defRPr sz="1400" b="1" i="0" u="none" strike="noStrike" cap="none">
                <a:solidFill>
                  <a:srgbClr val="FFFFFF"/>
                </a:solidFill>
                <a:latin typeface="Rokkitt"/>
                <a:ea typeface="Rokkitt"/>
                <a:cs typeface="Rokkitt"/>
                <a:sym typeface="Rokkitt"/>
              </a:defRPr>
            </a:lvl1pPr>
            <a:lvl2pPr marL="0" marR="0" lvl="1" indent="0" algn="ctr">
              <a:lnSpc>
                <a:spcPct val="100000"/>
              </a:lnSpc>
              <a:spcBef>
                <a:spcPts val="0"/>
              </a:spcBef>
              <a:spcAft>
                <a:spcPts val="0"/>
              </a:spcAft>
              <a:buClr>
                <a:srgbClr val="000000"/>
              </a:buClr>
              <a:buSzPts val="1400"/>
              <a:buFont typeface="Arial"/>
              <a:buNone/>
              <a:defRPr sz="1400" b="1" i="0" u="none" strike="noStrike" cap="none">
                <a:solidFill>
                  <a:srgbClr val="FFFFFF"/>
                </a:solidFill>
                <a:latin typeface="Rokkitt"/>
                <a:ea typeface="Rokkitt"/>
                <a:cs typeface="Rokkitt"/>
                <a:sym typeface="Rokkitt"/>
              </a:defRPr>
            </a:lvl2pPr>
            <a:lvl3pPr marL="0" marR="0" lvl="2" indent="0" algn="ctr">
              <a:lnSpc>
                <a:spcPct val="100000"/>
              </a:lnSpc>
              <a:spcBef>
                <a:spcPts val="0"/>
              </a:spcBef>
              <a:spcAft>
                <a:spcPts val="0"/>
              </a:spcAft>
              <a:buClr>
                <a:srgbClr val="000000"/>
              </a:buClr>
              <a:buSzPts val="1400"/>
              <a:buFont typeface="Arial"/>
              <a:buNone/>
              <a:defRPr sz="1400" b="1" i="0" u="none" strike="noStrike" cap="none">
                <a:solidFill>
                  <a:srgbClr val="FFFFFF"/>
                </a:solidFill>
                <a:latin typeface="Rokkitt"/>
                <a:ea typeface="Rokkitt"/>
                <a:cs typeface="Rokkitt"/>
                <a:sym typeface="Rokkitt"/>
              </a:defRPr>
            </a:lvl3pPr>
            <a:lvl4pPr marL="0" marR="0" lvl="3" indent="0" algn="ctr">
              <a:lnSpc>
                <a:spcPct val="100000"/>
              </a:lnSpc>
              <a:spcBef>
                <a:spcPts val="0"/>
              </a:spcBef>
              <a:spcAft>
                <a:spcPts val="0"/>
              </a:spcAft>
              <a:buClr>
                <a:srgbClr val="000000"/>
              </a:buClr>
              <a:buSzPts val="1400"/>
              <a:buFont typeface="Arial"/>
              <a:buNone/>
              <a:defRPr sz="1400" b="1" i="0" u="none" strike="noStrike" cap="none">
                <a:solidFill>
                  <a:srgbClr val="FFFFFF"/>
                </a:solidFill>
                <a:latin typeface="Rokkitt"/>
                <a:ea typeface="Rokkitt"/>
                <a:cs typeface="Rokkitt"/>
                <a:sym typeface="Rokkitt"/>
              </a:defRPr>
            </a:lvl4pPr>
            <a:lvl5pPr marL="0" marR="0" lvl="4" indent="0" algn="ctr">
              <a:lnSpc>
                <a:spcPct val="100000"/>
              </a:lnSpc>
              <a:spcBef>
                <a:spcPts val="0"/>
              </a:spcBef>
              <a:spcAft>
                <a:spcPts val="0"/>
              </a:spcAft>
              <a:buClr>
                <a:srgbClr val="000000"/>
              </a:buClr>
              <a:buSzPts val="1400"/>
              <a:buFont typeface="Arial"/>
              <a:buNone/>
              <a:defRPr sz="1400" b="1" i="0" u="none" strike="noStrike" cap="none">
                <a:solidFill>
                  <a:srgbClr val="FFFFFF"/>
                </a:solidFill>
                <a:latin typeface="Rokkitt"/>
                <a:ea typeface="Rokkitt"/>
                <a:cs typeface="Rokkitt"/>
                <a:sym typeface="Rokkitt"/>
              </a:defRPr>
            </a:lvl5pPr>
            <a:lvl6pPr marL="0" marR="0" lvl="5" indent="0" algn="ctr">
              <a:lnSpc>
                <a:spcPct val="100000"/>
              </a:lnSpc>
              <a:spcBef>
                <a:spcPts val="0"/>
              </a:spcBef>
              <a:spcAft>
                <a:spcPts val="0"/>
              </a:spcAft>
              <a:buClr>
                <a:srgbClr val="000000"/>
              </a:buClr>
              <a:buSzPts val="1400"/>
              <a:buFont typeface="Arial"/>
              <a:buNone/>
              <a:defRPr sz="1400" b="1" i="0" u="none" strike="noStrike" cap="none">
                <a:solidFill>
                  <a:srgbClr val="FFFFFF"/>
                </a:solidFill>
                <a:latin typeface="Rokkitt"/>
                <a:ea typeface="Rokkitt"/>
                <a:cs typeface="Rokkitt"/>
                <a:sym typeface="Rokkitt"/>
              </a:defRPr>
            </a:lvl6pPr>
            <a:lvl7pPr marL="0" marR="0" lvl="6" indent="0" algn="ctr">
              <a:lnSpc>
                <a:spcPct val="100000"/>
              </a:lnSpc>
              <a:spcBef>
                <a:spcPts val="0"/>
              </a:spcBef>
              <a:spcAft>
                <a:spcPts val="0"/>
              </a:spcAft>
              <a:buClr>
                <a:srgbClr val="000000"/>
              </a:buClr>
              <a:buSzPts val="1400"/>
              <a:buFont typeface="Arial"/>
              <a:buNone/>
              <a:defRPr sz="1400" b="1" i="0" u="none" strike="noStrike" cap="none">
                <a:solidFill>
                  <a:srgbClr val="FFFFFF"/>
                </a:solidFill>
                <a:latin typeface="Rokkitt"/>
                <a:ea typeface="Rokkitt"/>
                <a:cs typeface="Rokkitt"/>
                <a:sym typeface="Rokkitt"/>
              </a:defRPr>
            </a:lvl7pPr>
            <a:lvl8pPr marL="0" marR="0" lvl="7" indent="0" algn="ctr">
              <a:lnSpc>
                <a:spcPct val="100000"/>
              </a:lnSpc>
              <a:spcBef>
                <a:spcPts val="0"/>
              </a:spcBef>
              <a:spcAft>
                <a:spcPts val="0"/>
              </a:spcAft>
              <a:buClr>
                <a:srgbClr val="000000"/>
              </a:buClr>
              <a:buSzPts val="1400"/>
              <a:buFont typeface="Arial"/>
              <a:buNone/>
              <a:defRPr sz="1400" b="1" i="0" u="none" strike="noStrike" cap="none">
                <a:solidFill>
                  <a:srgbClr val="FFFFFF"/>
                </a:solidFill>
                <a:latin typeface="Rokkitt"/>
                <a:ea typeface="Rokkitt"/>
                <a:cs typeface="Rokkitt"/>
                <a:sym typeface="Rokkitt"/>
              </a:defRPr>
            </a:lvl8pPr>
            <a:lvl9pPr marL="0" marR="0" lvl="8" indent="0" algn="ctr">
              <a:lnSpc>
                <a:spcPct val="100000"/>
              </a:lnSpc>
              <a:spcBef>
                <a:spcPts val="0"/>
              </a:spcBef>
              <a:spcAft>
                <a:spcPts val="0"/>
              </a:spcAft>
              <a:buClr>
                <a:srgbClr val="000000"/>
              </a:buClr>
              <a:buSzPts val="1400"/>
              <a:buFont typeface="Arial"/>
              <a:buNone/>
              <a:defRPr sz="1400" b="1" i="0" u="none" strike="noStrike" cap="none">
                <a:solidFill>
                  <a:srgbClr val="FFFFFF"/>
                </a:solidFill>
                <a:latin typeface="Rokkitt"/>
                <a:ea typeface="Rokkitt"/>
                <a:cs typeface="Rokkitt"/>
                <a:sym typeface="Rokkitt"/>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4238678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2CCA35B-527D-0942-B7C1-6964F2DB638E}" type="datetimeFigureOut">
              <a:rPr lang="en-US" smtClean="0"/>
              <a:t>2/18/25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168F7A5-BAB8-774D-9248-D47981AEF90B}" type="slidenum">
              <a:rPr lang="en-US" smtClean="0"/>
              <a:t>‹#›</a:t>
            </a:fld>
            <a:endParaRPr lang="en-US"/>
          </a:p>
        </p:txBody>
      </p:sp>
    </p:spTree>
    <p:extLst>
      <p:ext uri="{BB962C8B-B14F-4D97-AF65-F5344CB8AC3E}">
        <p14:creationId xmlns:p14="http://schemas.microsoft.com/office/powerpoint/2010/main" val="166258292"/>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showMasterSp="0" matchingName="Picture with Caption" type="picTx">
  <p:cSld name="Picture with Caption">
    <p:spTree>
      <p:nvGrpSpPr>
        <p:cNvPr id="1" name="Shape 148"/>
        <p:cNvGrpSpPr/>
        <p:nvPr/>
      </p:nvGrpSpPr>
      <p:grpSpPr>
        <a:xfrm>
          <a:off x="0" y="0"/>
          <a:ext cx="0" cy="0"/>
          <a:chOff x="0" y="0"/>
          <a:chExt cx="0" cy="0"/>
        </a:xfrm>
      </p:grpSpPr>
      <p:sp>
        <p:nvSpPr>
          <p:cNvPr id="149" name="Google Shape;149;p22"/>
          <p:cNvSpPr/>
          <p:nvPr/>
        </p:nvSpPr>
        <p:spPr>
          <a:xfrm>
            <a:off x="8303740" y="0"/>
            <a:ext cx="3888400" cy="6858000"/>
          </a:xfrm>
          <a:prstGeom prst="rect">
            <a:avLst/>
          </a:prstGeom>
          <a:blipFill rotWithShape="1">
            <a:blip r:embed="rId2" cstate="email">
              <a:alphaModFix amt="60000"/>
              <a:extLst>
                <a:ext uri="{28A0092B-C50C-407E-A947-70E740481C1C}">
                  <a14:useLocalDpi xmlns:a14="http://schemas.microsoft.com/office/drawing/2010/main"/>
                </a:ext>
              </a:extLst>
            </a:blip>
            <a:tile tx="0" ty="-704850" sx="92000" sy="89000" flip="xy" algn="ctr"/>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0" name="Google Shape;150;p22"/>
          <p:cNvSpPr txBox="1">
            <a:spLocks noGrp="1"/>
          </p:cNvSpPr>
          <p:nvPr>
            <p:ph type="title"/>
          </p:nvPr>
        </p:nvSpPr>
        <p:spPr>
          <a:xfrm>
            <a:off x="8549640" y="685800"/>
            <a:ext cx="3200400" cy="1737300"/>
          </a:xfrm>
          <a:prstGeom prst="rect">
            <a:avLst/>
          </a:prstGeom>
          <a:noFill/>
          <a:ln>
            <a:noFill/>
          </a:ln>
        </p:spPr>
        <p:txBody>
          <a:bodyPr spcFirstLastPara="1" wrap="square" lIns="91425" tIns="45700" rIns="91425" bIns="45700" anchor="b" anchorCtr="0"/>
          <a:lstStyle>
            <a:lvl1pPr lvl="0" algn="l">
              <a:lnSpc>
                <a:spcPct val="90000"/>
              </a:lnSpc>
              <a:spcBef>
                <a:spcPts val="0"/>
              </a:spcBef>
              <a:spcAft>
                <a:spcPts val="0"/>
              </a:spcAft>
              <a:buSzPts val="3200"/>
              <a:buFont typeface="Rokkitt"/>
              <a:buNone/>
              <a:defRPr sz="3200" b="1"/>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1" name="Google Shape;151;p22"/>
          <p:cNvSpPr>
            <a:spLocks noGrp="1"/>
          </p:cNvSpPr>
          <p:nvPr>
            <p:ph type="pic" idx="2"/>
          </p:nvPr>
        </p:nvSpPr>
        <p:spPr>
          <a:xfrm>
            <a:off x="0" y="0"/>
            <a:ext cx="8303600" cy="6858000"/>
          </a:xfrm>
          <a:prstGeom prst="rect">
            <a:avLst/>
          </a:prstGeom>
          <a:solidFill>
            <a:srgbClr val="E1DFDF"/>
          </a:solidFill>
          <a:ln>
            <a:noFill/>
          </a:ln>
        </p:spPr>
        <p:txBody>
          <a:bodyPr spcFirstLastPara="1" wrap="square" lIns="91425" tIns="45700" rIns="91425" bIns="45700" anchor="t" anchorCtr="0"/>
          <a:lstStyle>
            <a:lvl1pPr marR="0" lvl="0" algn="l" rtl="0">
              <a:lnSpc>
                <a:spcPct val="90000"/>
              </a:lnSpc>
              <a:spcBef>
                <a:spcPts val="1200"/>
              </a:spcBef>
              <a:spcAft>
                <a:spcPts val="0"/>
              </a:spcAft>
              <a:buClr>
                <a:srgbClr val="9E3611"/>
              </a:buClr>
              <a:buSzPts val="2720"/>
              <a:buFont typeface="Noto Sans Symbols"/>
              <a:buNone/>
              <a:defRPr sz="3200" b="0" i="0" u="none" strike="noStrike" cap="none">
                <a:solidFill>
                  <a:schemeClr val="dk1"/>
                </a:solidFill>
                <a:latin typeface="Rockwell"/>
                <a:ea typeface="Rockwell"/>
                <a:cs typeface="Rockwell"/>
                <a:sym typeface="Rockwell"/>
              </a:defRPr>
            </a:lvl1pPr>
            <a:lvl2pPr marR="0" lvl="1" algn="l" rtl="0">
              <a:lnSpc>
                <a:spcPct val="90000"/>
              </a:lnSpc>
              <a:spcBef>
                <a:spcPts val="400"/>
              </a:spcBef>
              <a:spcAft>
                <a:spcPts val="0"/>
              </a:spcAft>
              <a:buClr>
                <a:srgbClr val="9E3611"/>
              </a:buClr>
              <a:buSzPts val="2380"/>
              <a:buFont typeface="Noto Sans Symbols"/>
              <a:buNone/>
              <a:defRPr sz="2800" b="0" i="0" u="none" strike="noStrike" cap="none">
                <a:solidFill>
                  <a:schemeClr val="dk1"/>
                </a:solidFill>
                <a:latin typeface="Rockwell"/>
                <a:ea typeface="Rockwell"/>
                <a:cs typeface="Rockwell"/>
                <a:sym typeface="Rockwell"/>
              </a:defRPr>
            </a:lvl2pPr>
            <a:lvl3pPr marR="0" lvl="2" algn="l" rtl="0">
              <a:lnSpc>
                <a:spcPct val="90000"/>
              </a:lnSpc>
              <a:spcBef>
                <a:spcPts val="400"/>
              </a:spcBef>
              <a:spcAft>
                <a:spcPts val="0"/>
              </a:spcAft>
              <a:buClr>
                <a:srgbClr val="9E3611"/>
              </a:buClr>
              <a:buSzPts val="2040"/>
              <a:buFont typeface="Noto Sans Symbols"/>
              <a:buNone/>
              <a:defRPr sz="2400" b="0" i="0" u="none" strike="noStrike" cap="none">
                <a:solidFill>
                  <a:schemeClr val="dk1"/>
                </a:solidFill>
                <a:latin typeface="Rockwell"/>
                <a:ea typeface="Rockwell"/>
                <a:cs typeface="Rockwell"/>
                <a:sym typeface="Rockwell"/>
              </a:defRPr>
            </a:lvl3pPr>
            <a:lvl4pPr marR="0" lvl="3" algn="l" rtl="0">
              <a:lnSpc>
                <a:spcPct val="90000"/>
              </a:lnSpc>
              <a:spcBef>
                <a:spcPts val="400"/>
              </a:spcBef>
              <a:spcAft>
                <a:spcPts val="0"/>
              </a:spcAft>
              <a:buClr>
                <a:srgbClr val="9E3611"/>
              </a:buClr>
              <a:buSzPts val="1700"/>
              <a:buFont typeface="Noto Sans Symbols"/>
              <a:buNone/>
              <a:defRPr sz="2000" b="0" i="0" u="none" strike="noStrike" cap="none">
                <a:solidFill>
                  <a:schemeClr val="dk1"/>
                </a:solidFill>
                <a:latin typeface="Rockwell"/>
                <a:ea typeface="Rockwell"/>
                <a:cs typeface="Rockwell"/>
                <a:sym typeface="Rockwell"/>
              </a:defRPr>
            </a:lvl4pPr>
            <a:lvl5pPr marR="0" lvl="4" algn="l" rtl="0">
              <a:lnSpc>
                <a:spcPct val="90000"/>
              </a:lnSpc>
              <a:spcBef>
                <a:spcPts val="400"/>
              </a:spcBef>
              <a:spcAft>
                <a:spcPts val="0"/>
              </a:spcAft>
              <a:buClr>
                <a:srgbClr val="9E3611"/>
              </a:buClr>
              <a:buSzPts val="1700"/>
              <a:buFont typeface="Noto Sans Symbols"/>
              <a:buNone/>
              <a:defRPr sz="2000" b="0" i="0" u="none" strike="noStrike" cap="none">
                <a:solidFill>
                  <a:schemeClr val="dk1"/>
                </a:solidFill>
                <a:latin typeface="Rockwell"/>
                <a:ea typeface="Rockwell"/>
                <a:cs typeface="Rockwell"/>
                <a:sym typeface="Rockwell"/>
              </a:defRPr>
            </a:lvl5pPr>
            <a:lvl6pPr marR="0" lvl="5" algn="l" rtl="0">
              <a:lnSpc>
                <a:spcPct val="90000"/>
              </a:lnSpc>
              <a:spcBef>
                <a:spcPts val="400"/>
              </a:spcBef>
              <a:spcAft>
                <a:spcPts val="0"/>
              </a:spcAft>
              <a:buClr>
                <a:srgbClr val="9E3611"/>
              </a:buClr>
              <a:buSzPts val="1700"/>
              <a:buFont typeface="Noto Sans Symbols"/>
              <a:buNone/>
              <a:defRPr sz="2000" b="0" i="0" u="none" strike="noStrike" cap="none">
                <a:solidFill>
                  <a:schemeClr val="dk1"/>
                </a:solidFill>
                <a:latin typeface="Rockwell"/>
                <a:ea typeface="Rockwell"/>
                <a:cs typeface="Rockwell"/>
                <a:sym typeface="Rockwell"/>
              </a:defRPr>
            </a:lvl6pPr>
            <a:lvl7pPr marR="0" lvl="6" algn="l" rtl="0">
              <a:lnSpc>
                <a:spcPct val="90000"/>
              </a:lnSpc>
              <a:spcBef>
                <a:spcPts val="400"/>
              </a:spcBef>
              <a:spcAft>
                <a:spcPts val="0"/>
              </a:spcAft>
              <a:buClr>
                <a:srgbClr val="9E3611"/>
              </a:buClr>
              <a:buSzPts val="1700"/>
              <a:buFont typeface="Noto Sans Symbols"/>
              <a:buNone/>
              <a:defRPr sz="2000" b="0" i="0" u="none" strike="noStrike" cap="none">
                <a:solidFill>
                  <a:schemeClr val="dk1"/>
                </a:solidFill>
                <a:latin typeface="Rockwell"/>
                <a:ea typeface="Rockwell"/>
                <a:cs typeface="Rockwell"/>
                <a:sym typeface="Rockwell"/>
              </a:defRPr>
            </a:lvl7pPr>
            <a:lvl8pPr marR="0" lvl="7" algn="l" rtl="0">
              <a:lnSpc>
                <a:spcPct val="90000"/>
              </a:lnSpc>
              <a:spcBef>
                <a:spcPts val="400"/>
              </a:spcBef>
              <a:spcAft>
                <a:spcPts val="0"/>
              </a:spcAft>
              <a:buClr>
                <a:srgbClr val="9E3611"/>
              </a:buClr>
              <a:buSzPts val="1700"/>
              <a:buFont typeface="Noto Sans Symbols"/>
              <a:buNone/>
              <a:defRPr sz="2000" b="0" i="0" u="none" strike="noStrike" cap="none">
                <a:solidFill>
                  <a:schemeClr val="dk1"/>
                </a:solidFill>
                <a:latin typeface="Rockwell"/>
                <a:ea typeface="Rockwell"/>
                <a:cs typeface="Rockwell"/>
                <a:sym typeface="Rockwell"/>
              </a:defRPr>
            </a:lvl8pPr>
            <a:lvl9pPr marR="0" lvl="8" algn="l" rtl="0">
              <a:lnSpc>
                <a:spcPct val="90000"/>
              </a:lnSpc>
              <a:spcBef>
                <a:spcPts val="400"/>
              </a:spcBef>
              <a:spcAft>
                <a:spcPts val="200"/>
              </a:spcAft>
              <a:buClr>
                <a:srgbClr val="9E3611"/>
              </a:buClr>
              <a:buSzPts val="1700"/>
              <a:buFont typeface="Noto Sans Symbols"/>
              <a:buNone/>
              <a:defRPr sz="2000" b="0" i="0" u="none" strike="noStrike" cap="none">
                <a:solidFill>
                  <a:schemeClr val="dk1"/>
                </a:solidFill>
                <a:latin typeface="Rockwell"/>
                <a:ea typeface="Rockwell"/>
                <a:cs typeface="Rockwell"/>
                <a:sym typeface="Rockwell"/>
              </a:defRPr>
            </a:lvl9pPr>
          </a:lstStyle>
          <a:p>
            <a:endParaRPr/>
          </a:p>
        </p:txBody>
      </p:sp>
      <p:sp>
        <p:nvSpPr>
          <p:cNvPr id="152" name="Google Shape;152;p22"/>
          <p:cNvSpPr txBox="1">
            <a:spLocks noGrp="1"/>
          </p:cNvSpPr>
          <p:nvPr>
            <p:ph type="body" idx="1"/>
          </p:nvPr>
        </p:nvSpPr>
        <p:spPr>
          <a:xfrm>
            <a:off x="8549640" y="2423160"/>
            <a:ext cx="3200400" cy="3291900"/>
          </a:xfrm>
          <a:prstGeom prst="rect">
            <a:avLst/>
          </a:prstGeom>
          <a:noFill/>
          <a:ln>
            <a:noFill/>
          </a:ln>
        </p:spPr>
        <p:txBody>
          <a:bodyPr spcFirstLastPara="1" wrap="square" lIns="91425" tIns="45700" rIns="91425" bIns="45700" anchor="t" anchorCtr="0"/>
          <a:lstStyle>
            <a:lvl1pPr marL="457200" lvl="0" indent="-228600" algn="l">
              <a:lnSpc>
                <a:spcPct val="100000"/>
              </a:lnSpc>
              <a:spcBef>
                <a:spcPts val="1000"/>
              </a:spcBef>
              <a:spcAft>
                <a:spcPts val="0"/>
              </a:spcAft>
              <a:buSzPts val="1190"/>
              <a:buNone/>
              <a:defRPr sz="1400">
                <a:solidFill>
                  <a:srgbClr val="9E3611"/>
                </a:solidFill>
              </a:defRPr>
            </a:lvl1pPr>
            <a:lvl2pPr marL="914400" lvl="1" indent="-228600" algn="l">
              <a:lnSpc>
                <a:spcPct val="90000"/>
              </a:lnSpc>
              <a:spcBef>
                <a:spcPts val="400"/>
              </a:spcBef>
              <a:spcAft>
                <a:spcPts val="0"/>
              </a:spcAft>
              <a:buSzPts val="1020"/>
              <a:buNone/>
              <a:defRPr sz="1200"/>
            </a:lvl2pPr>
            <a:lvl3pPr marL="1371600" lvl="2" indent="-228600" algn="l">
              <a:lnSpc>
                <a:spcPct val="90000"/>
              </a:lnSpc>
              <a:spcBef>
                <a:spcPts val="400"/>
              </a:spcBef>
              <a:spcAft>
                <a:spcPts val="0"/>
              </a:spcAft>
              <a:buSzPts val="850"/>
              <a:buNone/>
              <a:defRPr sz="1000"/>
            </a:lvl3pPr>
            <a:lvl4pPr marL="1828800" lvl="3" indent="-228600" algn="l">
              <a:lnSpc>
                <a:spcPct val="90000"/>
              </a:lnSpc>
              <a:spcBef>
                <a:spcPts val="400"/>
              </a:spcBef>
              <a:spcAft>
                <a:spcPts val="0"/>
              </a:spcAft>
              <a:buSzPts val="765"/>
              <a:buNone/>
              <a:defRPr sz="900"/>
            </a:lvl4pPr>
            <a:lvl5pPr marL="2286000" lvl="4" indent="-228600" algn="l">
              <a:lnSpc>
                <a:spcPct val="90000"/>
              </a:lnSpc>
              <a:spcBef>
                <a:spcPts val="400"/>
              </a:spcBef>
              <a:spcAft>
                <a:spcPts val="0"/>
              </a:spcAft>
              <a:buSzPts val="765"/>
              <a:buNone/>
              <a:defRPr sz="900"/>
            </a:lvl5pPr>
            <a:lvl6pPr marL="2743200" lvl="5" indent="-228600" algn="l">
              <a:lnSpc>
                <a:spcPct val="90000"/>
              </a:lnSpc>
              <a:spcBef>
                <a:spcPts val="400"/>
              </a:spcBef>
              <a:spcAft>
                <a:spcPts val="0"/>
              </a:spcAft>
              <a:buSzPts val="765"/>
              <a:buNone/>
              <a:defRPr sz="900"/>
            </a:lvl6pPr>
            <a:lvl7pPr marL="3200400" lvl="6" indent="-228600" algn="l">
              <a:lnSpc>
                <a:spcPct val="90000"/>
              </a:lnSpc>
              <a:spcBef>
                <a:spcPts val="400"/>
              </a:spcBef>
              <a:spcAft>
                <a:spcPts val="0"/>
              </a:spcAft>
              <a:buSzPts val="765"/>
              <a:buNone/>
              <a:defRPr sz="900"/>
            </a:lvl7pPr>
            <a:lvl8pPr marL="3657600" lvl="7" indent="-228600" algn="l">
              <a:lnSpc>
                <a:spcPct val="90000"/>
              </a:lnSpc>
              <a:spcBef>
                <a:spcPts val="400"/>
              </a:spcBef>
              <a:spcAft>
                <a:spcPts val="0"/>
              </a:spcAft>
              <a:buSzPts val="765"/>
              <a:buNone/>
              <a:defRPr sz="900"/>
            </a:lvl8pPr>
            <a:lvl9pPr marL="4114800" lvl="8" indent="-228600" algn="l">
              <a:lnSpc>
                <a:spcPct val="90000"/>
              </a:lnSpc>
              <a:spcBef>
                <a:spcPts val="400"/>
              </a:spcBef>
              <a:spcAft>
                <a:spcPts val="200"/>
              </a:spcAft>
              <a:buSzPts val="765"/>
              <a:buNone/>
              <a:defRPr sz="900"/>
            </a:lvl9pPr>
          </a:lstStyle>
          <a:p>
            <a:endParaRPr/>
          </a:p>
        </p:txBody>
      </p:sp>
      <p:sp>
        <p:nvSpPr>
          <p:cNvPr id="153" name="Google Shape;153;p22"/>
          <p:cNvSpPr txBox="1">
            <a:spLocks noGrp="1"/>
          </p:cNvSpPr>
          <p:nvPr>
            <p:ph type="dt" idx="10"/>
          </p:nvPr>
        </p:nvSpPr>
        <p:spPr>
          <a:xfrm>
            <a:off x="7964424" y="6272784"/>
            <a:ext cx="3273600" cy="365100"/>
          </a:xfrm>
          <a:prstGeom prst="rect">
            <a:avLst/>
          </a:prstGeom>
          <a:noFill/>
          <a:ln>
            <a:noFill/>
          </a:ln>
        </p:spPr>
        <p:txBody>
          <a:bodyPr spcFirstLastPara="1" wrap="square" lIns="91425" tIns="45700" rIns="91425" bIns="45700" anchor="ctr" anchorCtr="0"/>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grpSp>
        <p:nvGrpSpPr>
          <p:cNvPr id="154" name="Google Shape;154;p22"/>
          <p:cNvGrpSpPr/>
          <p:nvPr/>
        </p:nvGrpSpPr>
        <p:grpSpPr>
          <a:xfrm>
            <a:off x="11401725" y="6229474"/>
            <a:ext cx="457200" cy="457182"/>
            <a:chOff x="11361456" y="6195813"/>
            <a:chExt cx="548640" cy="548640"/>
          </a:xfrm>
        </p:grpSpPr>
        <p:sp>
          <p:nvSpPr>
            <p:cNvPr id="155" name="Google Shape;155;p22"/>
            <p:cNvSpPr/>
            <p:nvPr/>
          </p:nvSpPr>
          <p:spPr>
            <a:xfrm>
              <a:off x="11361456" y="6195813"/>
              <a:ext cx="548640" cy="548640"/>
            </a:xfrm>
            <a:prstGeom prst="ellipse">
              <a:avLst/>
            </a:prstGeom>
            <a:blipFill rotWithShape="1">
              <a:blip r:embed="rId3" cstate="email">
                <a:alphaModFix/>
                <a:extLst>
                  <a:ext uri="{28A0092B-C50C-407E-A947-70E740481C1C}">
                    <a14:useLocalDpi xmlns:a14="http://schemas.microsoft.com/office/drawing/2010/main"/>
                  </a:ext>
                </a:extLst>
              </a:blip>
              <a:tile tx="50800" ty="0" sx="85000" sy="85000" flip="none" algn="tl"/>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6" name="Google Shape;156;p22"/>
            <p:cNvSpPr/>
            <p:nvPr/>
          </p:nvSpPr>
          <p:spPr>
            <a:xfrm>
              <a:off x="11396488" y="6230844"/>
              <a:ext cx="478576" cy="478578"/>
            </a:xfrm>
            <a:prstGeom prst="ellipse">
              <a:avLst/>
            </a:prstGeom>
            <a:noFill/>
            <a:ln w="127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157" name="Google Shape;157;p22"/>
          <p:cNvSpPr txBox="1">
            <a:spLocks noGrp="1"/>
          </p:cNvSpPr>
          <p:nvPr>
            <p:ph type="sldNum" idx="12"/>
          </p:nvPr>
        </p:nvSpPr>
        <p:spPr>
          <a:xfrm>
            <a:off x="11311128" y="6272784"/>
            <a:ext cx="640000" cy="365100"/>
          </a:xfrm>
          <a:prstGeom prst="rect">
            <a:avLst/>
          </a:prstGeom>
          <a:noFill/>
          <a:ln>
            <a:noFill/>
          </a:ln>
        </p:spPr>
        <p:txBody>
          <a:bodyPr spcFirstLastPara="1" wrap="square" lIns="91425" tIns="45700" rIns="91425" bIns="45700" anchor="ctr" anchorCtr="0">
            <a:noAutofit/>
          </a:bodyPr>
          <a:lstStyle>
            <a:lvl1pPr marL="0" marR="0" lvl="0" indent="0" algn="ctr">
              <a:lnSpc>
                <a:spcPct val="100000"/>
              </a:lnSpc>
              <a:spcBef>
                <a:spcPts val="0"/>
              </a:spcBef>
              <a:spcAft>
                <a:spcPts val="0"/>
              </a:spcAft>
              <a:buClr>
                <a:srgbClr val="000000"/>
              </a:buClr>
              <a:buSzPts val="1400"/>
              <a:buFont typeface="Arial"/>
              <a:buNone/>
              <a:defRPr sz="1400" b="1" i="0" u="none" strike="noStrike" cap="none">
                <a:solidFill>
                  <a:srgbClr val="FFFFFF"/>
                </a:solidFill>
                <a:latin typeface="Rokkitt"/>
                <a:ea typeface="Rokkitt"/>
                <a:cs typeface="Rokkitt"/>
                <a:sym typeface="Rokkitt"/>
              </a:defRPr>
            </a:lvl1pPr>
            <a:lvl2pPr marL="0" marR="0" lvl="1" indent="0" algn="ctr">
              <a:lnSpc>
                <a:spcPct val="100000"/>
              </a:lnSpc>
              <a:spcBef>
                <a:spcPts val="0"/>
              </a:spcBef>
              <a:spcAft>
                <a:spcPts val="0"/>
              </a:spcAft>
              <a:buClr>
                <a:srgbClr val="000000"/>
              </a:buClr>
              <a:buSzPts val="1400"/>
              <a:buFont typeface="Arial"/>
              <a:buNone/>
              <a:defRPr sz="1400" b="1" i="0" u="none" strike="noStrike" cap="none">
                <a:solidFill>
                  <a:srgbClr val="FFFFFF"/>
                </a:solidFill>
                <a:latin typeface="Rokkitt"/>
                <a:ea typeface="Rokkitt"/>
                <a:cs typeface="Rokkitt"/>
                <a:sym typeface="Rokkitt"/>
              </a:defRPr>
            </a:lvl2pPr>
            <a:lvl3pPr marL="0" marR="0" lvl="2" indent="0" algn="ctr">
              <a:lnSpc>
                <a:spcPct val="100000"/>
              </a:lnSpc>
              <a:spcBef>
                <a:spcPts val="0"/>
              </a:spcBef>
              <a:spcAft>
                <a:spcPts val="0"/>
              </a:spcAft>
              <a:buClr>
                <a:srgbClr val="000000"/>
              </a:buClr>
              <a:buSzPts val="1400"/>
              <a:buFont typeface="Arial"/>
              <a:buNone/>
              <a:defRPr sz="1400" b="1" i="0" u="none" strike="noStrike" cap="none">
                <a:solidFill>
                  <a:srgbClr val="FFFFFF"/>
                </a:solidFill>
                <a:latin typeface="Rokkitt"/>
                <a:ea typeface="Rokkitt"/>
                <a:cs typeface="Rokkitt"/>
                <a:sym typeface="Rokkitt"/>
              </a:defRPr>
            </a:lvl3pPr>
            <a:lvl4pPr marL="0" marR="0" lvl="3" indent="0" algn="ctr">
              <a:lnSpc>
                <a:spcPct val="100000"/>
              </a:lnSpc>
              <a:spcBef>
                <a:spcPts val="0"/>
              </a:spcBef>
              <a:spcAft>
                <a:spcPts val="0"/>
              </a:spcAft>
              <a:buClr>
                <a:srgbClr val="000000"/>
              </a:buClr>
              <a:buSzPts val="1400"/>
              <a:buFont typeface="Arial"/>
              <a:buNone/>
              <a:defRPr sz="1400" b="1" i="0" u="none" strike="noStrike" cap="none">
                <a:solidFill>
                  <a:srgbClr val="FFFFFF"/>
                </a:solidFill>
                <a:latin typeface="Rokkitt"/>
                <a:ea typeface="Rokkitt"/>
                <a:cs typeface="Rokkitt"/>
                <a:sym typeface="Rokkitt"/>
              </a:defRPr>
            </a:lvl4pPr>
            <a:lvl5pPr marL="0" marR="0" lvl="4" indent="0" algn="ctr">
              <a:lnSpc>
                <a:spcPct val="100000"/>
              </a:lnSpc>
              <a:spcBef>
                <a:spcPts val="0"/>
              </a:spcBef>
              <a:spcAft>
                <a:spcPts val="0"/>
              </a:spcAft>
              <a:buClr>
                <a:srgbClr val="000000"/>
              </a:buClr>
              <a:buSzPts val="1400"/>
              <a:buFont typeface="Arial"/>
              <a:buNone/>
              <a:defRPr sz="1400" b="1" i="0" u="none" strike="noStrike" cap="none">
                <a:solidFill>
                  <a:srgbClr val="FFFFFF"/>
                </a:solidFill>
                <a:latin typeface="Rokkitt"/>
                <a:ea typeface="Rokkitt"/>
                <a:cs typeface="Rokkitt"/>
                <a:sym typeface="Rokkitt"/>
              </a:defRPr>
            </a:lvl5pPr>
            <a:lvl6pPr marL="0" marR="0" lvl="5" indent="0" algn="ctr">
              <a:lnSpc>
                <a:spcPct val="100000"/>
              </a:lnSpc>
              <a:spcBef>
                <a:spcPts val="0"/>
              </a:spcBef>
              <a:spcAft>
                <a:spcPts val="0"/>
              </a:spcAft>
              <a:buClr>
                <a:srgbClr val="000000"/>
              </a:buClr>
              <a:buSzPts val="1400"/>
              <a:buFont typeface="Arial"/>
              <a:buNone/>
              <a:defRPr sz="1400" b="1" i="0" u="none" strike="noStrike" cap="none">
                <a:solidFill>
                  <a:srgbClr val="FFFFFF"/>
                </a:solidFill>
                <a:latin typeface="Rokkitt"/>
                <a:ea typeface="Rokkitt"/>
                <a:cs typeface="Rokkitt"/>
                <a:sym typeface="Rokkitt"/>
              </a:defRPr>
            </a:lvl6pPr>
            <a:lvl7pPr marL="0" marR="0" lvl="6" indent="0" algn="ctr">
              <a:lnSpc>
                <a:spcPct val="100000"/>
              </a:lnSpc>
              <a:spcBef>
                <a:spcPts val="0"/>
              </a:spcBef>
              <a:spcAft>
                <a:spcPts val="0"/>
              </a:spcAft>
              <a:buClr>
                <a:srgbClr val="000000"/>
              </a:buClr>
              <a:buSzPts val="1400"/>
              <a:buFont typeface="Arial"/>
              <a:buNone/>
              <a:defRPr sz="1400" b="1" i="0" u="none" strike="noStrike" cap="none">
                <a:solidFill>
                  <a:srgbClr val="FFFFFF"/>
                </a:solidFill>
                <a:latin typeface="Rokkitt"/>
                <a:ea typeface="Rokkitt"/>
                <a:cs typeface="Rokkitt"/>
                <a:sym typeface="Rokkitt"/>
              </a:defRPr>
            </a:lvl7pPr>
            <a:lvl8pPr marL="0" marR="0" lvl="7" indent="0" algn="ctr">
              <a:lnSpc>
                <a:spcPct val="100000"/>
              </a:lnSpc>
              <a:spcBef>
                <a:spcPts val="0"/>
              </a:spcBef>
              <a:spcAft>
                <a:spcPts val="0"/>
              </a:spcAft>
              <a:buClr>
                <a:srgbClr val="000000"/>
              </a:buClr>
              <a:buSzPts val="1400"/>
              <a:buFont typeface="Arial"/>
              <a:buNone/>
              <a:defRPr sz="1400" b="1" i="0" u="none" strike="noStrike" cap="none">
                <a:solidFill>
                  <a:srgbClr val="FFFFFF"/>
                </a:solidFill>
                <a:latin typeface="Rokkitt"/>
                <a:ea typeface="Rokkitt"/>
                <a:cs typeface="Rokkitt"/>
                <a:sym typeface="Rokkitt"/>
              </a:defRPr>
            </a:lvl8pPr>
            <a:lvl9pPr marL="0" marR="0" lvl="8" indent="0" algn="ctr">
              <a:lnSpc>
                <a:spcPct val="100000"/>
              </a:lnSpc>
              <a:spcBef>
                <a:spcPts val="0"/>
              </a:spcBef>
              <a:spcAft>
                <a:spcPts val="0"/>
              </a:spcAft>
              <a:buClr>
                <a:srgbClr val="000000"/>
              </a:buClr>
              <a:buSzPts val="1400"/>
              <a:buFont typeface="Arial"/>
              <a:buNone/>
              <a:defRPr sz="1400" b="1" i="0" u="none" strike="noStrike" cap="none">
                <a:solidFill>
                  <a:srgbClr val="FFFFFF"/>
                </a:solidFill>
                <a:latin typeface="Rokkitt"/>
                <a:ea typeface="Rokkitt"/>
                <a:cs typeface="Rokkitt"/>
                <a:sym typeface="Rokkitt"/>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923418810"/>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matchingName="Title and Vertical Text" type="vertTx">
  <p:cSld name="Title and Vertical Text">
    <p:spTree>
      <p:nvGrpSpPr>
        <p:cNvPr id="1" name="Shape 158"/>
        <p:cNvGrpSpPr/>
        <p:nvPr/>
      </p:nvGrpSpPr>
      <p:grpSpPr>
        <a:xfrm>
          <a:off x="0" y="0"/>
          <a:ext cx="0" cy="0"/>
          <a:chOff x="0" y="0"/>
          <a:chExt cx="0" cy="0"/>
        </a:xfrm>
      </p:grpSpPr>
      <p:sp>
        <p:nvSpPr>
          <p:cNvPr id="159" name="Google Shape;159;p23"/>
          <p:cNvSpPr txBox="1">
            <a:spLocks noGrp="1"/>
          </p:cNvSpPr>
          <p:nvPr>
            <p:ph type="title"/>
          </p:nvPr>
        </p:nvSpPr>
        <p:spPr>
          <a:xfrm>
            <a:off x="1069848" y="484632"/>
            <a:ext cx="10058400" cy="1609200"/>
          </a:xfrm>
          <a:prstGeom prst="rect">
            <a:avLst/>
          </a:prstGeom>
          <a:noFill/>
          <a:ln>
            <a:noFill/>
          </a:ln>
        </p:spPr>
        <p:txBody>
          <a:bodyPr spcFirstLastPara="1" wrap="square" lIns="91425" tIns="45700" rIns="91425" bIns="45700" anchor="ctr" anchorCtr="0"/>
          <a:lstStyle>
            <a:lvl1pPr lvl="0" algn="l">
              <a:lnSpc>
                <a:spcPct val="90000"/>
              </a:lnSpc>
              <a:spcBef>
                <a:spcPts val="0"/>
              </a:spcBef>
              <a:spcAft>
                <a:spcPts val="0"/>
              </a:spcAft>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0" name="Google Shape;160;p23"/>
          <p:cNvSpPr txBox="1">
            <a:spLocks noGrp="1"/>
          </p:cNvSpPr>
          <p:nvPr>
            <p:ph type="body" idx="1"/>
          </p:nvPr>
        </p:nvSpPr>
        <p:spPr>
          <a:xfrm rot="5400000">
            <a:off x="4073598" y="-882342"/>
            <a:ext cx="4050900" cy="10058400"/>
          </a:xfrm>
          <a:prstGeom prst="rect">
            <a:avLst/>
          </a:prstGeom>
          <a:noFill/>
          <a:ln>
            <a:noFill/>
          </a:ln>
        </p:spPr>
        <p:txBody>
          <a:bodyPr spcFirstLastPara="1" wrap="square" lIns="91425" tIns="45700" rIns="91425" bIns="45700" anchor="t" anchorCtr="0"/>
          <a:lstStyle>
            <a:lvl1pPr marL="457200" lvl="0" indent="-325755" algn="l">
              <a:lnSpc>
                <a:spcPct val="90000"/>
              </a:lnSpc>
              <a:spcBef>
                <a:spcPts val="1200"/>
              </a:spcBef>
              <a:spcAft>
                <a:spcPts val="0"/>
              </a:spcAft>
              <a:buSzPts val="1530"/>
              <a:buChar char="▪"/>
              <a:defRPr/>
            </a:lvl1pPr>
            <a:lvl2pPr marL="914400" lvl="1" indent="-325755" algn="l">
              <a:lnSpc>
                <a:spcPct val="90000"/>
              </a:lnSpc>
              <a:spcBef>
                <a:spcPts val="400"/>
              </a:spcBef>
              <a:spcAft>
                <a:spcPts val="0"/>
              </a:spcAft>
              <a:buSzPts val="1530"/>
              <a:buChar char="▪"/>
              <a:defRPr/>
            </a:lvl2pPr>
            <a:lvl3pPr marL="1371600" lvl="2" indent="-325755" algn="l">
              <a:lnSpc>
                <a:spcPct val="90000"/>
              </a:lnSpc>
              <a:spcBef>
                <a:spcPts val="400"/>
              </a:spcBef>
              <a:spcAft>
                <a:spcPts val="0"/>
              </a:spcAft>
              <a:buSzPts val="1530"/>
              <a:buChar char="▪"/>
              <a:defRPr/>
            </a:lvl3pPr>
            <a:lvl4pPr marL="1828800" lvl="3" indent="-325755" algn="l">
              <a:lnSpc>
                <a:spcPct val="90000"/>
              </a:lnSpc>
              <a:spcBef>
                <a:spcPts val="400"/>
              </a:spcBef>
              <a:spcAft>
                <a:spcPts val="0"/>
              </a:spcAft>
              <a:buSzPts val="1530"/>
              <a:buChar char="▪"/>
              <a:defRPr/>
            </a:lvl4pPr>
            <a:lvl5pPr marL="2286000" lvl="4" indent="-325754" algn="l">
              <a:lnSpc>
                <a:spcPct val="90000"/>
              </a:lnSpc>
              <a:spcBef>
                <a:spcPts val="400"/>
              </a:spcBef>
              <a:spcAft>
                <a:spcPts val="0"/>
              </a:spcAft>
              <a:buSzPts val="1530"/>
              <a:buChar char="▪"/>
              <a:defRPr/>
            </a:lvl5pPr>
            <a:lvl6pPr marL="2743200" lvl="5" indent="-325754" algn="l">
              <a:lnSpc>
                <a:spcPct val="90000"/>
              </a:lnSpc>
              <a:spcBef>
                <a:spcPts val="400"/>
              </a:spcBef>
              <a:spcAft>
                <a:spcPts val="0"/>
              </a:spcAft>
              <a:buSzPts val="1530"/>
              <a:buChar char="▪"/>
              <a:defRPr/>
            </a:lvl6pPr>
            <a:lvl7pPr marL="3200400" lvl="6" indent="-325754" algn="l">
              <a:lnSpc>
                <a:spcPct val="90000"/>
              </a:lnSpc>
              <a:spcBef>
                <a:spcPts val="400"/>
              </a:spcBef>
              <a:spcAft>
                <a:spcPts val="0"/>
              </a:spcAft>
              <a:buSzPts val="1530"/>
              <a:buChar char="▪"/>
              <a:defRPr/>
            </a:lvl7pPr>
            <a:lvl8pPr marL="3657600" lvl="7" indent="-325754" algn="l">
              <a:lnSpc>
                <a:spcPct val="90000"/>
              </a:lnSpc>
              <a:spcBef>
                <a:spcPts val="400"/>
              </a:spcBef>
              <a:spcAft>
                <a:spcPts val="0"/>
              </a:spcAft>
              <a:buSzPts val="1530"/>
              <a:buChar char="▪"/>
              <a:defRPr/>
            </a:lvl8pPr>
            <a:lvl9pPr marL="4114800" lvl="8" indent="-325754" algn="l">
              <a:lnSpc>
                <a:spcPct val="90000"/>
              </a:lnSpc>
              <a:spcBef>
                <a:spcPts val="400"/>
              </a:spcBef>
              <a:spcAft>
                <a:spcPts val="200"/>
              </a:spcAft>
              <a:buSzPts val="1530"/>
              <a:buChar char="▪"/>
              <a:defRPr/>
            </a:lvl9pPr>
          </a:lstStyle>
          <a:p>
            <a:endParaRPr/>
          </a:p>
        </p:txBody>
      </p:sp>
      <p:sp>
        <p:nvSpPr>
          <p:cNvPr id="161" name="Google Shape;161;p23"/>
          <p:cNvSpPr txBox="1">
            <a:spLocks noGrp="1"/>
          </p:cNvSpPr>
          <p:nvPr>
            <p:ph type="dt" idx="10"/>
          </p:nvPr>
        </p:nvSpPr>
        <p:spPr>
          <a:xfrm>
            <a:off x="7964424" y="6272784"/>
            <a:ext cx="3273600" cy="365100"/>
          </a:xfrm>
          <a:prstGeom prst="rect">
            <a:avLst/>
          </a:prstGeom>
          <a:noFill/>
          <a:ln>
            <a:noFill/>
          </a:ln>
        </p:spPr>
        <p:txBody>
          <a:bodyPr spcFirstLastPara="1" wrap="square" lIns="91425" tIns="45700" rIns="91425" bIns="45700" anchor="ctr" anchorCtr="0"/>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2" name="Google Shape;162;p23"/>
          <p:cNvSpPr txBox="1">
            <a:spLocks noGrp="1"/>
          </p:cNvSpPr>
          <p:nvPr>
            <p:ph type="ftr" idx="11"/>
          </p:nvPr>
        </p:nvSpPr>
        <p:spPr>
          <a:xfrm>
            <a:off x="1088136" y="6272784"/>
            <a:ext cx="6327600" cy="365100"/>
          </a:xfrm>
          <a:prstGeom prst="rect">
            <a:avLst/>
          </a:prstGeom>
          <a:noFill/>
          <a:ln>
            <a:noFill/>
          </a:ln>
        </p:spPr>
        <p:txBody>
          <a:bodyPr spcFirstLastPara="1" wrap="square" lIns="91425" tIns="45700" rIns="91425" bIns="45700" anchor="ctr" anchorCtr="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3" name="Google Shape;163;p23"/>
          <p:cNvSpPr txBox="1">
            <a:spLocks noGrp="1"/>
          </p:cNvSpPr>
          <p:nvPr>
            <p:ph type="sldNum" idx="12"/>
          </p:nvPr>
        </p:nvSpPr>
        <p:spPr>
          <a:xfrm>
            <a:off x="11311128" y="6272784"/>
            <a:ext cx="640000" cy="365100"/>
          </a:xfrm>
          <a:prstGeom prst="rect">
            <a:avLst/>
          </a:prstGeom>
          <a:noFill/>
          <a:ln>
            <a:noFill/>
          </a:ln>
        </p:spPr>
        <p:txBody>
          <a:bodyPr spcFirstLastPara="1" wrap="square" lIns="91425" tIns="45700" rIns="91425" bIns="45700" anchor="ctr" anchorCtr="0">
            <a:noAutofit/>
          </a:bodyPr>
          <a:lstStyle>
            <a:lvl1pPr marL="0" marR="0" lvl="0" indent="0" algn="ctr">
              <a:lnSpc>
                <a:spcPct val="100000"/>
              </a:lnSpc>
              <a:spcBef>
                <a:spcPts val="0"/>
              </a:spcBef>
              <a:spcAft>
                <a:spcPts val="0"/>
              </a:spcAft>
              <a:buClr>
                <a:srgbClr val="000000"/>
              </a:buClr>
              <a:buSzPts val="1400"/>
              <a:buFont typeface="Arial"/>
              <a:buNone/>
              <a:defRPr sz="1400" b="1" i="0" u="none" strike="noStrike" cap="none">
                <a:solidFill>
                  <a:srgbClr val="FFFFFF"/>
                </a:solidFill>
                <a:latin typeface="Rokkitt"/>
                <a:ea typeface="Rokkitt"/>
                <a:cs typeface="Rokkitt"/>
                <a:sym typeface="Rokkitt"/>
              </a:defRPr>
            </a:lvl1pPr>
            <a:lvl2pPr marL="0" marR="0" lvl="1" indent="0" algn="ctr">
              <a:lnSpc>
                <a:spcPct val="100000"/>
              </a:lnSpc>
              <a:spcBef>
                <a:spcPts val="0"/>
              </a:spcBef>
              <a:spcAft>
                <a:spcPts val="0"/>
              </a:spcAft>
              <a:buClr>
                <a:srgbClr val="000000"/>
              </a:buClr>
              <a:buSzPts val="1400"/>
              <a:buFont typeface="Arial"/>
              <a:buNone/>
              <a:defRPr sz="1400" b="1" i="0" u="none" strike="noStrike" cap="none">
                <a:solidFill>
                  <a:srgbClr val="FFFFFF"/>
                </a:solidFill>
                <a:latin typeface="Rokkitt"/>
                <a:ea typeface="Rokkitt"/>
                <a:cs typeface="Rokkitt"/>
                <a:sym typeface="Rokkitt"/>
              </a:defRPr>
            </a:lvl2pPr>
            <a:lvl3pPr marL="0" marR="0" lvl="2" indent="0" algn="ctr">
              <a:lnSpc>
                <a:spcPct val="100000"/>
              </a:lnSpc>
              <a:spcBef>
                <a:spcPts val="0"/>
              </a:spcBef>
              <a:spcAft>
                <a:spcPts val="0"/>
              </a:spcAft>
              <a:buClr>
                <a:srgbClr val="000000"/>
              </a:buClr>
              <a:buSzPts val="1400"/>
              <a:buFont typeface="Arial"/>
              <a:buNone/>
              <a:defRPr sz="1400" b="1" i="0" u="none" strike="noStrike" cap="none">
                <a:solidFill>
                  <a:srgbClr val="FFFFFF"/>
                </a:solidFill>
                <a:latin typeface="Rokkitt"/>
                <a:ea typeface="Rokkitt"/>
                <a:cs typeface="Rokkitt"/>
                <a:sym typeface="Rokkitt"/>
              </a:defRPr>
            </a:lvl3pPr>
            <a:lvl4pPr marL="0" marR="0" lvl="3" indent="0" algn="ctr">
              <a:lnSpc>
                <a:spcPct val="100000"/>
              </a:lnSpc>
              <a:spcBef>
                <a:spcPts val="0"/>
              </a:spcBef>
              <a:spcAft>
                <a:spcPts val="0"/>
              </a:spcAft>
              <a:buClr>
                <a:srgbClr val="000000"/>
              </a:buClr>
              <a:buSzPts val="1400"/>
              <a:buFont typeface="Arial"/>
              <a:buNone/>
              <a:defRPr sz="1400" b="1" i="0" u="none" strike="noStrike" cap="none">
                <a:solidFill>
                  <a:srgbClr val="FFFFFF"/>
                </a:solidFill>
                <a:latin typeface="Rokkitt"/>
                <a:ea typeface="Rokkitt"/>
                <a:cs typeface="Rokkitt"/>
                <a:sym typeface="Rokkitt"/>
              </a:defRPr>
            </a:lvl4pPr>
            <a:lvl5pPr marL="0" marR="0" lvl="4" indent="0" algn="ctr">
              <a:lnSpc>
                <a:spcPct val="100000"/>
              </a:lnSpc>
              <a:spcBef>
                <a:spcPts val="0"/>
              </a:spcBef>
              <a:spcAft>
                <a:spcPts val="0"/>
              </a:spcAft>
              <a:buClr>
                <a:srgbClr val="000000"/>
              </a:buClr>
              <a:buSzPts val="1400"/>
              <a:buFont typeface="Arial"/>
              <a:buNone/>
              <a:defRPr sz="1400" b="1" i="0" u="none" strike="noStrike" cap="none">
                <a:solidFill>
                  <a:srgbClr val="FFFFFF"/>
                </a:solidFill>
                <a:latin typeface="Rokkitt"/>
                <a:ea typeface="Rokkitt"/>
                <a:cs typeface="Rokkitt"/>
                <a:sym typeface="Rokkitt"/>
              </a:defRPr>
            </a:lvl5pPr>
            <a:lvl6pPr marL="0" marR="0" lvl="5" indent="0" algn="ctr">
              <a:lnSpc>
                <a:spcPct val="100000"/>
              </a:lnSpc>
              <a:spcBef>
                <a:spcPts val="0"/>
              </a:spcBef>
              <a:spcAft>
                <a:spcPts val="0"/>
              </a:spcAft>
              <a:buClr>
                <a:srgbClr val="000000"/>
              </a:buClr>
              <a:buSzPts val="1400"/>
              <a:buFont typeface="Arial"/>
              <a:buNone/>
              <a:defRPr sz="1400" b="1" i="0" u="none" strike="noStrike" cap="none">
                <a:solidFill>
                  <a:srgbClr val="FFFFFF"/>
                </a:solidFill>
                <a:latin typeface="Rokkitt"/>
                <a:ea typeface="Rokkitt"/>
                <a:cs typeface="Rokkitt"/>
                <a:sym typeface="Rokkitt"/>
              </a:defRPr>
            </a:lvl6pPr>
            <a:lvl7pPr marL="0" marR="0" lvl="6" indent="0" algn="ctr">
              <a:lnSpc>
                <a:spcPct val="100000"/>
              </a:lnSpc>
              <a:spcBef>
                <a:spcPts val="0"/>
              </a:spcBef>
              <a:spcAft>
                <a:spcPts val="0"/>
              </a:spcAft>
              <a:buClr>
                <a:srgbClr val="000000"/>
              </a:buClr>
              <a:buSzPts val="1400"/>
              <a:buFont typeface="Arial"/>
              <a:buNone/>
              <a:defRPr sz="1400" b="1" i="0" u="none" strike="noStrike" cap="none">
                <a:solidFill>
                  <a:srgbClr val="FFFFFF"/>
                </a:solidFill>
                <a:latin typeface="Rokkitt"/>
                <a:ea typeface="Rokkitt"/>
                <a:cs typeface="Rokkitt"/>
                <a:sym typeface="Rokkitt"/>
              </a:defRPr>
            </a:lvl7pPr>
            <a:lvl8pPr marL="0" marR="0" lvl="7" indent="0" algn="ctr">
              <a:lnSpc>
                <a:spcPct val="100000"/>
              </a:lnSpc>
              <a:spcBef>
                <a:spcPts val="0"/>
              </a:spcBef>
              <a:spcAft>
                <a:spcPts val="0"/>
              </a:spcAft>
              <a:buClr>
                <a:srgbClr val="000000"/>
              </a:buClr>
              <a:buSzPts val="1400"/>
              <a:buFont typeface="Arial"/>
              <a:buNone/>
              <a:defRPr sz="1400" b="1" i="0" u="none" strike="noStrike" cap="none">
                <a:solidFill>
                  <a:srgbClr val="FFFFFF"/>
                </a:solidFill>
                <a:latin typeface="Rokkitt"/>
                <a:ea typeface="Rokkitt"/>
                <a:cs typeface="Rokkitt"/>
                <a:sym typeface="Rokkitt"/>
              </a:defRPr>
            </a:lvl8pPr>
            <a:lvl9pPr marL="0" marR="0" lvl="8" indent="0" algn="ctr">
              <a:lnSpc>
                <a:spcPct val="100000"/>
              </a:lnSpc>
              <a:spcBef>
                <a:spcPts val="0"/>
              </a:spcBef>
              <a:spcAft>
                <a:spcPts val="0"/>
              </a:spcAft>
              <a:buClr>
                <a:srgbClr val="000000"/>
              </a:buClr>
              <a:buSzPts val="1400"/>
              <a:buFont typeface="Arial"/>
              <a:buNone/>
              <a:defRPr sz="1400" b="1" i="0" u="none" strike="noStrike" cap="none">
                <a:solidFill>
                  <a:srgbClr val="FFFFFF"/>
                </a:solidFill>
                <a:latin typeface="Rokkitt"/>
                <a:ea typeface="Rokkitt"/>
                <a:cs typeface="Rokkitt"/>
                <a:sym typeface="Rokkitt"/>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663675708"/>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 Title and Text">
    <p:spTree>
      <p:nvGrpSpPr>
        <p:cNvPr id="1" name="Shape 164"/>
        <p:cNvGrpSpPr/>
        <p:nvPr/>
      </p:nvGrpSpPr>
      <p:grpSpPr>
        <a:xfrm>
          <a:off x="0" y="0"/>
          <a:ext cx="0" cy="0"/>
          <a:chOff x="0" y="0"/>
          <a:chExt cx="0" cy="0"/>
        </a:xfrm>
      </p:grpSpPr>
      <p:sp>
        <p:nvSpPr>
          <p:cNvPr id="165" name="Google Shape;165;p24"/>
          <p:cNvSpPr txBox="1">
            <a:spLocks noGrp="1"/>
          </p:cNvSpPr>
          <p:nvPr>
            <p:ph type="title"/>
          </p:nvPr>
        </p:nvSpPr>
        <p:spPr>
          <a:xfrm rot="5400000">
            <a:off x="7181800" y="2076400"/>
            <a:ext cx="5638800" cy="2552800"/>
          </a:xfrm>
          <a:prstGeom prst="rect">
            <a:avLst/>
          </a:prstGeom>
          <a:noFill/>
          <a:ln>
            <a:noFill/>
          </a:ln>
        </p:spPr>
        <p:txBody>
          <a:bodyPr spcFirstLastPara="1" wrap="square" lIns="91425" tIns="45700" rIns="91425" bIns="45700" anchor="ctr" anchorCtr="0"/>
          <a:lstStyle>
            <a:lvl1pPr lvl="0" algn="l">
              <a:lnSpc>
                <a:spcPct val="90000"/>
              </a:lnSpc>
              <a:spcBef>
                <a:spcPts val="0"/>
              </a:spcBef>
              <a:spcAft>
                <a:spcPts val="0"/>
              </a:spcAft>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6" name="Google Shape;166;p24"/>
          <p:cNvSpPr txBox="1">
            <a:spLocks noGrp="1"/>
          </p:cNvSpPr>
          <p:nvPr>
            <p:ph type="body" idx="1"/>
          </p:nvPr>
        </p:nvSpPr>
        <p:spPr>
          <a:xfrm rot="5400000">
            <a:off x="2000300" y="-400000"/>
            <a:ext cx="5638800" cy="7505600"/>
          </a:xfrm>
          <a:prstGeom prst="rect">
            <a:avLst/>
          </a:prstGeom>
          <a:noFill/>
          <a:ln>
            <a:noFill/>
          </a:ln>
        </p:spPr>
        <p:txBody>
          <a:bodyPr spcFirstLastPara="1" wrap="square" lIns="91425" tIns="45700" rIns="91425" bIns="45700" anchor="t" anchorCtr="0"/>
          <a:lstStyle>
            <a:lvl1pPr marL="457200" lvl="0" indent="-325755" algn="l">
              <a:lnSpc>
                <a:spcPct val="90000"/>
              </a:lnSpc>
              <a:spcBef>
                <a:spcPts val="1200"/>
              </a:spcBef>
              <a:spcAft>
                <a:spcPts val="0"/>
              </a:spcAft>
              <a:buSzPts val="1530"/>
              <a:buChar char="▪"/>
              <a:defRPr/>
            </a:lvl1pPr>
            <a:lvl2pPr marL="914400" lvl="1" indent="-325755" algn="l">
              <a:lnSpc>
                <a:spcPct val="90000"/>
              </a:lnSpc>
              <a:spcBef>
                <a:spcPts val="400"/>
              </a:spcBef>
              <a:spcAft>
                <a:spcPts val="0"/>
              </a:spcAft>
              <a:buSzPts val="1530"/>
              <a:buChar char="▪"/>
              <a:defRPr/>
            </a:lvl2pPr>
            <a:lvl3pPr marL="1371600" lvl="2" indent="-325755" algn="l">
              <a:lnSpc>
                <a:spcPct val="90000"/>
              </a:lnSpc>
              <a:spcBef>
                <a:spcPts val="400"/>
              </a:spcBef>
              <a:spcAft>
                <a:spcPts val="0"/>
              </a:spcAft>
              <a:buSzPts val="1530"/>
              <a:buChar char="▪"/>
              <a:defRPr/>
            </a:lvl3pPr>
            <a:lvl4pPr marL="1828800" lvl="3" indent="-325755" algn="l">
              <a:lnSpc>
                <a:spcPct val="90000"/>
              </a:lnSpc>
              <a:spcBef>
                <a:spcPts val="400"/>
              </a:spcBef>
              <a:spcAft>
                <a:spcPts val="0"/>
              </a:spcAft>
              <a:buSzPts val="1530"/>
              <a:buChar char="▪"/>
              <a:defRPr/>
            </a:lvl4pPr>
            <a:lvl5pPr marL="2286000" lvl="4" indent="-325754" algn="l">
              <a:lnSpc>
                <a:spcPct val="90000"/>
              </a:lnSpc>
              <a:spcBef>
                <a:spcPts val="400"/>
              </a:spcBef>
              <a:spcAft>
                <a:spcPts val="0"/>
              </a:spcAft>
              <a:buSzPts val="1530"/>
              <a:buChar char="▪"/>
              <a:defRPr/>
            </a:lvl5pPr>
            <a:lvl6pPr marL="2743200" lvl="5" indent="-325754" algn="l">
              <a:lnSpc>
                <a:spcPct val="90000"/>
              </a:lnSpc>
              <a:spcBef>
                <a:spcPts val="400"/>
              </a:spcBef>
              <a:spcAft>
                <a:spcPts val="0"/>
              </a:spcAft>
              <a:buSzPts val="1530"/>
              <a:buChar char="▪"/>
              <a:defRPr/>
            </a:lvl6pPr>
            <a:lvl7pPr marL="3200400" lvl="6" indent="-325754" algn="l">
              <a:lnSpc>
                <a:spcPct val="90000"/>
              </a:lnSpc>
              <a:spcBef>
                <a:spcPts val="400"/>
              </a:spcBef>
              <a:spcAft>
                <a:spcPts val="0"/>
              </a:spcAft>
              <a:buSzPts val="1530"/>
              <a:buChar char="▪"/>
              <a:defRPr/>
            </a:lvl7pPr>
            <a:lvl8pPr marL="3657600" lvl="7" indent="-325754" algn="l">
              <a:lnSpc>
                <a:spcPct val="90000"/>
              </a:lnSpc>
              <a:spcBef>
                <a:spcPts val="400"/>
              </a:spcBef>
              <a:spcAft>
                <a:spcPts val="0"/>
              </a:spcAft>
              <a:buSzPts val="1530"/>
              <a:buChar char="▪"/>
              <a:defRPr/>
            </a:lvl8pPr>
            <a:lvl9pPr marL="4114800" lvl="8" indent="-325754" algn="l">
              <a:lnSpc>
                <a:spcPct val="90000"/>
              </a:lnSpc>
              <a:spcBef>
                <a:spcPts val="400"/>
              </a:spcBef>
              <a:spcAft>
                <a:spcPts val="200"/>
              </a:spcAft>
              <a:buSzPts val="1530"/>
              <a:buChar char="▪"/>
              <a:defRPr/>
            </a:lvl9pPr>
          </a:lstStyle>
          <a:p>
            <a:endParaRPr/>
          </a:p>
        </p:txBody>
      </p:sp>
      <p:sp>
        <p:nvSpPr>
          <p:cNvPr id="167" name="Google Shape;167;p24"/>
          <p:cNvSpPr txBox="1">
            <a:spLocks noGrp="1"/>
          </p:cNvSpPr>
          <p:nvPr>
            <p:ph type="dt" idx="10"/>
          </p:nvPr>
        </p:nvSpPr>
        <p:spPr>
          <a:xfrm>
            <a:off x="7964424" y="6272784"/>
            <a:ext cx="3273600" cy="365100"/>
          </a:xfrm>
          <a:prstGeom prst="rect">
            <a:avLst/>
          </a:prstGeom>
          <a:noFill/>
          <a:ln>
            <a:noFill/>
          </a:ln>
        </p:spPr>
        <p:txBody>
          <a:bodyPr spcFirstLastPara="1" wrap="square" lIns="91425" tIns="45700" rIns="91425" bIns="45700" anchor="ctr" anchorCtr="0"/>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8" name="Google Shape;168;p24"/>
          <p:cNvSpPr txBox="1">
            <a:spLocks noGrp="1"/>
          </p:cNvSpPr>
          <p:nvPr>
            <p:ph type="ftr" idx="11"/>
          </p:nvPr>
        </p:nvSpPr>
        <p:spPr>
          <a:xfrm>
            <a:off x="1088136" y="6272784"/>
            <a:ext cx="6327600" cy="365100"/>
          </a:xfrm>
          <a:prstGeom prst="rect">
            <a:avLst/>
          </a:prstGeom>
          <a:noFill/>
          <a:ln>
            <a:noFill/>
          </a:ln>
        </p:spPr>
        <p:txBody>
          <a:bodyPr spcFirstLastPara="1" wrap="square" lIns="91425" tIns="45700" rIns="91425" bIns="45700" anchor="ctr" anchorCtr="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9" name="Google Shape;169;p24"/>
          <p:cNvSpPr txBox="1">
            <a:spLocks noGrp="1"/>
          </p:cNvSpPr>
          <p:nvPr>
            <p:ph type="sldNum" idx="12"/>
          </p:nvPr>
        </p:nvSpPr>
        <p:spPr>
          <a:xfrm>
            <a:off x="11311128" y="6272784"/>
            <a:ext cx="640000" cy="365100"/>
          </a:xfrm>
          <a:prstGeom prst="rect">
            <a:avLst/>
          </a:prstGeom>
          <a:noFill/>
          <a:ln>
            <a:noFill/>
          </a:ln>
        </p:spPr>
        <p:txBody>
          <a:bodyPr spcFirstLastPara="1" wrap="square" lIns="91425" tIns="45700" rIns="91425" bIns="45700" anchor="ctr" anchorCtr="0">
            <a:noAutofit/>
          </a:bodyPr>
          <a:lstStyle>
            <a:lvl1pPr marL="0" marR="0" lvl="0" indent="0" algn="ctr">
              <a:lnSpc>
                <a:spcPct val="100000"/>
              </a:lnSpc>
              <a:spcBef>
                <a:spcPts val="0"/>
              </a:spcBef>
              <a:spcAft>
                <a:spcPts val="0"/>
              </a:spcAft>
              <a:buClr>
                <a:srgbClr val="000000"/>
              </a:buClr>
              <a:buSzPts val="1400"/>
              <a:buFont typeface="Arial"/>
              <a:buNone/>
              <a:defRPr sz="1400" b="1" i="0" u="none" strike="noStrike" cap="none">
                <a:solidFill>
                  <a:srgbClr val="FFFFFF"/>
                </a:solidFill>
                <a:latin typeface="Rokkitt"/>
                <a:ea typeface="Rokkitt"/>
                <a:cs typeface="Rokkitt"/>
                <a:sym typeface="Rokkitt"/>
              </a:defRPr>
            </a:lvl1pPr>
            <a:lvl2pPr marL="0" marR="0" lvl="1" indent="0" algn="ctr">
              <a:lnSpc>
                <a:spcPct val="100000"/>
              </a:lnSpc>
              <a:spcBef>
                <a:spcPts val="0"/>
              </a:spcBef>
              <a:spcAft>
                <a:spcPts val="0"/>
              </a:spcAft>
              <a:buClr>
                <a:srgbClr val="000000"/>
              </a:buClr>
              <a:buSzPts val="1400"/>
              <a:buFont typeface="Arial"/>
              <a:buNone/>
              <a:defRPr sz="1400" b="1" i="0" u="none" strike="noStrike" cap="none">
                <a:solidFill>
                  <a:srgbClr val="FFFFFF"/>
                </a:solidFill>
                <a:latin typeface="Rokkitt"/>
                <a:ea typeface="Rokkitt"/>
                <a:cs typeface="Rokkitt"/>
                <a:sym typeface="Rokkitt"/>
              </a:defRPr>
            </a:lvl2pPr>
            <a:lvl3pPr marL="0" marR="0" lvl="2" indent="0" algn="ctr">
              <a:lnSpc>
                <a:spcPct val="100000"/>
              </a:lnSpc>
              <a:spcBef>
                <a:spcPts val="0"/>
              </a:spcBef>
              <a:spcAft>
                <a:spcPts val="0"/>
              </a:spcAft>
              <a:buClr>
                <a:srgbClr val="000000"/>
              </a:buClr>
              <a:buSzPts val="1400"/>
              <a:buFont typeface="Arial"/>
              <a:buNone/>
              <a:defRPr sz="1400" b="1" i="0" u="none" strike="noStrike" cap="none">
                <a:solidFill>
                  <a:srgbClr val="FFFFFF"/>
                </a:solidFill>
                <a:latin typeface="Rokkitt"/>
                <a:ea typeface="Rokkitt"/>
                <a:cs typeface="Rokkitt"/>
                <a:sym typeface="Rokkitt"/>
              </a:defRPr>
            </a:lvl3pPr>
            <a:lvl4pPr marL="0" marR="0" lvl="3" indent="0" algn="ctr">
              <a:lnSpc>
                <a:spcPct val="100000"/>
              </a:lnSpc>
              <a:spcBef>
                <a:spcPts val="0"/>
              </a:spcBef>
              <a:spcAft>
                <a:spcPts val="0"/>
              </a:spcAft>
              <a:buClr>
                <a:srgbClr val="000000"/>
              </a:buClr>
              <a:buSzPts val="1400"/>
              <a:buFont typeface="Arial"/>
              <a:buNone/>
              <a:defRPr sz="1400" b="1" i="0" u="none" strike="noStrike" cap="none">
                <a:solidFill>
                  <a:srgbClr val="FFFFFF"/>
                </a:solidFill>
                <a:latin typeface="Rokkitt"/>
                <a:ea typeface="Rokkitt"/>
                <a:cs typeface="Rokkitt"/>
                <a:sym typeface="Rokkitt"/>
              </a:defRPr>
            </a:lvl4pPr>
            <a:lvl5pPr marL="0" marR="0" lvl="4" indent="0" algn="ctr">
              <a:lnSpc>
                <a:spcPct val="100000"/>
              </a:lnSpc>
              <a:spcBef>
                <a:spcPts val="0"/>
              </a:spcBef>
              <a:spcAft>
                <a:spcPts val="0"/>
              </a:spcAft>
              <a:buClr>
                <a:srgbClr val="000000"/>
              </a:buClr>
              <a:buSzPts val="1400"/>
              <a:buFont typeface="Arial"/>
              <a:buNone/>
              <a:defRPr sz="1400" b="1" i="0" u="none" strike="noStrike" cap="none">
                <a:solidFill>
                  <a:srgbClr val="FFFFFF"/>
                </a:solidFill>
                <a:latin typeface="Rokkitt"/>
                <a:ea typeface="Rokkitt"/>
                <a:cs typeface="Rokkitt"/>
                <a:sym typeface="Rokkitt"/>
              </a:defRPr>
            </a:lvl5pPr>
            <a:lvl6pPr marL="0" marR="0" lvl="5" indent="0" algn="ctr">
              <a:lnSpc>
                <a:spcPct val="100000"/>
              </a:lnSpc>
              <a:spcBef>
                <a:spcPts val="0"/>
              </a:spcBef>
              <a:spcAft>
                <a:spcPts val="0"/>
              </a:spcAft>
              <a:buClr>
                <a:srgbClr val="000000"/>
              </a:buClr>
              <a:buSzPts val="1400"/>
              <a:buFont typeface="Arial"/>
              <a:buNone/>
              <a:defRPr sz="1400" b="1" i="0" u="none" strike="noStrike" cap="none">
                <a:solidFill>
                  <a:srgbClr val="FFFFFF"/>
                </a:solidFill>
                <a:latin typeface="Rokkitt"/>
                <a:ea typeface="Rokkitt"/>
                <a:cs typeface="Rokkitt"/>
                <a:sym typeface="Rokkitt"/>
              </a:defRPr>
            </a:lvl6pPr>
            <a:lvl7pPr marL="0" marR="0" lvl="6" indent="0" algn="ctr">
              <a:lnSpc>
                <a:spcPct val="100000"/>
              </a:lnSpc>
              <a:spcBef>
                <a:spcPts val="0"/>
              </a:spcBef>
              <a:spcAft>
                <a:spcPts val="0"/>
              </a:spcAft>
              <a:buClr>
                <a:srgbClr val="000000"/>
              </a:buClr>
              <a:buSzPts val="1400"/>
              <a:buFont typeface="Arial"/>
              <a:buNone/>
              <a:defRPr sz="1400" b="1" i="0" u="none" strike="noStrike" cap="none">
                <a:solidFill>
                  <a:srgbClr val="FFFFFF"/>
                </a:solidFill>
                <a:latin typeface="Rokkitt"/>
                <a:ea typeface="Rokkitt"/>
                <a:cs typeface="Rokkitt"/>
                <a:sym typeface="Rokkitt"/>
              </a:defRPr>
            </a:lvl7pPr>
            <a:lvl8pPr marL="0" marR="0" lvl="7" indent="0" algn="ctr">
              <a:lnSpc>
                <a:spcPct val="100000"/>
              </a:lnSpc>
              <a:spcBef>
                <a:spcPts val="0"/>
              </a:spcBef>
              <a:spcAft>
                <a:spcPts val="0"/>
              </a:spcAft>
              <a:buClr>
                <a:srgbClr val="000000"/>
              </a:buClr>
              <a:buSzPts val="1400"/>
              <a:buFont typeface="Arial"/>
              <a:buNone/>
              <a:defRPr sz="1400" b="1" i="0" u="none" strike="noStrike" cap="none">
                <a:solidFill>
                  <a:srgbClr val="FFFFFF"/>
                </a:solidFill>
                <a:latin typeface="Rokkitt"/>
                <a:ea typeface="Rokkitt"/>
                <a:cs typeface="Rokkitt"/>
                <a:sym typeface="Rokkitt"/>
              </a:defRPr>
            </a:lvl8pPr>
            <a:lvl9pPr marL="0" marR="0" lvl="8" indent="0" algn="ctr">
              <a:lnSpc>
                <a:spcPct val="100000"/>
              </a:lnSpc>
              <a:spcBef>
                <a:spcPts val="0"/>
              </a:spcBef>
              <a:spcAft>
                <a:spcPts val="0"/>
              </a:spcAft>
              <a:buClr>
                <a:srgbClr val="000000"/>
              </a:buClr>
              <a:buSzPts val="1400"/>
              <a:buFont typeface="Arial"/>
              <a:buNone/>
              <a:defRPr sz="1400" b="1" i="0" u="none" strike="noStrike" cap="none">
                <a:solidFill>
                  <a:srgbClr val="FFFFFF"/>
                </a:solidFill>
                <a:latin typeface="Rokkitt"/>
                <a:ea typeface="Rokkitt"/>
                <a:cs typeface="Rokkitt"/>
                <a:sym typeface="Rokkitt"/>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4237634268"/>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170"/>
        <p:cNvGrpSpPr/>
        <p:nvPr/>
      </p:nvGrpSpPr>
      <p:grpSpPr>
        <a:xfrm>
          <a:off x="0" y="0"/>
          <a:ext cx="0" cy="0"/>
          <a:chOff x="0" y="0"/>
          <a:chExt cx="0" cy="0"/>
        </a:xfrm>
      </p:grpSpPr>
      <p:sp>
        <p:nvSpPr>
          <p:cNvPr id="171" name="Google Shape;171;p25"/>
          <p:cNvSpPr txBox="1">
            <a:spLocks noGrp="1"/>
          </p:cNvSpPr>
          <p:nvPr>
            <p:ph type="ctrTitle"/>
          </p:nvPr>
        </p:nvSpPr>
        <p:spPr>
          <a:xfrm>
            <a:off x="914400" y="1122363"/>
            <a:ext cx="10363200" cy="2387700"/>
          </a:xfrm>
          <a:prstGeom prst="rect">
            <a:avLst/>
          </a:prstGeom>
          <a:noFill/>
          <a:ln>
            <a:noFill/>
          </a:ln>
        </p:spPr>
        <p:txBody>
          <a:bodyPr spcFirstLastPara="1" wrap="square" lIns="91425" tIns="45700" rIns="91425" bIns="45700" anchor="b" anchorCtr="0"/>
          <a:lstStyle>
            <a:lvl1pPr lvl="0" algn="ctr">
              <a:lnSpc>
                <a:spcPct val="90000"/>
              </a:lnSpc>
              <a:spcBef>
                <a:spcPts val="0"/>
              </a:spcBef>
              <a:spcAft>
                <a:spcPts val="0"/>
              </a:spcAft>
              <a:buClr>
                <a:schemeClr val="lt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2" name="Google Shape;172;p25"/>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lvl="0" algn="ctr">
              <a:lnSpc>
                <a:spcPct val="90000"/>
              </a:lnSpc>
              <a:spcBef>
                <a:spcPts val="1000"/>
              </a:spcBef>
              <a:spcAft>
                <a:spcPts val="0"/>
              </a:spcAft>
              <a:buClr>
                <a:schemeClr val="lt1"/>
              </a:buClr>
              <a:buSzPts val="2400"/>
              <a:buNone/>
              <a:defRPr sz="2400"/>
            </a:lvl1pPr>
            <a:lvl2pPr lvl="1" algn="ctr">
              <a:lnSpc>
                <a:spcPct val="90000"/>
              </a:lnSpc>
              <a:spcBef>
                <a:spcPts val="500"/>
              </a:spcBef>
              <a:spcAft>
                <a:spcPts val="0"/>
              </a:spcAft>
              <a:buClr>
                <a:schemeClr val="lt1"/>
              </a:buClr>
              <a:buSzPts val="2000"/>
              <a:buNone/>
              <a:defRPr sz="2000"/>
            </a:lvl2pPr>
            <a:lvl3pPr lvl="2" algn="ctr">
              <a:lnSpc>
                <a:spcPct val="90000"/>
              </a:lnSpc>
              <a:spcBef>
                <a:spcPts val="500"/>
              </a:spcBef>
              <a:spcAft>
                <a:spcPts val="0"/>
              </a:spcAft>
              <a:buClr>
                <a:schemeClr val="lt1"/>
              </a:buClr>
              <a:buSzPts val="1800"/>
              <a:buNone/>
              <a:defRPr sz="1800"/>
            </a:lvl3pPr>
            <a:lvl4pPr lvl="3" algn="ctr">
              <a:lnSpc>
                <a:spcPct val="90000"/>
              </a:lnSpc>
              <a:spcBef>
                <a:spcPts val="500"/>
              </a:spcBef>
              <a:spcAft>
                <a:spcPts val="0"/>
              </a:spcAft>
              <a:buClr>
                <a:schemeClr val="lt1"/>
              </a:buClr>
              <a:buSzPts val="1600"/>
              <a:buNone/>
              <a:defRPr sz="1600"/>
            </a:lvl4pPr>
            <a:lvl5pPr lvl="4" algn="ctr">
              <a:lnSpc>
                <a:spcPct val="90000"/>
              </a:lnSpc>
              <a:spcBef>
                <a:spcPts val="500"/>
              </a:spcBef>
              <a:spcAft>
                <a:spcPts val="0"/>
              </a:spcAft>
              <a:buClr>
                <a:schemeClr val="lt1"/>
              </a:buClr>
              <a:buSzPts val="1600"/>
              <a:buNone/>
              <a:defRPr sz="1600"/>
            </a:lvl5pPr>
            <a:lvl6pPr lvl="5" algn="ctr">
              <a:lnSpc>
                <a:spcPct val="90000"/>
              </a:lnSpc>
              <a:spcBef>
                <a:spcPts val="500"/>
              </a:spcBef>
              <a:spcAft>
                <a:spcPts val="0"/>
              </a:spcAft>
              <a:buClr>
                <a:schemeClr val="lt1"/>
              </a:buClr>
              <a:buSzPts val="1600"/>
              <a:buNone/>
              <a:defRPr sz="1600"/>
            </a:lvl6pPr>
            <a:lvl7pPr lvl="6" algn="ctr">
              <a:lnSpc>
                <a:spcPct val="90000"/>
              </a:lnSpc>
              <a:spcBef>
                <a:spcPts val="500"/>
              </a:spcBef>
              <a:spcAft>
                <a:spcPts val="0"/>
              </a:spcAft>
              <a:buClr>
                <a:schemeClr val="lt1"/>
              </a:buClr>
              <a:buSzPts val="1600"/>
              <a:buNone/>
              <a:defRPr sz="1600"/>
            </a:lvl7pPr>
            <a:lvl8pPr lvl="7" algn="ctr">
              <a:lnSpc>
                <a:spcPct val="90000"/>
              </a:lnSpc>
              <a:spcBef>
                <a:spcPts val="500"/>
              </a:spcBef>
              <a:spcAft>
                <a:spcPts val="0"/>
              </a:spcAft>
              <a:buClr>
                <a:schemeClr val="lt1"/>
              </a:buClr>
              <a:buSzPts val="1600"/>
              <a:buNone/>
              <a:defRPr sz="1600"/>
            </a:lvl8pPr>
            <a:lvl9pPr lvl="8" algn="ctr">
              <a:lnSpc>
                <a:spcPct val="90000"/>
              </a:lnSpc>
              <a:spcBef>
                <a:spcPts val="500"/>
              </a:spcBef>
              <a:spcAft>
                <a:spcPts val="0"/>
              </a:spcAft>
              <a:buClr>
                <a:schemeClr val="lt1"/>
              </a:buClr>
              <a:buSzPts val="1600"/>
              <a:buNone/>
              <a:defRPr sz="1600"/>
            </a:lvl9pPr>
          </a:lstStyle>
          <a:p>
            <a:endParaRPr/>
          </a:p>
        </p:txBody>
      </p:sp>
      <p:sp>
        <p:nvSpPr>
          <p:cNvPr id="173" name="Google Shape;173;p25"/>
          <p:cNvSpPr txBox="1">
            <a:spLocks noGrp="1"/>
          </p:cNvSpPr>
          <p:nvPr>
            <p:ph type="dt" idx="10"/>
          </p:nvPr>
        </p:nvSpPr>
        <p:spPr>
          <a:xfrm>
            <a:off x="838200" y="6356351"/>
            <a:ext cx="2743200" cy="365100"/>
          </a:xfrm>
          <a:prstGeom prst="rect">
            <a:avLst/>
          </a:prstGeom>
          <a:noFill/>
          <a:ln>
            <a:noFill/>
          </a:ln>
        </p:spPr>
        <p:txBody>
          <a:bodyPr spcFirstLastPara="1" wrap="square" lIns="91425" tIns="45700" rIns="91425" bIns="45700" anchor="ctr" anchorCtr="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4" name="Google Shape;174;p25"/>
          <p:cNvSpPr txBox="1">
            <a:spLocks noGrp="1"/>
          </p:cNvSpPr>
          <p:nvPr>
            <p:ph type="ftr" idx="11"/>
          </p:nvPr>
        </p:nvSpPr>
        <p:spPr>
          <a:xfrm>
            <a:off x="4038600" y="6356351"/>
            <a:ext cx="4114800" cy="365100"/>
          </a:xfrm>
          <a:prstGeom prst="rect">
            <a:avLst/>
          </a:prstGeom>
          <a:noFill/>
          <a:ln>
            <a:noFill/>
          </a:ln>
        </p:spPr>
        <p:txBody>
          <a:bodyPr spcFirstLastPara="1" wrap="square" lIns="91425" tIns="45700" rIns="91425" bIns="45700" anchor="ctr" anchorCtr="0"/>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5" name="Google Shape;175;p25"/>
          <p:cNvSpPr txBox="1">
            <a:spLocks noGrp="1"/>
          </p:cNvSpPr>
          <p:nvPr>
            <p:ph type="sldNum" idx="12"/>
          </p:nvPr>
        </p:nvSpPr>
        <p:spPr>
          <a:xfrm>
            <a:off x="8610600" y="6356351"/>
            <a:ext cx="27432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400" b="1" i="0" u="none" strike="noStrike" cap="none">
                <a:solidFill>
                  <a:srgbClr val="FFFFFF"/>
                </a:solidFill>
                <a:latin typeface="Rokkitt"/>
                <a:ea typeface="Rokkitt"/>
                <a:cs typeface="Rokkitt"/>
                <a:sym typeface="Rokkitt"/>
              </a:defRPr>
            </a:lvl1pPr>
            <a:lvl2pPr marL="0" marR="0" lvl="1" indent="0" algn="r">
              <a:lnSpc>
                <a:spcPct val="100000"/>
              </a:lnSpc>
              <a:spcBef>
                <a:spcPts val="0"/>
              </a:spcBef>
              <a:spcAft>
                <a:spcPts val="0"/>
              </a:spcAft>
              <a:buClr>
                <a:srgbClr val="000000"/>
              </a:buClr>
              <a:buSzPts val="1200"/>
              <a:buFont typeface="Arial"/>
              <a:buNone/>
              <a:defRPr sz="1400" b="1" i="0" u="none" strike="noStrike" cap="none">
                <a:solidFill>
                  <a:srgbClr val="FFFFFF"/>
                </a:solidFill>
                <a:latin typeface="Rokkitt"/>
                <a:ea typeface="Rokkitt"/>
                <a:cs typeface="Rokkitt"/>
                <a:sym typeface="Rokkitt"/>
              </a:defRPr>
            </a:lvl2pPr>
            <a:lvl3pPr marL="0" marR="0" lvl="2" indent="0" algn="r">
              <a:lnSpc>
                <a:spcPct val="100000"/>
              </a:lnSpc>
              <a:spcBef>
                <a:spcPts val="0"/>
              </a:spcBef>
              <a:spcAft>
                <a:spcPts val="0"/>
              </a:spcAft>
              <a:buClr>
                <a:srgbClr val="000000"/>
              </a:buClr>
              <a:buSzPts val="1200"/>
              <a:buFont typeface="Arial"/>
              <a:buNone/>
              <a:defRPr sz="1400" b="1" i="0" u="none" strike="noStrike" cap="none">
                <a:solidFill>
                  <a:srgbClr val="FFFFFF"/>
                </a:solidFill>
                <a:latin typeface="Rokkitt"/>
                <a:ea typeface="Rokkitt"/>
                <a:cs typeface="Rokkitt"/>
                <a:sym typeface="Rokkitt"/>
              </a:defRPr>
            </a:lvl3pPr>
            <a:lvl4pPr marL="0" marR="0" lvl="3" indent="0" algn="r">
              <a:lnSpc>
                <a:spcPct val="100000"/>
              </a:lnSpc>
              <a:spcBef>
                <a:spcPts val="0"/>
              </a:spcBef>
              <a:spcAft>
                <a:spcPts val="0"/>
              </a:spcAft>
              <a:buClr>
                <a:srgbClr val="000000"/>
              </a:buClr>
              <a:buSzPts val="1200"/>
              <a:buFont typeface="Arial"/>
              <a:buNone/>
              <a:defRPr sz="1400" b="1" i="0" u="none" strike="noStrike" cap="none">
                <a:solidFill>
                  <a:srgbClr val="FFFFFF"/>
                </a:solidFill>
                <a:latin typeface="Rokkitt"/>
                <a:ea typeface="Rokkitt"/>
                <a:cs typeface="Rokkitt"/>
                <a:sym typeface="Rokkitt"/>
              </a:defRPr>
            </a:lvl4pPr>
            <a:lvl5pPr marL="0" marR="0" lvl="4" indent="0" algn="r">
              <a:lnSpc>
                <a:spcPct val="100000"/>
              </a:lnSpc>
              <a:spcBef>
                <a:spcPts val="0"/>
              </a:spcBef>
              <a:spcAft>
                <a:spcPts val="0"/>
              </a:spcAft>
              <a:buClr>
                <a:srgbClr val="000000"/>
              </a:buClr>
              <a:buSzPts val="1200"/>
              <a:buFont typeface="Arial"/>
              <a:buNone/>
              <a:defRPr sz="1400" b="1" i="0" u="none" strike="noStrike" cap="none">
                <a:solidFill>
                  <a:srgbClr val="FFFFFF"/>
                </a:solidFill>
                <a:latin typeface="Rokkitt"/>
                <a:ea typeface="Rokkitt"/>
                <a:cs typeface="Rokkitt"/>
                <a:sym typeface="Rokkitt"/>
              </a:defRPr>
            </a:lvl5pPr>
            <a:lvl6pPr marL="0" marR="0" lvl="5" indent="0" algn="r">
              <a:lnSpc>
                <a:spcPct val="100000"/>
              </a:lnSpc>
              <a:spcBef>
                <a:spcPts val="0"/>
              </a:spcBef>
              <a:spcAft>
                <a:spcPts val="0"/>
              </a:spcAft>
              <a:buClr>
                <a:srgbClr val="000000"/>
              </a:buClr>
              <a:buSzPts val="1200"/>
              <a:buFont typeface="Arial"/>
              <a:buNone/>
              <a:defRPr sz="1400" b="1" i="0" u="none" strike="noStrike" cap="none">
                <a:solidFill>
                  <a:srgbClr val="FFFFFF"/>
                </a:solidFill>
                <a:latin typeface="Rokkitt"/>
                <a:ea typeface="Rokkitt"/>
                <a:cs typeface="Rokkitt"/>
                <a:sym typeface="Rokkitt"/>
              </a:defRPr>
            </a:lvl6pPr>
            <a:lvl7pPr marL="0" marR="0" lvl="6" indent="0" algn="r">
              <a:lnSpc>
                <a:spcPct val="100000"/>
              </a:lnSpc>
              <a:spcBef>
                <a:spcPts val="0"/>
              </a:spcBef>
              <a:spcAft>
                <a:spcPts val="0"/>
              </a:spcAft>
              <a:buClr>
                <a:srgbClr val="000000"/>
              </a:buClr>
              <a:buSzPts val="1200"/>
              <a:buFont typeface="Arial"/>
              <a:buNone/>
              <a:defRPr sz="1400" b="1" i="0" u="none" strike="noStrike" cap="none">
                <a:solidFill>
                  <a:srgbClr val="FFFFFF"/>
                </a:solidFill>
                <a:latin typeface="Rokkitt"/>
                <a:ea typeface="Rokkitt"/>
                <a:cs typeface="Rokkitt"/>
                <a:sym typeface="Rokkitt"/>
              </a:defRPr>
            </a:lvl7pPr>
            <a:lvl8pPr marL="0" marR="0" lvl="7" indent="0" algn="r">
              <a:lnSpc>
                <a:spcPct val="100000"/>
              </a:lnSpc>
              <a:spcBef>
                <a:spcPts val="0"/>
              </a:spcBef>
              <a:spcAft>
                <a:spcPts val="0"/>
              </a:spcAft>
              <a:buClr>
                <a:srgbClr val="000000"/>
              </a:buClr>
              <a:buSzPts val="1200"/>
              <a:buFont typeface="Arial"/>
              <a:buNone/>
              <a:defRPr sz="1400" b="1" i="0" u="none" strike="noStrike" cap="none">
                <a:solidFill>
                  <a:srgbClr val="FFFFFF"/>
                </a:solidFill>
                <a:latin typeface="Rokkitt"/>
                <a:ea typeface="Rokkitt"/>
                <a:cs typeface="Rokkitt"/>
                <a:sym typeface="Rokkitt"/>
              </a:defRPr>
            </a:lvl8pPr>
            <a:lvl9pPr marL="0" marR="0" lvl="8" indent="0" algn="r">
              <a:lnSpc>
                <a:spcPct val="100000"/>
              </a:lnSpc>
              <a:spcBef>
                <a:spcPts val="0"/>
              </a:spcBef>
              <a:spcAft>
                <a:spcPts val="0"/>
              </a:spcAft>
              <a:buClr>
                <a:srgbClr val="000000"/>
              </a:buClr>
              <a:buSzPts val="1200"/>
              <a:buFont typeface="Arial"/>
              <a:buNone/>
              <a:defRPr sz="1400" b="1" i="0" u="none" strike="noStrike" cap="none">
                <a:solidFill>
                  <a:srgbClr val="FFFFFF"/>
                </a:solidFill>
                <a:latin typeface="Rokkitt"/>
                <a:ea typeface="Rokkitt"/>
                <a:cs typeface="Rokkitt"/>
                <a:sym typeface="Rokkitt"/>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1336555502"/>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23" indent="0" algn="ctr">
              <a:buNone/>
              <a:defRPr/>
            </a:lvl2pPr>
            <a:lvl3pPr marL="914446" indent="0" algn="ctr">
              <a:buNone/>
              <a:defRPr/>
            </a:lvl3pPr>
            <a:lvl4pPr marL="1371669" indent="0" algn="ctr">
              <a:buNone/>
              <a:defRPr/>
            </a:lvl4pPr>
            <a:lvl5pPr marL="1828891" indent="0" algn="ctr">
              <a:buNone/>
              <a:defRPr/>
            </a:lvl5pPr>
            <a:lvl6pPr marL="2286114" indent="0" algn="ctr">
              <a:buNone/>
              <a:defRPr/>
            </a:lvl6pPr>
            <a:lvl7pPr marL="2743337" indent="0" algn="ctr">
              <a:buNone/>
              <a:defRPr/>
            </a:lvl7pPr>
            <a:lvl8pPr marL="3200560" indent="0" algn="ctr">
              <a:buNone/>
              <a:defRPr/>
            </a:lvl8pPr>
            <a:lvl9pPr marL="3657783"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6" name="Rectangle 6"/>
          <p:cNvSpPr>
            <a:spLocks noGrp="1" noChangeArrowheads="1"/>
          </p:cNvSpPr>
          <p:nvPr>
            <p:ph type="sldNum" sz="quarter" idx="12"/>
          </p:nvPr>
        </p:nvSpPr>
        <p:spPr>
          <a:ln/>
        </p:spPr>
        <p:txBody>
          <a:bodyPr/>
          <a:lstStyle>
            <a:lvl1pPr>
              <a:defRPr/>
            </a:lvl1pPr>
          </a:lstStyle>
          <a:p>
            <a:pPr>
              <a:defRPr/>
            </a:pPr>
            <a:fld id="{5A09F722-84B7-6C48-9C4E-D8E16E485A37}" type="slidenum">
              <a:rPr lang="en-US">
                <a:solidFill>
                  <a:srgbClr val="000000"/>
                </a:solidFill>
                <a:latin typeface="Arial"/>
                <a:ea typeface="ＭＳ Ｐゴシック"/>
                <a:cs typeface="ＭＳ Ｐゴシック"/>
              </a:rPr>
              <a:pPr>
                <a:def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5508103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6" name="Rectangle 6"/>
          <p:cNvSpPr>
            <a:spLocks noGrp="1" noChangeArrowheads="1"/>
          </p:cNvSpPr>
          <p:nvPr>
            <p:ph type="sldNum" sz="quarter" idx="12"/>
          </p:nvPr>
        </p:nvSpPr>
        <p:spPr>
          <a:ln/>
        </p:spPr>
        <p:txBody>
          <a:bodyPr/>
          <a:lstStyle>
            <a:lvl1pPr>
              <a:defRPr/>
            </a:lvl1pPr>
          </a:lstStyle>
          <a:p>
            <a:pPr>
              <a:defRPr/>
            </a:pPr>
            <a:fld id="{9DBBCC94-44BD-804C-97D7-ECE2F0004D8C}" type="slidenum">
              <a:rPr lang="en-US">
                <a:solidFill>
                  <a:srgbClr val="000000"/>
                </a:solidFill>
                <a:latin typeface="Arial"/>
                <a:ea typeface="ＭＳ Ｐゴシック"/>
                <a:cs typeface="ＭＳ Ｐゴシック"/>
              </a:rPr>
              <a:pPr>
                <a:def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3005023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4"/>
            <a:ext cx="10363200" cy="1500187"/>
          </a:xfrm>
        </p:spPr>
        <p:txBody>
          <a:bodyPr anchor="b"/>
          <a:lstStyle>
            <a:lvl1pPr marL="0" indent="0">
              <a:buNone/>
              <a:defRPr sz="2000"/>
            </a:lvl1pPr>
            <a:lvl2pPr marL="457223" indent="0">
              <a:buNone/>
              <a:defRPr sz="1800"/>
            </a:lvl2pPr>
            <a:lvl3pPr marL="914446" indent="0">
              <a:buNone/>
              <a:defRPr sz="1600"/>
            </a:lvl3pPr>
            <a:lvl4pPr marL="1371669" indent="0">
              <a:buNone/>
              <a:defRPr sz="1400"/>
            </a:lvl4pPr>
            <a:lvl5pPr marL="1828891" indent="0">
              <a:buNone/>
              <a:defRPr sz="1400"/>
            </a:lvl5pPr>
            <a:lvl6pPr marL="2286114" indent="0">
              <a:buNone/>
              <a:defRPr sz="1400"/>
            </a:lvl6pPr>
            <a:lvl7pPr marL="2743337" indent="0">
              <a:buNone/>
              <a:defRPr sz="1400"/>
            </a:lvl7pPr>
            <a:lvl8pPr marL="3200560" indent="0">
              <a:buNone/>
              <a:defRPr sz="1400"/>
            </a:lvl8pPr>
            <a:lvl9pPr marL="3657783"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6" name="Rectangle 6"/>
          <p:cNvSpPr>
            <a:spLocks noGrp="1" noChangeArrowheads="1"/>
          </p:cNvSpPr>
          <p:nvPr>
            <p:ph type="sldNum" sz="quarter" idx="12"/>
          </p:nvPr>
        </p:nvSpPr>
        <p:spPr>
          <a:ln/>
        </p:spPr>
        <p:txBody>
          <a:bodyPr/>
          <a:lstStyle>
            <a:lvl1pPr>
              <a:defRPr/>
            </a:lvl1pPr>
          </a:lstStyle>
          <a:p>
            <a:pPr>
              <a:defRPr/>
            </a:pPr>
            <a:fld id="{86FD618D-EF4C-9443-96FE-710B58135ABE}" type="slidenum">
              <a:rPr lang="en-US">
                <a:solidFill>
                  <a:srgbClr val="000000"/>
                </a:solidFill>
                <a:latin typeface="Arial"/>
                <a:ea typeface="ＭＳ Ｐゴシック"/>
                <a:cs typeface="ＭＳ Ｐゴシック"/>
              </a:rPr>
              <a:pPr>
                <a:def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23741808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144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7" name="Rectangle 6"/>
          <p:cNvSpPr>
            <a:spLocks noGrp="1" noChangeArrowheads="1"/>
          </p:cNvSpPr>
          <p:nvPr>
            <p:ph type="sldNum" sz="quarter" idx="12"/>
          </p:nvPr>
        </p:nvSpPr>
        <p:spPr>
          <a:ln/>
        </p:spPr>
        <p:txBody>
          <a:bodyPr/>
          <a:lstStyle>
            <a:lvl1pPr>
              <a:defRPr/>
            </a:lvl1pPr>
          </a:lstStyle>
          <a:p>
            <a:pPr>
              <a:defRPr/>
            </a:pPr>
            <a:fld id="{662590C4-5E1D-5C41-9D5F-DB1BC63D48EF}" type="slidenum">
              <a:rPr lang="en-US">
                <a:solidFill>
                  <a:srgbClr val="000000"/>
                </a:solidFill>
                <a:latin typeface="Arial"/>
                <a:ea typeface="ＭＳ Ｐゴシック"/>
                <a:cs typeface="ＭＳ Ｐゴシック"/>
              </a:rPr>
              <a:pPr>
                <a:def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27721607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4"/>
            <a:ext cx="5386917" cy="639762"/>
          </a:xfrm>
        </p:spPr>
        <p:txBody>
          <a:bodyPr anchor="b"/>
          <a:lstStyle>
            <a:lvl1pPr marL="0" indent="0">
              <a:buNone/>
              <a:defRPr sz="2400" b="1"/>
            </a:lvl1pPr>
            <a:lvl2pPr marL="457223" indent="0">
              <a:buNone/>
              <a:defRPr sz="2000" b="1"/>
            </a:lvl2pPr>
            <a:lvl3pPr marL="914446" indent="0">
              <a:buNone/>
              <a:defRPr sz="1800" b="1"/>
            </a:lvl3pPr>
            <a:lvl4pPr marL="1371669" indent="0">
              <a:buNone/>
              <a:defRPr sz="1600" b="1"/>
            </a:lvl4pPr>
            <a:lvl5pPr marL="1828891" indent="0">
              <a:buNone/>
              <a:defRPr sz="1600" b="1"/>
            </a:lvl5pPr>
            <a:lvl6pPr marL="2286114" indent="0">
              <a:buNone/>
              <a:defRPr sz="1600" b="1"/>
            </a:lvl6pPr>
            <a:lvl7pPr marL="2743337" indent="0">
              <a:buNone/>
              <a:defRPr sz="1600" b="1"/>
            </a:lvl7pPr>
            <a:lvl8pPr marL="3200560" indent="0">
              <a:buNone/>
              <a:defRPr sz="1600" b="1"/>
            </a:lvl8pPr>
            <a:lvl9pPr marL="3657783"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4"/>
            <a:ext cx="5389033" cy="639762"/>
          </a:xfrm>
        </p:spPr>
        <p:txBody>
          <a:bodyPr anchor="b"/>
          <a:lstStyle>
            <a:lvl1pPr marL="0" indent="0">
              <a:buNone/>
              <a:defRPr sz="2400" b="1"/>
            </a:lvl1pPr>
            <a:lvl2pPr marL="457223" indent="0">
              <a:buNone/>
              <a:defRPr sz="2000" b="1"/>
            </a:lvl2pPr>
            <a:lvl3pPr marL="914446" indent="0">
              <a:buNone/>
              <a:defRPr sz="1800" b="1"/>
            </a:lvl3pPr>
            <a:lvl4pPr marL="1371669" indent="0">
              <a:buNone/>
              <a:defRPr sz="1600" b="1"/>
            </a:lvl4pPr>
            <a:lvl5pPr marL="1828891" indent="0">
              <a:buNone/>
              <a:defRPr sz="1600" b="1"/>
            </a:lvl5pPr>
            <a:lvl6pPr marL="2286114" indent="0">
              <a:buNone/>
              <a:defRPr sz="1600" b="1"/>
            </a:lvl6pPr>
            <a:lvl7pPr marL="2743337" indent="0">
              <a:buNone/>
              <a:defRPr sz="1600" b="1"/>
            </a:lvl7pPr>
            <a:lvl8pPr marL="3200560" indent="0">
              <a:buNone/>
              <a:defRPr sz="1600" b="1"/>
            </a:lvl8pPr>
            <a:lvl9pPr marL="3657783"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9" name="Rectangle 6"/>
          <p:cNvSpPr>
            <a:spLocks noGrp="1" noChangeArrowheads="1"/>
          </p:cNvSpPr>
          <p:nvPr>
            <p:ph type="sldNum" sz="quarter" idx="12"/>
          </p:nvPr>
        </p:nvSpPr>
        <p:spPr>
          <a:ln/>
        </p:spPr>
        <p:txBody>
          <a:bodyPr/>
          <a:lstStyle>
            <a:lvl1pPr>
              <a:defRPr/>
            </a:lvl1pPr>
          </a:lstStyle>
          <a:p>
            <a:pPr>
              <a:defRPr/>
            </a:pPr>
            <a:fld id="{E070DDA9-1AB5-D24D-BDBA-206F9ACAB99E}" type="slidenum">
              <a:rPr lang="en-US">
                <a:solidFill>
                  <a:srgbClr val="000000"/>
                </a:solidFill>
                <a:latin typeface="Arial"/>
                <a:ea typeface="ＭＳ Ｐゴシック"/>
                <a:cs typeface="ＭＳ Ｐゴシック"/>
              </a:rPr>
              <a:pPr>
                <a:def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41650081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5" name="Rectangle 6"/>
          <p:cNvSpPr>
            <a:spLocks noGrp="1" noChangeArrowheads="1"/>
          </p:cNvSpPr>
          <p:nvPr>
            <p:ph type="sldNum" sz="quarter" idx="12"/>
          </p:nvPr>
        </p:nvSpPr>
        <p:spPr>
          <a:ln/>
        </p:spPr>
        <p:txBody>
          <a:bodyPr/>
          <a:lstStyle>
            <a:lvl1pPr>
              <a:defRPr/>
            </a:lvl1pPr>
          </a:lstStyle>
          <a:p>
            <a:pPr>
              <a:defRPr/>
            </a:pPr>
            <a:fld id="{90BEBCD8-34C2-D942-8068-44A93E3FA192}" type="slidenum">
              <a:rPr lang="en-US">
                <a:solidFill>
                  <a:srgbClr val="000000"/>
                </a:solidFill>
                <a:latin typeface="Arial"/>
                <a:ea typeface="ＭＳ Ｐゴシック"/>
                <a:cs typeface="ＭＳ Ｐゴシック"/>
              </a:rPr>
              <a:pPr>
                <a:def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27749492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2CCA35B-527D-0942-B7C1-6964F2DB638E}" type="datetimeFigureOut">
              <a:rPr lang="en-US" smtClean="0"/>
              <a:t>2/18/25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168F7A5-BAB8-774D-9248-D47981AEF90B}" type="slidenum">
              <a:rPr lang="en-US" smtClean="0"/>
              <a:t>‹#›</a:t>
            </a:fld>
            <a:endParaRPr lang="en-US"/>
          </a:p>
        </p:txBody>
      </p:sp>
    </p:spTree>
    <p:extLst>
      <p:ext uri="{BB962C8B-B14F-4D97-AF65-F5344CB8AC3E}">
        <p14:creationId xmlns:p14="http://schemas.microsoft.com/office/powerpoint/2010/main" val="3723637920"/>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4" name="Rectangle 6"/>
          <p:cNvSpPr>
            <a:spLocks noGrp="1" noChangeArrowheads="1"/>
          </p:cNvSpPr>
          <p:nvPr>
            <p:ph type="sldNum" sz="quarter" idx="12"/>
          </p:nvPr>
        </p:nvSpPr>
        <p:spPr>
          <a:ln/>
        </p:spPr>
        <p:txBody>
          <a:bodyPr/>
          <a:lstStyle>
            <a:lvl1pPr>
              <a:defRPr/>
            </a:lvl1pPr>
          </a:lstStyle>
          <a:p>
            <a:pPr>
              <a:defRPr/>
            </a:pPr>
            <a:fld id="{DFCE2839-0D6C-5E42-BDBA-53DE52E10458}" type="slidenum">
              <a:rPr lang="en-US">
                <a:solidFill>
                  <a:srgbClr val="000000"/>
                </a:solidFill>
                <a:latin typeface="Arial"/>
                <a:ea typeface="ＭＳ Ｐゴシック"/>
                <a:cs typeface="ＭＳ Ｐゴシック"/>
              </a:rPr>
              <a:pPr>
                <a:def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3412776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23" indent="0">
              <a:buNone/>
              <a:defRPr sz="1200"/>
            </a:lvl2pPr>
            <a:lvl3pPr marL="914446" indent="0">
              <a:buNone/>
              <a:defRPr sz="1000"/>
            </a:lvl3pPr>
            <a:lvl4pPr marL="1371669" indent="0">
              <a:buNone/>
              <a:defRPr sz="900"/>
            </a:lvl4pPr>
            <a:lvl5pPr marL="1828891" indent="0">
              <a:buNone/>
              <a:defRPr sz="900"/>
            </a:lvl5pPr>
            <a:lvl6pPr marL="2286114" indent="0">
              <a:buNone/>
              <a:defRPr sz="900"/>
            </a:lvl6pPr>
            <a:lvl7pPr marL="2743337" indent="0">
              <a:buNone/>
              <a:defRPr sz="900"/>
            </a:lvl7pPr>
            <a:lvl8pPr marL="3200560" indent="0">
              <a:buNone/>
              <a:defRPr sz="900"/>
            </a:lvl8pPr>
            <a:lvl9pPr marL="3657783"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7" name="Rectangle 6"/>
          <p:cNvSpPr>
            <a:spLocks noGrp="1" noChangeArrowheads="1"/>
          </p:cNvSpPr>
          <p:nvPr>
            <p:ph type="sldNum" sz="quarter" idx="12"/>
          </p:nvPr>
        </p:nvSpPr>
        <p:spPr>
          <a:ln/>
        </p:spPr>
        <p:txBody>
          <a:bodyPr/>
          <a:lstStyle>
            <a:lvl1pPr>
              <a:defRPr/>
            </a:lvl1pPr>
          </a:lstStyle>
          <a:p>
            <a:pPr>
              <a:defRPr/>
            </a:pPr>
            <a:fld id="{2BDF4E46-5E12-7F4D-8A8D-460DB913CE15}" type="slidenum">
              <a:rPr lang="en-US">
                <a:solidFill>
                  <a:srgbClr val="000000"/>
                </a:solidFill>
                <a:latin typeface="Arial"/>
                <a:ea typeface="ＭＳ Ｐゴシック"/>
                <a:cs typeface="ＭＳ Ｐゴシック"/>
              </a:rPr>
              <a:pPr>
                <a:def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268105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23" indent="0">
              <a:buNone/>
              <a:defRPr sz="1200"/>
            </a:lvl2pPr>
            <a:lvl3pPr marL="914446" indent="0">
              <a:buNone/>
              <a:defRPr sz="1000"/>
            </a:lvl3pPr>
            <a:lvl4pPr marL="1371669" indent="0">
              <a:buNone/>
              <a:defRPr sz="900"/>
            </a:lvl4pPr>
            <a:lvl5pPr marL="1828891" indent="0">
              <a:buNone/>
              <a:defRPr sz="900"/>
            </a:lvl5pPr>
            <a:lvl6pPr marL="2286114" indent="0">
              <a:buNone/>
              <a:defRPr sz="900"/>
            </a:lvl6pPr>
            <a:lvl7pPr marL="2743337" indent="0">
              <a:buNone/>
              <a:defRPr sz="900"/>
            </a:lvl7pPr>
            <a:lvl8pPr marL="3200560" indent="0">
              <a:buNone/>
              <a:defRPr sz="900"/>
            </a:lvl8pPr>
            <a:lvl9pPr marL="3657783"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7" name="Rectangle 6"/>
          <p:cNvSpPr>
            <a:spLocks noGrp="1" noChangeArrowheads="1"/>
          </p:cNvSpPr>
          <p:nvPr>
            <p:ph type="sldNum" sz="quarter" idx="12"/>
          </p:nvPr>
        </p:nvSpPr>
        <p:spPr>
          <a:ln/>
        </p:spPr>
        <p:txBody>
          <a:bodyPr/>
          <a:lstStyle>
            <a:lvl1pPr>
              <a:defRPr/>
            </a:lvl1pPr>
          </a:lstStyle>
          <a:p>
            <a:pPr>
              <a:defRPr/>
            </a:pPr>
            <a:fld id="{14CE558A-0A5F-DD48-9E31-BD5F8B1B2798}" type="slidenum">
              <a:rPr lang="en-US">
                <a:solidFill>
                  <a:srgbClr val="000000"/>
                </a:solidFill>
                <a:latin typeface="Arial"/>
                <a:ea typeface="ＭＳ Ｐゴシック"/>
                <a:cs typeface="ＭＳ Ｐゴシック"/>
              </a:rPr>
              <a:pPr>
                <a:def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27884433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6" name="Rectangle 6"/>
          <p:cNvSpPr>
            <a:spLocks noGrp="1" noChangeArrowheads="1"/>
          </p:cNvSpPr>
          <p:nvPr>
            <p:ph type="sldNum" sz="quarter" idx="12"/>
          </p:nvPr>
        </p:nvSpPr>
        <p:spPr>
          <a:ln/>
        </p:spPr>
        <p:txBody>
          <a:bodyPr/>
          <a:lstStyle>
            <a:lvl1pPr>
              <a:defRPr/>
            </a:lvl1pPr>
          </a:lstStyle>
          <a:p>
            <a:pPr>
              <a:defRPr/>
            </a:pPr>
            <a:fld id="{7A63BDEF-A59F-6749-A634-B3200C779009}" type="slidenum">
              <a:rPr lang="en-US">
                <a:solidFill>
                  <a:srgbClr val="000000"/>
                </a:solidFill>
                <a:latin typeface="Arial"/>
                <a:ea typeface="ＭＳ Ｐゴシック"/>
                <a:cs typeface="ＭＳ Ｐゴシック"/>
              </a:rPr>
              <a:pPr>
                <a:def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41607336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6800" y="609600"/>
            <a:ext cx="25908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14400" y="609600"/>
            <a:ext cx="75692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6" name="Rectangle 6"/>
          <p:cNvSpPr>
            <a:spLocks noGrp="1" noChangeArrowheads="1"/>
          </p:cNvSpPr>
          <p:nvPr>
            <p:ph type="sldNum" sz="quarter" idx="12"/>
          </p:nvPr>
        </p:nvSpPr>
        <p:spPr>
          <a:ln/>
        </p:spPr>
        <p:txBody>
          <a:bodyPr/>
          <a:lstStyle>
            <a:lvl1pPr>
              <a:defRPr/>
            </a:lvl1pPr>
          </a:lstStyle>
          <a:p>
            <a:pPr>
              <a:defRPr/>
            </a:pPr>
            <a:fld id="{E10453F4-9AC0-EA4D-B158-3A76D8058120}" type="slidenum">
              <a:rPr lang="en-US">
                <a:solidFill>
                  <a:srgbClr val="000000"/>
                </a:solidFill>
                <a:latin typeface="Arial"/>
                <a:ea typeface="ＭＳ Ｐゴシック"/>
                <a:cs typeface="ＭＳ Ｐゴシック"/>
              </a:rPr>
              <a:pPr>
                <a:def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1517730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5.xml><?xml version="1.0" encoding="utf-8"?>
<p:sldLayout xmlns:a="http://schemas.openxmlformats.org/drawingml/2006/main" xmlns:r="http://schemas.openxmlformats.org/officeDocument/2006/relationships" xmlns:p="http://schemas.openxmlformats.org/presentationml/2006/main" type="txAndMedia" preserve="1">
  <p:cSld name="Title, Text and Media Clip">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a:t>Click to edit Master title style</a:t>
            </a:r>
          </a:p>
        </p:txBody>
      </p:sp>
      <p:sp>
        <p:nvSpPr>
          <p:cNvPr id="3" name="Text Placeholder 2"/>
          <p:cNvSpPr>
            <a:spLocks noGrp="1"/>
          </p:cNvSpPr>
          <p:nvPr>
            <p:ph type="body" sz="half" idx="1"/>
          </p:nvPr>
        </p:nvSpPr>
        <p:spPr>
          <a:xfrm>
            <a:off x="914400" y="1981200"/>
            <a:ext cx="508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Media Placeholder 3"/>
          <p:cNvSpPr>
            <a:spLocks noGrp="1"/>
          </p:cNvSpPr>
          <p:nvPr>
            <p:ph type="media" sz="half" idx="2"/>
          </p:nvPr>
        </p:nvSpPr>
        <p:spPr>
          <a:xfrm>
            <a:off x="6197600" y="1981200"/>
            <a:ext cx="5080000" cy="4114800"/>
          </a:xfrm>
        </p:spPr>
        <p:txBody>
          <a:bodyPr/>
          <a:lstStyle/>
          <a:p>
            <a:pPr lvl="0"/>
            <a:endParaRPr lang="en-US" noProof="0"/>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7" name="Rectangle 6"/>
          <p:cNvSpPr>
            <a:spLocks noGrp="1" noChangeArrowheads="1"/>
          </p:cNvSpPr>
          <p:nvPr>
            <p:ph type="sldNum" sz="quarter" idx="12"/>
          </p:nvPr>
        </p:nvSpPr>
        <p:spPr>
          <a:ln/>
        </p:spPr>
        <p:txBody>
          <a:bodyPr/>
          <a:lstStyle>
            <a:lvl1pPr>
              <a:defRPr/>
            </a:lvl1pPr>
          </a:lstStyle>
          <a:p>
            <a:pPr>
              <a:defRPr/>
            </a:pPr>
            <a:fld id="{226ADC7E-2C31-B340-BF38-D0F78E8A2CD3}" type="slidenum">
              <a:rPr lang="en-US">
                <a:solidFill>
                  <a:srgbClr val="000000"/>
                </a:solidFill>
                <a:latin typeface="Arial"/>
                <a:ea typeface="ＭＳ Ｐゴシック"/>
                <a:cs typeface="ＭＳ Ｐゴシック"/>
              </a:rPr>
              <a:pPr>
                <a:def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20165210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6.xml><?xml version="1.0" encoding="utf-8"?>
<p:sldLayout xmlns:a="http://schemas.openxmlformats.org/drawingml/2006/main" xmlns:r="http://schemas.openxmlformats.org/officeDocument/2006/relationships" xmlns:p="http://schemas.openxmlformats.org/presentationml/2006/main" type="mediaAndTx" preserve="1">
  <p:cSld name="Title, Media Clip and Text">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a:t>Click to edit Master title style</a:t>
            </a:r>
          </a:p>
        </p:txBody>
      </p:sp>
      <p:sp>
        <p:nvSpPr>
          <p:cNvPr id="3" name="Media Placeholder 2"/>
          <p:cNvSpPr>
            <a:spLocks noGrp="1"/>
          </p:cNvSpPr>
          <p:nvPr>
            <p:ph type="media" sz="half" idx="1"/>
          </p:nvPr>
        </p:nvSpPr>
        <p:spPr>
          <a:xfrm>
            <a:off x="914400" y="1981200"/>
            <a:ext cx="5080000" cy="4114800"/>
          </a:xfrm>
        </p:spPr>
        <p:txBody>
          <a:bodyPr/>
          <a:lstStyle/>
          <a:p>
            <a:pPr lvl="0"/>
            <a:endParaRPr lang="en-US" noProof="0"/>
          </a:p>
        </p:txBody>
      </p:sp>
      <p:sp>
        <p:nvSpPr>
          <p:cNvPr id="4" name="Text Placeholder 3"/>
          <p:cNvSpPr>
            <a:spLocks noGrp="1"/>
          </p:cNvSpPr>
          <p:nvPr>
            <p:ph type="body" sz="half" idx="2"/>
          </p:nvPr>
        </p:nvSpPr>
        <p:spPr>
          <a:xfrm>
            <a:off x="6197600" y="1981200"/>
            <a:ext cx="508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7" name="Rectangle 6"/>
          <p:cNvSpPr>
            <a:spLocks noGrp="1" noChangeArrowheads="1"/>
          </p:cNvSpPr>
          <p:nvPr>
            <p:ph type="sldNum" sz="quarter" idx="12"/>
          </p:nvPr>
        </p:nvSpPr>
        <p:spPr>
          <a:ln/>
        </p:spPr>
        <p:txBody>
          <a:bodyPr/>
          <a:lstStyle>
            <a:lvl1pPr>
              <a:defRPr/>
            </a:lvl1pPr>
          </a:lstStyle>
          <a:p>
            <a:pPr>
              <a:defRPr/>
            </a:pPr>
            <a:fld id="{F1B497CC-350D-4548-935E-FC77DF2A5815}" type="slidenum">
              <a:rPr lang="en-US">
                <a:solidFill>
                  <a:srgbClr val="000000"/>
                </a:solidFill>
                <a:latin typeface="Arial"/>
                <a:ea typeface="ＭＳ Ｐゴシック"/>
                <a:cs typeface="ＭＳ Ｐゴシック"/>
              </a:rPr>
              <a:pPr>
                <a:def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31887984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7.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a:t>Click to edit Master title style</a:t>
            </a:r>
          </a:p>
        </p:txBody>
      </p:sp>
      <p:sp>
        <p:nvSpPr>
          <p:cNvPr id="3" name="Table Placeholder 2"/>
          <p:cNvSpPr>
            <a:spLocks noGrp="1"/>
          </p:cNvSpPr>
          <p:nvPr>
            <p:ph type="tbl" idx="1"/>
          </p:nvPr>
        </p:nvSpPr>
        <p:spPr>
          <a:xfrm>
            <a:off x="914400" y="1981200"/>
            <a:ext cx="10363200" cy="4114800"/>
          </a:xfrm>
        </p:spPr>
        <p:txBody>
          <a:bodyPr/>
          <a:lstStyle/>
          <a:p>
            <a:pPr lvl="0"/>
            <a:endParaRPr lang="en-US" noProof="0"/>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6" name="Rectangle 6"/>
          <p:cNvSpPr>
            <a:spLocks noGrp="1" noChangeArrowheads="1"/>
          </p:cNvSpPr>
          <p:nvPr>
            <p:ph type="sldNum" sz="quarter" idx="12"/>
          </p:nvPr>
        </p:nvSpPr>
        <p:spPr>
          <a:ln/>
        </p:spPr>
        <p:txBody>
          <a:bodyPr/>
          <a:lstStyle>
            <a:lvl1pPr>
              <a:defRPr/>
            </a:lvl1pPr>
          </a:lstStyle>
          <a:p>
            <a:pPr>
              <a:defRPr/>
            </a:pPr>
            <a:fld id="{8C6DA227-8F71-DE4D-8DBA-ED496613DA3B}" type="slidenum">
              <a:rPr lang="en-US">
                <a:solidFill>
                  <a:srgbClr val="000000"/>
                </a:solidFill>
                <a:latin typeface="Arial"/>
                <a:ea typeface="ＭＳ Ｐゴシック"/>
                <a:cs typeface="ＭＳ Ｐゴシック"/>
              </a:rPr>
              <a:pPr>
                <a:def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18911652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2CCA35B-527D-0942-B7C1-6964F2DB638E}" type="datetimeFigureOut">
              <a:rPr lang="en-US" smtClean="0"/>
              <a:t>2/18/25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168F7A5-BAB8-774D-9248-D47981AEF90B}" type="slidenum">
              <a:rPr lang="en-US" smtClean="0"/>
              <a:t>‹#›</a:t>
            </a:fld>
            <a:endParaRPr lang="en-US"/>
          </a:p>
        </p:txBody>
      </p:sp>
    </p:spTree>
    <p:extLst>
      <p:ext uri="{BB962C8B-B14F-4D97-AF65-F5344CB8AC3E}">
        <p14:creationId xmlns:p14="http://schemas.microsoft.com/office/powerpoint/2010/main" val="63275178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6"/>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1"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22CCA35B-527D-0942-B7C1-6964F2DB638E}" type="datetimeFigureOut">
              <a:rPr lang="en-US" smtClean="0"/>
              <a:t>2/18/25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168F7A5-BAB8-774D-9248-D47981AEF90B}" type="slidenum">
              <a:rPr lang="en-US" smtClean="0"/>
              <a:t>‹#›</a:t>
            </a:fld>
            <a:endParaRPr lang="en-US"/>
          </a:p>
        </p:txBody>
      </p:sp>
    </p:spTree>
    <p:extLst>
      <p:ext uri="{BB962C8B-B14F-4D97-AF65-F5344CB8AC3E}">
        <p14:creationId xmlns:p14="http://schemas.microsoft.com/office/powerpoint/2010/main" val="257802232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22CCA35B-527D-0942-B7C1-6964F2DB638E}" type="datetimeFigureOut">
              <a:rPr lang="en-US" smtClean="0"/>
              <a:t>2/18/25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168F7A5-BAB8-774D-9248-D47981AEF90B}" type="slidenum">
              <a:rPr lang="en-US" smtClean="0"/>
              <a:t>‹#›</a:t>
            </a:fld>
            <a:endParaRPr lang="en-US"/>
          </a:p>
        </p:txBody>
      </p:sp>
    </p:spTree>
    <p:extLst>
      <p:ext uri="{BB962C8B-B14F-4D97-AF65-F5344CB8AC3E}">
        <p14:creationId xmlns:p14="http://schemas.microsoft.com/office/powerpoint/2010/main" val="116590712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2CCA35B-527D-0942-B7C1-6964F2DB638E}" type="datetimeFigureOut">
              <a:rPr lang="en-US" smtClean="0"/>
              <a:t>2/18/25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168F7A5-BAB8-774D-9248-D47981AEF90B}" type="slidenum">
              <a:rPr lang="en-US" smtClean="0"/>
              <a:t>‹#›</a:t>
            </a:fld>
            <a:endParaRPr lang="en-US"/>
          </a:p>
        </p:txBody>
      </p:sp>
    </p:spTree>
    <p:extLst>
      <p:ext uri="{BB962C8B-B14F-4D97-AF65-F5344CB8AC3E}">
        <p14:creationId xmlns:p14="http://schemas.microsoft.com/office/powerpoint/2010/main" val="305734733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2CCA35B-527D-0942-B7C1-6964F2DB638E}" type="datetimeFigureOut">
              <a:rPr lang="en-US" smtClean="0"/>
              <a:t>2/18/25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168F7A5-BAB8-774D-9248-D47981AEF90B}" type="slidenum">
              <a:rPr lang="en-US" smtClean="0"/>
              <a:t>‹#›</a:t>
            </a:fld>
            <a:endParaRPr lang="en-US"/>
          </a:p>
        </p:txBody>
      </p:sp>
    </p:spTree>
    <p:extLst>
      <p:ext uri="{BB962C8B-B14F-4D97-AF65-F5344CB8AC3E}">
        <p14:creationId xmlns:p14="http://schemas.microsoft.com/office/powerpoint/2010/main" val="22899773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ED9ADC-7B3F-CB97-518E-855EEAA506A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5BA580E-F01E-12A0-BCF3-2405710E71E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BF6D667-2EC4-6672-E157-C37A5A5C4320}"/>
              </a:ext>
            </a:extLst>
          </p:cNvPr>
          <p:cNvSpPr>
            <a:spLocks noGrp="1"/>
          </p:cNvSpPr>
          <p:nvPr>
            <p:ph type="dt" sz="half" idx="10"/>
          </p:nvPr>
        </p:nvSpPr>
        <p:spPr/>
        <p:txBody>
          <a:bodyPr/>
          <a:lstStyle/>
          <a:p>
            <a:fld id="{CD27C16F-8005-884C-88F9-FDF13470136B}" type="datetimeFigureOut">
              <a:rPr lang="en-US" smtClean="0"/>
              <a:t>2/18/25</a:t>
            </a:fld>
            <a:endParaRPr lang="en-US"/>
          </a:p>
        </p:txBody>
      </p:sp>
      <p:sp>
        <p:nvSpPr>
          <p:cNvPr id="5" name="Footer Placeholder 4">
            <a:extLst>
              <a:ext uri="{FF2B5EF4-FFF2-40B4-BE49-F238E27FC236}">
                <a16:creationId xmlns:a16="http://schemas.microsoft.com/office/drawing/2014/main" id="{7A4CA274-2255-8CB6-966E-FADC71944E7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375EE6D-906B-E789-5AD8-EDEAEA282E22}"/>
              </a:ext>
            </a:extLst>
          </p:cNvPr>
          <p:cNvSpPr>
            <a:spLocks noGrp="1"/>
          </p:cNvSpPr>
          <p:nvPr>
            <p:ph type="sldNum" sz="quarter" idx="12"/>
          </p:nvPr>
        </p:nvSpPr>
        <p:spPr/>
        <p:txBody>
          <a:bodyPr/>
          <a:lstStyle/>
          <a:p>
            <a:fld id="{7890ACCC-1875-D343-A200-B030A6F5AD71}" type="slidenum">
              <a:rPr lang="en-US" smtClean="0"/>
              <a:t>‹#›</a:t>
            </a:fld>
            <a:endParaRPr lang="en-US"/>
          </a:p>
        </p:txBody>
      </p:sp>
    </p:spTree>
    <p:extLst>
      <p:ext uri="{BB962C8B-B14F-4D97-AF65-F5344CB8AC3E}">
        <p14:creationId xmlns:p14="http://schemas.microsoft.com/office/powerpoint/2010/main" val="263585751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6"/>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2CCA35B-527D-0942-B7C1-6964F2DB638E}" type="datetimeFigureOut">
              <a:rPr lang="en-US" smtClean="0"/>
              <a:t>2/18/25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168F7A5-BAB8-774D-9248-D47981AEF90B}" type="slidenum">
              <a:rPr lang="en-US" smtClean="0"/>
              <a:t>‹#›</a:t>
            </a:fld>
            <a:endParaRPr lang="en-US"/>
          </a:p>
        </p:txBody>
      </p:sp>
    </p:spTree>
    <p:extLst>
      <p:ext uri="{BB962C8B-B14F-4D97-AF65-F5344CB8AC3E}">
        <p14:creationId xmlns:p14="http://schemas.microsoft.com/office/powerpoint/2010/main" val="411451157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2CCA35B-527D-0942-B7C1-6964F2DB638E}" type="datetimeFigureOut">
              <a:rPr lang="en-US" smtClean="0"/>
              <a:t>2/18/25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168F7A5-BAB8-774D-9248-D47981AEF90B}" type="slidenum">
              <a:rPr lang="en-US" smtClean="0"/>
              <a:t>‹#›</a:t>
            </a:fld>
            <a:endParaRPr lang="en-US"/>
          </a:p>
        </p:txBody>
      </p:sp>
    </p:spTree>
    <p:extLst>
      <p:ext uri="{BB962C8B-B14F-4D97-AF65-F5344CB8AC3E}">
        <p14:creationId xmlns:p14="http://schemas.microsoft.com/office/powerpoint/2010/main" val="5684423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2CCA35B-527D-0942-B7C1-6964F2DB638E}" type="datetimeFigureOut">
              <a:rPr lang="en-US" smtClean="0"/>
              <a:t>2/18/25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168F7A5-BAB8-774D-9248-D47981AEF90B}" type="slidenum">
              <a:rPr lang="en-US" smtClean="0"/>
              <a:t>‹#›</a:t>
            </a:fld>
            <a:endParaRPr lang="en-US"/>
          </a:p>
        </p:txBody>
      </p:sp>
    </p:spTree>
    <p:extLst>
      <p:ext uri="{BB962C8B-B14F-4D97-AF65-F5344CB8AC3E}">
        <p14:creationId xmlns:p14="http://schemas.microsoft.com/office/powerpoint/2010/main" val="9497523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DE8124-958F-7E17-958F-A8BC8A99DFE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1369D18-4DAA-74CD-716D-55A2D22C447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FC22B29-1B64-782D-8104-6DCAC44DBAAA}"/>
              </a:ext>
            </a:extLst>
          </p:cNvPr>
          <p:cNvSpPr>
            <a:spLocks noGrp="1"/>
          </p:cNvSpPr>
          <p:nvPr>
            <p:ph type="dt" sz="half" idx="10"/>
          </p:nvPr>
        </p:nvSpPr>
        <p:spPr/>
        <p:txBody>
          <a:bodyPr/>
          <a:lstStyle/>
          <a:p>
            <a:fld id="{30E205FF-801E-4BFA-AAAA-A3183E8482A7}" type="datetimeFigureOut">
              <a:rPr lang="en-US" smtClean="0"/>
              <a:t>2/18/25</a:t>
            </a:fld>
            <a:endParaRPr lang="en-US" dirty="0"/>
          </a:p>
        </p:txBody>
      </p:sp>
      <p:sp>
        <p:nvSpPr>
          <p:cNvPr id="5" name="Footer Placeholder 4">
            <a:extLst>
              <a:ext uri="{FF2B5EF4-FFF2-40B4-BE49-F238E27FC236}">
                <a16:creationId xmlns:a16="http://schemas.microsoft.com/office/drawing/2014/main" id="{18EADA22-3D05-79AC-986B-13418C89B172}"/>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5C53C719-3673-3DB7-FA71-2466F5E04BD8}"/>
              </a:ext>
            </a:extLst>
          </p:cNvPr>
          <p:cNvSpPr>
            <a:spLocks noGrp="1"/>
          </p:cNvSpPr>
          <p:nvPr>
            <p:ph type="sldNum" sz="quarter" idx="12"/>
          </p:nvPr>
        </p:nvSpPr>
        <p:spPr/>
        <p:txBody>
          <a:bodyPr/>
          <a:lstStyle/>
          <a:p>
            <a:fld id="{39A749BD-9A4D-4696-B48B-8D83EE16F7B6}" type="slidenum">
              <a:rPr lang="en-US" smtClean="0"/>
              <a:t>‹#›</a:t>
            </a:fld>
            <a:endParaRPr lang="en-US" dirty="0"/>
          </a:p>
        </p:txBody>
      </p:sp>
    </p:spTree>
    <p:extLst>
      <p:ext uri="{BB962C8B-B14F-4D97-AF65-F5344CB8AC3E}">
        <p14:creationId xmlns:p14="http://schemas.microsoft.com/office/powerpoint/2010/main" val="18902663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03558A-0C85-8CB2-C5A2-CC99CD4AC75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429C2A8-CFCA-CB5F-FF34-A60A1751C8E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4EF8984-1DAD-336E-D400-6ED75D572E58}"/>
              </a:ext>
            </a:extLst>
          </p:cNvPr>
          <p:cNvSpPr>
            <a:spLocks noGrp="1"/>
          </p:cNvSpPr>
          <p:nvPr>
            <p:ph type="dt" sz="half" idx="10"/>
          </p:nvPr>
        </p:nvSpPr>
        <p:spPr/>
        <p:txBody>
          <a:bodyPr/>
          <a:lstStyle/>
          <a:p>
            <a:fld id="{30E205FF-801E-4BFA-AAAA-A3183E8482A7}" type="datetimeFigureOut">
              <a:rPr lang="en-US" smtClean="0"/>
              <a:t>2/18/25</a:t>
            </a:fld>
            <a:endParaRPr lang="en-US" dirty="0"/>
          </a:p>
        </p:txBody>
      </p:sp>
      <p:sp>
        <p:nvSpPr>
          <p:cNvPr id="5" name="Footer Placeholder 4">
            <a:extLst>
              <a:ext uri="{FF2B5EF4-FFF2-40B4-BE49-F238E27FC236}">
                <a16:creationId xmlns:a16="http://schemas.microsoft.com/office/drawing/2014/main" id="{290FAC43-A203-B839-537E-79D6E14C08A9}"/>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65C92C7-3B0F-DAA7-68D1-FD50C622C9AF}"/>
              </a:ext>
            </a:extLst>
          </p:cNvPr>
          <p:cNvSpPr>
            <a:spLocks noGrp="1"/>
          </p:cNvSpPr>
          <p:nvPr>
            <p:ph type="sldNum" sz="quarter" idx="12"/>
          </p:nvPr>
        </p:nvSpPr>
        <p:spPr/>
        <p:txBody>
          <a:bodyPr/>
          <a:lstStyle/>
          <a:p>
            <a:fld id="{39A749BD-9A4D-4696-B48B-8D83EE16F7B6}" type="slidenum">
              <a:rPr lang="en-US" smtClean="0"/>
              <a:t>‹#›</a:t>
            </a:fld>
            <a:endParaRPr lang="en-US" dirty="0"/>
          </a:p>
        </p:txBody>
      </p:sp>
    </p:spTree>
    <p:extLst>
      <p:ext uri="{BB962C8B-B14F-4D97-AF65-F5344CB8AC3E}">
        <p14:creationId xmlns:p14="http://schemas.microsoft.com/office/powerpoint/2010/main" val="39765575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CDC6A2-1868-1AFF-EE78-46C994EDA10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50B9D0D-1E5F-2342-A083-F9DEC269A79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309DD1D-21B0-07AA-80C1-F379E1751E0D}"/>
              </a:ext>
            </a:extLst>
          </p:cNvPr>
          <p:cNvSpPr>
            <a:spLocks noGrp="1"/>
          </p:cNvSpPr>
          <p:nvPr>
            <p:ph type="dt" sz="half" idx="10"/>
          </p:nvPr>
        </p:nvSpPr>
        <p:spPr/>
        <p:txBody>
          <a:bodyPr/>
          <a:lstStyle/>
          <a:p>
            <a:fld id="{30E205FF-801E-4BFA-AAAA-A3183E8482A7}" type="datetimeFigureOut">
              <a:rPr lang="en-US" smtClean="0"/>
              <a:t>2/18/25</a:t>
            </a:fld>
            <a:endParaRPr lang="en-US" dirty="0"/>
          </a:p>
        </p:txBody>
      </p:sp>
      <p:sp>
        <p:nvSpPr>
          <p:cNvPr id="5" name="Footer Placeholder 4">
            <a:extLst>
              <a:ext uri="{FF2B5EF4-FFF2-40B4-BE49-F238E27FC236}">
                <a16:creationId xmlns:a16="http://schemas.microsoft.com/office/drawing/2014/main" id="{1A30ED46-147D-E2DA-69BC-7DB4FF6958D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18954ED9-2FEB-0846-6DAB-EF8C8F86D458}"/>
              </a:ext>
            </a:extLst>
          </p:cNvPr>
          <p:cNvSpPr>
            <a:spLocks noGrp="1"/>
          </p:cNvSpPr>
          <p:nvPr>
            <p:ph type="sldNum" sz="quarter" idx="12"/>
          </p:nvPr>
        </p:nvSpPr>
        <p:spPr/>
        <p:txBody>
          <a:bodyPr/>
          <a:lstStyle/>
          <a:p>
            <a:fld id="{39A749BD-9A4D-4696-B48B-8D83EE16F7B6}" type="slidenum">
              <a:rPr lang="en-US" smtClean="0"/>
              <a:t>‹#›</a:t>
            </a:fld>
            <a:endParaRPr lang="en-US" dirty="0"/>
          </a:p>
        </p:txBody>
      </p:sp>
    </p:spTree>
    <p:extLst>
      <p:ext uri="{BB962C8B-B14F-4D97-AF65-F5344CB8AC3E}">
        <p14:creationId xmlns:p14="http://schemas.microsoft.com/office/powerpoint/2010/main" val="132790943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5DC0C5-1AB8-E721-B59E-F8D64708B38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5A16DFB-0B95-D903-F89E-4C37B9A2CED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F8F7FD6-9375-5C23-C5CE-6CC3491C40B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301C6F9-043D-DB42-8705-7615DFA095C3}"/>
              </a:ext>
            </a:extLst>
          </p:cNvPr>
          <p:cNvSpPr>
            <a:spLocks noGrp="1"/>
          </p:cNvSpPr>
          <p:nvPr>
            <p:ph type="dt" sz="half" idx="10"/>
          </p:nvPr>
        </p:nvSpPr>
        <p:spPr/>
        <p:txBody>
          <a:bodyPr/>
          <a:lstStyle/>
          <a:p>
            <a:fld id="{30E205FF-801E-4BFA-AAAA-A3183E8482A7}" type="datetimeFigureOut">
              <a:rPr lang="en-US" smtClean="0"/>
              <a:t>2/18/25</a:t>
            </a:fld>
            <a:endParaRPr lang="en-US" dirty="0"/>
          </a:p>
        </p:txBody>
      </p:sp>
      <p:sp>
        <p:nvSpPr>
          <p:cNvPr id="6" name="Footer Placeholder 5">
            <a:extLst>
              <a:ext uri="{FF2B5EF4-FFF2-40B4-BE49-F238E27FC236}">
                <a16:creationId xmlns:a16="http://schemas.microsoft.com/office/drawing/2014/main" id="{E2884F2D-F583-C632-6104-D60BB318CDAA}"/>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2FDE95B6-17CD-9BF6-0646-596D74D538C2}"/>
              </a:ext>
            </a:extLst>
          </p:cNvPr>
          <p:cNvSpPr>
            <a:spLocks noGrp="1"/>
          </p:cNvSpPr>
          <p:nvPr>
            <p:ph type="sldNum" sz="quarter" idx="12"/>
          </p:nvPr>
        </p:nvSpPr>
        <p:spPr/>
        <p:txBody>
          <a:bodyPr/>
          <a:lstStyle/>
          <a:p>
            <a:fld id="{39A749BD-9A4D-4696-B48B-8D83EE16F7B6}" type="slidenum">
              <a:rPr lang="en-US" smtClean="0"/>
              <a:t>‹#›</a:t>
            </a:fld>
            <a:endParaRPr lang="en-US" dirty="0"/>
          </a:p>
        </p:txBody>
      </p:sp>
    </p:spTree>
    <p:extLst>
      <p:ext uri="{BB962C8B-B14F-4D97-AF65-F5344CB8AC3E}">
        <p14:creationId xmlns:p14="http://schemas.microsoft.com/office/powerpoint/2010/main" val="353096715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186CD6-3540-081C-5E82-CFFC848D2F7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6FD1C11-79F0-BDD9-352D-4F4179A3417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481B71F-6E5A-20B5-2CC0-1AD09EACA9F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1DDAACE-BE7A-1523-F8BE-57E93B1134A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0E60BEB-7F39-DA91-1350-CA56A0272BB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DAF05DA-3337-ACA2-F6C2-DEE7C78A7AA5}"/>
              </a:ext>
            </a:extLst>
          </p:cNvPr>
          <p:cNvSpPr>
            <a:spLocks noGrp="1"/>
          </p:cNvSpPr>
          <p:nvPr>
            <p:ph type="dt" sz="half" idx="10"/>
          </p:nvPr>
        </p:nvSpPr>
        <p:spPr/>
        <p:txBody>
          <a:bodyPr/>
          <a:lstStyle/>
          <a:p>
            <a:fld id="{30E205FF-801E-4BFA-AAAA-A3183E8482A7}" type="datetimeFigureOut">
              <a:rPr lang="en-US" smtClean="0"/>
              <a:t>2/18/25</a:t>
            </a:fld>
            <a:endParaRPr lang="en-US" dirty="0"/>
          </a:p>
        </p:txBody>
      </p:sp>
      <p:sp>
        <p:nvSpPr>
          <p:cNvPr id="8" name="Footer Placeholder 7">
            <a:extLst>
              <a:ext uri="{FF2B5EF4-FFF2-40B4-BE49-F238E27FC236}">
                <a16:creationId xmlns:a16="http://schemas.microsoft.com/office/drawing/2014/main" id="{593AF222-1C45-1A5F-24B9-E86E12E8E140}"/>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7703A557-A84E-5926-6578-C2DA42CBBEAC}"/>
              </a:ext>
            </a:extLst>
          </p:cNvPr>
          <p:cNvSpPr>
            <a:spLocks noGrp="1"/>
          </p:cNvSpPr>
          <p:nvPr>
            <p:ph type="sldNum" sz="quarter" idx="12"/>
          </p:nvPr>
        </p:nvSpPr>
        <p:spPr/>
        <p:txBody>
          <a:bodyPr/>
          <a:lstStyle/>
          <a:p>
            <a:fld id="{39A749BD-9A4D-4696-B48B-8D83EE16F7B6}" type="slidenum">
              <a:rPr lang="en-US" smtClean="0"/>
              <a:t>‹#›</a:t>
            </a:fld>
            <a:endParaRPr lang="en-US" dirty="0"/>
          </a:p>
        </p:txBody>
      </p:sp>
    </p:spTree>
    <p:extLst>
      <p:ext uri="{BB962C8B-B14F-4D97-AF65-F5344CB8AC3E}">
        <p14:creationId xmlns:p14="http://schemas.microsoft.com/office/powerpoint/2010/main" val="149321606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E3F32E-B623-A128-7500-38684F8A653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8780508-16E0-3B3A-9AFA-49161BF9681C}"/>
              </a:ext>
            </a:extLst>
          </p:cNvPr>
          <p:cNvSpPr>
            <a:spLocks noGrp="1"/>
          </p:cNvSpPr>
          <p:nvPr>
            <p:ph type="dt" sz="half" idx="10"/>
          </p:nvPr>
        </p:nvSpPr>
        <p:spPr/>
        <p:txBody>
          <a:bodyPr/>
          <a:lstStyle/>
          <a:p>
            <a:fld id="{30E205FF-801E-4BFA-AAAA-A3183E8482A7}" type="datetimeFigureOut">
              <a:rPr lang="en-US" smtClean="0"/>
              <a:t>2/18/25</a:t>
            </a:fld>
            <a:endParaRPr lang="en-US" dirty="0"/>
          </a:p>
        </p:txBody>
      </p:sp>
      <p:sp>
        <p:nvSpPr>
          <p:cNvPr id="4" name="Footer Placeholder 3">
            <a:extLst>
              <a:ext uri="{FF2B5EF4-FFF2-40B4-BE49-F238E27FC236}">
                <a16:creationId xmlns:a16="http://schemas.microsoft.com/office/drawing/2014/main" id="{1457DCF2-12AD-1CDC-AE3A-B17E27F371C8}"/>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B79F3D32-A40A-58C2-3851-69DADB8995B3}"/>
              </a:ext>
            </a:extLst>
          </p:cNvPr>
          <p:cNvSpPr>
            <a:spLocks noGrp="1"/>
          </p:cNvSpPr>
          <p:nvPr>
            <p:ph type="sldNum" sz="quarter" idx="12"/>
          </p:nvPr>
        </p:nvSpPr>
        <p:spPr/>
        <p:txBody>
          <a:bodyPr/>
          <a:lstStyle/>
          <a:p>
            <a:fld id="{39A749BD-9A4D-4696-B48B-8D83EE16F7B6}" type="slidenum">
              <a:rPr lang="en-US" smtClean="0"/>
              <a:t>‹#›</a:t>
            </a:fld>
            <a:endParaRPr lang="en-US" dirty="0"/>
          </a:p>
        </p:txBody>
      </p:sp>
    </p:spTree>
    <p:extLst>
      <p:ext uri="{BB962C8B-B14F-4D97-AF65-F5344CB8AC3E}">
        <p14:creationId xmlns:p14="http://schemas.microsoft.com/office/powerpoint/2010/main" val="380894783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7D309D6-58CE-B772-A98E-FF63FF60443D}"/>
              </a:ext>
            </a:extLst>
          </p:cNvPr>
          <p:cNvSpPr>
            <a:spLocks noGrp="1"/>
          </p:cNvSpPr>
          <p:nvPr>
            <p:ph type="dt" sz="half" idx="10"/>
          </p:nvPr>
        </p:nvSpPr>
        <p:spPr/>
        <p:txBody>
          <a:bodyPr/>
          <a:lstStyle/>
          <a:p>
            <a:fld id="{30E205FF-801E-4BFA-AAAA-A3183E8482A7}" type="datetimeFigureOut">
              <a:rPr lang="en-US" smtClean="0"/>
              <a:t>2/18/25</a:t>
            </a:fld>
            <a:endParaRPr lang="en-US" dirty="0"/>
          </a:p>
        </p:txBody>
      </p:sp>
      <p:sp>
        <p:nvSpPr>
          <p:cNvPr id="3" name="Footer Placeholder 2">
            <a:extLst>
              <a:ext uri="{FF2B5EF4-FFF2-40B4-BE49-F238E27FC236}">
                <a16:creationId xmlns:a16="http://schemas.microsoft.com/office/drawing/2014/main" id="{C462DCDF-DC09-7783-F42D-EB53625209CF}"/>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A6E85B52-4852-1D2B-08DC-80EC8E5A085A}"/>
              </a:ext>
            </a:extLst>
          </p:cNvPr>
          <p:cNvSpPr>
            <a:spLocks noGrp="1"/>
          </p:cNvSpPr>
          <p:nvPr>
            <p:ph type="sldNum" sz="quarter" idx="12"/>
          </p:nvPr>
        </p:nvSpPr>
        <p:spPr/>
        <p:txBody>
          <a:bodyPr/>
          <a:lstStyle/>
          <a:p>
            <a:fld id="{39A749BD-9A4D-4696-B48B-8D83EE16F7B6}" type="slidenum">
              <a:rPr lang="en-US" smtClean="0"/>
              <a:t>‹#›</a:t>
            </a:fld>
            <a:endParaRPr lang="en-US" dirty="0"/>
          </a:p>
        </p:txBody>
      </p:sp>
    </p:spTree>
    <p:extLst>
      <p:ext uri="{BB962C8B-B14F-4D97-AF65-F5344CB8AC3E}">
        <p14:creationId xmlns:p14="http://schemas.microsoft.com/office/powerpoint/2010/main" val="18827993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E9AA96-6CB3-F86E-3B91-68322B988B6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1B2437B-AC1A-5992-EF17-297D70BF71FA}"/>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9A405E0-1D14-4D6D-F35A-368F47F0B08E}"/>
              </a:ext>
            </a:extLst>
          </p:cNvPr>
          <p:cNvSpPr>
            <a:spLocks noGrp="1"/>
          </p:cNvSpPr>
          <p:nvPr>
            <p:ph type="dt" sz="half" idx="10"/>
          </p:nvPr>
        </p:nvSpPr>
        <p:spPr/>
        <p:txBody>
          <a:bodyPr/>
          <a:lstStyle/>
          <a:p>
            <a:fld id="{CD27C16F-8005-884C-88F9-FDF13470136B}" type="datetimeFigureOut">
              <a:rPr lang="en-US" smtClean="0"/>
              <a:t>2/18/25</a:t>
            </a:fld>
            <a:endParaRPr lang="en-US"/>
          </a:p>
        </p:txBody>
      </p:sp>
      <p:sp>
        <p:nvSpPr>
          <p:cNvPr id="5" name="Footer Placeholder 4">
            <a:extLst>
              <a:ext uri="{FF2B5EF4-FFF2-40B4-BE49-F238E27FC236}">
                <a16:creationId xmlns:a16="http://schemas.microsoft.com/office/drawing/2014/main" id="{008C5E73-1105-5295-CC75-BEFAC89B286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F94F633-D73E-0402-5BDE-FA1E49221EBA}"/>
              </a:ext>
            </a:extLst>
          </p:cNvPr>
          <p:cNvSpPr>
            <a:spLocks noGrp="1"/>
          </p:cNvSpPr>
          <p:nvPr>
            <p:ph type="sldNum" sz="quarter" idx="12"/>
          </p:nvPr>
        </p:nvSpPr>
        <p:spPr/>
        <p:txBody>
          <a:bodyPr/>
          <a:lstStyle/>
          <a:p>
            <a:fld id="{7890ACCC-1875-D343-A200-B030A6F5AD71}" type="slidenum">
              <a:rPr lang="en-US" smtClean="0"/>
              <a:t>‹#›</a:t>
            </a:fld>
            <a:endParaRPr lang="en-US"/>
          </a:p>
        </p:txBody>
      </p:sp>
    </p:spTree>
    <p:extLst>
      <p:ext uri="{BB962C8B-B14F-4D97-AF65-F5344CB8AC3E}">
        <p14:creationId xmlns:p14="http://schemas.microsoft.com/office/powerpoint/2010/main" val="421111811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1F6810-A137-3662-BD43-7EE37F9D1EC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DDD06A8-99AE-C181-C235-60E3DDE221D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69ED119-F73B-03D8-A38A-929CC0AA89E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7AEB08D-5ABC-B9D6-6D29-46458DE7E1E4}"/>
              </a:ext>
            </a:extLst>
          </p:cNvPr>
          <p:cNvSpPr>
            <a:spLocks noGrp="1"/>
          </p:cNvSpPr>
          <p:nvPr>
            <p:ph type="dt" sz="half" idx="10"/>
          </p:nvPr>
        </p:nvSpPr>
        <p:spPr/>
        <p:txBody>
          <a:bodyPr/>
          <a:lstStyle/>
          <a:p>
            <a:fld id="{30E205FF-801E-4BFA-AAAA-A3183E8482A7}" type="datetimeFigureOut">
              <a:rPr lang="en-US" smtClean="0"/>
              <a:t>2/18/25</a:t>
            </a:fld>
            <a:endParaRPr lang="en-US" dirty="0"/>
          </a:p>
        </p:txBody>
      </p:sp>
      <p:sp>
        <p:nvSpPr>
          <p:cNvPr id="6" name="Footer Placeholder 5">
            <a:extLst>
              <a:ext uri="{FF2B5EF4-FFF2-40B4-BE49-F238E27FC236}">
                <a16:creationId xmlns:a16="http://schemas.microsoft.com/office/drawing/2014/main" id="{8C132953-98A5-893A-A8BC-A9E07BAD3FD1}"/>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ABF21271-AD34-27E2-5C31-8B743B522BC5}"/>
              </a:ext>
            </a:extLst>
          </p:cNvPr>
          <p:cNvSpPr>
            <a:spLocks noGrp="1"/>
          </p:cNvSpPr>
          <p:nvPr>
            <p:ph type="sldNum" sz="quarter" idx="12"/>
          </p:nvPr>
        </p:nvSpPr>
        <p:spPr/>
        <p:txBody>
          <a:bodyPr/>
          <a:lstStyle/>
          <a:p>
            <a:fld id="{39A749BD-9A4D-4696-B48B-8D83EE16F7B6}" type="slidenum">
              <a:rPr lang="en-US" smtClean="0"/>
              <a:t>‹#›</a:t>
            </a:fld>
            <a:endParaRPr lang="en-US" dirty="0"/>
          </a:p>
        </p:txBody>
      </p:sp>
    </p:spTree>
    <p:extLst>
      <p:ext uri="{BB962C8B-B14F-4D97-AF65-F5344CB8AC3E}">
        <p14:creationId xmlns:p14="http://schemas.microsoft.com/office/powerpoint/2010/main" val="128315588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77679C-B1F8-A936-3800-368A037E423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CB12549-A255-9750-5582-4F93896861A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E95AC459-6AEA-BBC4-51E4-18AB720392E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F14826C-8E19-04F7-061C-C78275F01088}"/>
              </a:ext>
            </a:extLst>
          </p:cNvPr>
          <p:cNvSpPr>
            <a:spLocks noGrp="1"/>
          </p:cNvSpPr>
          <p:nvPr>
            <p:ph type="dt" sz="half" idx="10"/>
          </p:nvPr>
        </p:nvSpPr>
        <p:spPr/>
        <p:txBody>
          <a:bodyPr/>
          <a:lstStyle/>
          <a:p>
            <a:fld id="{30E205FF-801E-4BFA-AAAA-A3183E8482A7}" type="datetimeFigureOut">
              <a:rPr lang="en-US" smtClean="0"/>
              <a:t>2/18/25</a:t>
            </a:fld>
            <a:endParaRPr lang="en-US" dirty="0"/>
          </a:p>
        </p:txBody>
      </p:sp>
      <p:sp>
        <p:nvSpPr>
          <p:cNvPr id="6" name="Footer Placeholder 5">
            <a:extLst>
              <a:ext uri="{FF2B5EF4-FFF2-40B4-BE49-F238E27FC236}">
                <a16:creationId xmlns:a16="http://schemas.microsoft.com/office/drawing/2014/main" id="{A0D4F92C-4157-7EF8-440B-652FE0A6298F}"/>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20386071-7875-4EE7-7330-E47403EA87F2}"/>
              </a:ext>
            </a:extLst>
          </p:cNvPr>
          <p:cNvSpPr>
            <a:spLocks noGrp="1"/>
          </p:cNvSpPr>
          <p:nvPr>
            <p:ph type="sldNum" sz="quarter" idx="12"/>
          </p:nvPr>
        </p:nvSpPr>
        <p:spPr/>
        <p:txBody>
          <a:bodyPr/>
          <a:lstStyle/>
          <a:p>
            <a:fld id="{39A749BD-9A4D-4696-B48B-8D83EE16F7B6}" type="slidenum">
              <a:rPr lang="en-US" smtClean="0"/>
              <a:t>‹#›</a:t>
            </a:fld>
            <a:endParaRPr lang="en-US" dirty="0"/>
          </a:p>
        </p:txBody>
      </p:sp>
    </p:spTree>
    <p:extLst>
      <p:ext uri="{BB962C8B-B14F-4D97-AF65-F5344CB8AC3E}">
        <p14:creationId xmlns:p14="http://schemas.microsoft.com/office/powerpoint/2010/main" val="220283930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90EF79-73EC-66A2-96B0-1FDF18CFA56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7913F27-673D-9A91-1935-0E3E0BAA49F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43B9366-96FF-3AA0-8868-5212FC711596}"/>
              </a:ext>
            </a:extLst>
          </p:cNvPr>
          <p:cNvSpPr>
            <a:spLocks noGrp="1"/>
          </p:cNvSpPr>
          <p:nvPr>
            <p:ph type="dt" sz="half" idx="10"/>
          </p:nvPr>
        </p:nvSpPr>
        <p:spPr/>
        <p:txBody>
          <a:bodyPr/>
          <a:lstStyle/>
          <a:p>
            <a:fld id="{30E205FF-801E-4BFA-AAAA-A3183E8482A7}" type="datetimeFigureOut">
              <a:rPr lang="en-US" smtClean="0"/>
              <a:t>2/18/25</a:t>
            </a:fld>
            <a:endParaRPr lang="en-US" dirty="0"/>
          </a:p>
        </p:txBody>
      </p:sp>
      <p:sp>
        <p:nvSpPr>
          <p:cNvPr id="5" name="Footer Placeholder 4">
            <a:extLst>
              <a:ext uri="{FF2B5EF4-FFF2-40B4-BE49-F238E27FC236}">
                <a16:creationId xmlns:a16="http://schemas.microsoft.com/office/drawing/2014/main" id="{100A95DF-7EDF-9881-A9AA-B26CB5812A88}"/>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09165EFF-C037-89F5-A8B4-02EEFA8418DE}"/>
              </a:ext>
            </a:extLst>
          </p:cNvPr>
          <p:cNvSpPr>
            <a:spLocks noGrp="1"/>
          </p:cNvSpPr>
          <p:nvPr>
            <p:ph type="sldNum" sz="quarter" idx="12"/>
          </p:nvPr>
        </p:nvSpPr>
        <p:spPr/>
        <p:txBody>
          <a:bodyPr/>
          <a:lstStyle/>
          <a:p>
            <a:fld id="{39A749BD-9A4D-4696-B48B-8D83EE16F7B6}" type="slidenum">
              <a:rPr lang="en-US" smtClean="0"/>
              <a:t>‹#›</a:t>
            </a:fld>
            <a:endParaRPr lang="en-US" dirty="0"/>
          </a:p>
        </p:txBody>
      </p:sp>
    </p:spTree>
    <p:extLst>
      <p:ext uri="{BB962C8B-B14F-4D97-AF65-F5344CB8AC3E}">
        <p14:creationId xmlns:p14="http://schemas.microsoft.com/office/powerpoint/2010/main" val="64474431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545B31A-6862-B527-1882-5510D976F87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7B2E431-ED25-3E8C-6D26-5BAB4819FEA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82C5804-5D63-267B-9F5D-B358249B145F}"/>
              </a:ext>
            </a:extLst>
          </p:cNvPr>
          <p:cNvSpPr>
            <a:spLocks noGrp="1"/>
          </p:cNvSpPr>
          <p:nvPr>
            <p:ph type="dt" sz="half" idx="10"/>
          </p:nvPr>
        </p:nvSpPr>
        <p:spPr/>
        <p:txBody>
          <a:bodyPr/>
          <a:lstStyle/>
          <a:p>
            <a:fld id="{30E205FF-801E-4BFA-AAAA-A3183E8482A7}" type="datetimeFigureOut">
              <a:rPr lang="en-US" smtClean="0"/>
              <a:t>2/18/25</a:t>
            </a:fld>
            <a:endParaRPr lang="en-US" dirty="0"/>
          </a:p>
        </p:txBody>
      </p:sp>
      <p:sp>
        <p:nvSpPr>
          <p:cNvPr id="5" name="Footer Placeholder 4">
            <a:extLst>
              <a:ext uri="{FF2B5EF4-FFF2-40B4-BE49-F238E27FC236}">
                <a16:creationId xmlns:a16="http://schemas.microsoft.com/office/drawing/2014/main" id="{B906CC3F-4096-B643-C93C-357337719711}"/>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AACBF886-896F-E33C-0315-2DCAB10FD977}"/>
              </a:ext>
            </a:extLst>
          </p:cNvPr>
          <p:cNvSpPr>
            <a:spLocks noGrp="1"/>
          </p:cNvSpPr>
          <p:nvPr>
            <p:ph type="sldNum" sz="quarter" idx="12"/>
          </p:nvPr>
        </p:nvSpPr>
        <p:spPr/>
        <p:txBody>
          <a:bodyPr/>
          <a:lstStyle/>
          <a:p>
            <a:fld id="{39A749BD-9A4D-4696-B48B-8D83EE16F7B6}" type="slidenum">
              <a:rPr lang="en-US" smtClean="0"/>
              <a:t>‹#›</a:t>
            </a:fld>
            <a:endParaRPr lang="en-US" dirty="0"/>
          </a:p>
        </p:txBody>
      </p:sp>
    </p:spTree>
    <p:extLst>
      <p:ext uri="{BB962C8B-B14F-4D97-AF65-F5344CB8AC3E}">
        <p14:creationId xmlns:p14="http://schemas.microsoft.com/office/powerpoint/2010/main" val="123172306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A020664F-90E0-4FB9-BD4A-FD48516D483E}" type="datetimeFigureOut">
              <a:rPr lang="en-US" smtClean="0"/>
              <a:t>2/18/25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63F70B-42E7-4F44-AF4B-92EF214E6B5A}" type="slidenum">
              <a:rPr lang="en-US" smtClean="0"/>
              <a:t>‹#›</a:t>
            </a:fld>
            <a:endParaRPr lang="en-US"/>
          </a:p>
        </p:txBody>
      </p:sp>
    </p:spTree>
    <p:extLst>
      <p:ext uri="{BB962C8B-B14F-4D97-AF65-F5344CB8AC3E}">
        <p14:creationId xmlns:p14="http://schemas.microsoft.com/office/powerpoint/2010/main" val="274223484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020664F-90E0-4FB9-BD4A-FD48516D483E}" type="datetimeFigureOut">
              <a:rPr lang="en-US" smtClean="0"/>
              <a:t>2/18/25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63F70B-42E7-4F44-AF4B-92EF214E6B5A}" type="slidenum">
              <a:rPr lang="en-US" smtClean="0"/>
              <a:t>‹#›</a:t>
            </a:fld>
            <a:endParaRPr lang="en-US"/>
          </a:p>
        </p:txBody>
      </p:sp>
    </p:spTree>
    <p:extLst>
      <p:ext uri="{BB962C8B-B14F-4D97-AF65-F5344CB8AC3E}">
        <p14:creationId xmlns:p14="http://schemas.microsoft.com/office/powerpoint/2010/main" val="204734090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831851" y="4589465"/>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020664F-90E0-4FB9-BD4A-FD48516D483E}" type="datetimeFigureOut">
              <a:rPr lang="en-US" smtClean="0"/>
              <a:t>2/18/25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63F70B-42E7-4F44-AF4B-92EF214E6B5A}" type="slidenum">
              <a:rPr lang="en-US" smtClean="0"/>
              <a:t>‹#›</a:t>
            </a:fld>
            <a:endParaRPr lang="en-US"/>
          </a:p>
        </p:txBody>
      </p:sp>
    </p:spTree>
    <p:extLst>
      <p:ext uri="{BB962C8B-B14F-4D97-AF65-F5344CB8AC3E}">
        <p14:creationId xmlns:p14="http://schemas.microsoft.com/office/powerpoint/2010/main" val="202472456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A020664F-90E0-4FB9-BD4A-FD48516D483E}" type="datetimeFigureOut">
              <a:rPr lang="en-US" smtClean="0"/>
              <a:t>2/18/25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363F70B-42E7-4F44-AF4B-92EF214E6B5A}" type="slidenum">
              <a:rPr lang="en-US" smtClean="0"/>
              <a:t>‹#›</a:t>
            </a:fld>
            <a:endParaRPr lang="en-US"/>
          </a:p>
        </p:txBody>
      </p:sp>
    </p:spTree>
    <p:extLst>
      <p:ext uri="{BB962C8B-B14F-4D97-AF65-F5344CB8AC3E}">
        <p14:creationId xmlns:p14="http://schemas.microsoft.com/office/powerpoint/2010/main" val="375015405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6"/>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6172201"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A020664F-90E0-4FB9-BD4A-FD48516D483E}" type="datetimeFigureOut">
              <a:rPr lang="en-US" smtClean="0"/>
              <a:t>2/18/25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363F70B-42E7-4F44-AF4B-92EF214E6B5A}" type="slidenum">
              <a:rPr lang="en-US" smtClean="0"/>
              <a:t>‹#›</a:t>
            </a:fld>
            <a:endParaRPr lang="en-US"/>
          </a:p>
        </p:txBody>
      </p:sp>
    </p:spTree>
    <p:extLst>
      <p:ext uri="{BB962C8B-B14F-4D97-AF65-F5344CB8AC3E}">
        <p14:creationId xmlns:p14="http://schemas.microsoft.com/office/powerpoint/2010/main" val="419953588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A020664F-90E0-4FB9-BD4A-FD48516D483E}" type="datetimeFigureOut">
              <a:rPr lang="en-US" smtClean="0"/>
              <a:t>2/18/25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363F70B-42E7-4F44-AF4B-92EF214E6B5A}" type="slidenum">
              <a:rPr lang="en-US" smtClean="0"/>
              <a:t>‹#›</a:t>
            </a:fld>
            <a:endParaRPr lang="en-US"/>
          </a:p>
        </p:txBody>
      </p:sp>
    </p:spTree>
    <p:extLst>
      <p:ext uri="{BB962C8B-B14F-4D97-AF65-F5344CB8AC3E}">
        <p14:creationId xmlns:p14="http://schemas.microsoft.com/office/powerpoint/2010/main" val="3753000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0EEF1A-E84A-0B29-7C40-FC21AD1FB1D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8F77AAA-6476-46EE-AA2D-964B17E1F86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4409839-50CF-190B-61C3-3DA7698C261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B4959D0-8256-E581-2CD5-4C03C4EDDCBF}"/>
              </a:ext>
            </a:extLst>
          </p:cNvPr>
          <p:cNvSpPr>
            <a:spLocks noGrp="1"/>
          </p:cNvSpPr>
          <p:nvPr>
            <p:ph type="dt" sz="half" idx="10"/>
          </p:nvPr>
        </p:nvSpPr>
        <p:spPr/>
        <p:txBody>
          <a:bodyPr/>
          <a:lstStyle/>
          <a:p>
            <a:fld id="{CD27C16F-8005-884C-88F9-FDF13470136B}" type="datetimeFigureOut">
              <a:rPr lang="en-US" smtClean="0"/>
              <a:t>2/18/25</a:t>
            </a:fld>
            <a:endParaRPr lang="en-US"/>
          </a:p>
        </p:txBody>
      </p:sp>
      <p:sp>
        <p:nvSpPr>
          <p:cNvPr id="6" name="Footer Placeholder 5">
            <a:extLst>
              <a:ext uri="{FF2B5EF4-FFF2-40B4-BE49-F238E27FC236}">
                <a16:creationId xmlns:a16="http://schemas.microsoft.com/office/drawing/2014/main" id="{D93B1B5F-99B2-1774-6F2B-BD7FFB81D03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9DFC0F8-CBA8-21CE-BDA2-26237111C724}"/>
              </a:ext>
            </a:extLst>
          </p:cNvPr>
          <p:cNvSpPr>
            <a:spLocks noGrp="1"/>
          </p:cNvSpPr>
          <p:nvPr>
            <p:ph type="sldNum" sz="quarter" idx="12"/>
          </p:nvPr>
        </p:nvSpPr>
        <p:spPr/>
        <p:txBody>
          <a:bodyPr/>
          <a:lstStyle/>
          <a:p>
            <a:fld id="{7890ACCC-1875-D343-A200-B030A6F5AD71}" type="slidenum">
              <a:rPr lang="en-US" smtClean="0"/>
              <a:t>‹#›</a:t>
            </a:fld>
            <a:endParaRPr lang="en-US"/>
          </a:p>
        </p:txBody>
      </p:sp>
    </p:spTree>
    <p:extLst>
      <p:ext uri="{BB962C8B-B14F-4D97-AF65-F5344CB8AC3E}">
        <p14:creationId xmlns:p14="http://schemas.microsoft.com/office/powerpoint/2010/main" val="406060848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020664F-90E0-4FB9-BD4A-FD48516D483E}" type="datetimeFigureOut">
              <a:rPr lang="en-US" smtClean="0"/>
              <a:t>2/18/25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363F70B-42E7-4F44-AF4B-92EF214E6B5A}" type="slidenum">
              <a:rPr lang="en-US" smtClean="0"/>
              <a:t>‹#›</a:t>
            </a:fld>
            <a:endParaRPr lang="en-US"/>
          </a:p>
        </p:txBody>
      </p:sp>
    </p:spTree>
    <p:extLst>
      <p:ext uri="{BB962C8B-B14F-4D97-AF65-F5344CB8AC3E}">
        <p14:creationId xmlns:p14="http://schemas.microsoft.com/office/powerpoint/2010/main" val="145184332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5183188" y="987426"/>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A020664F-90E0-4FB9-BD4A-FD48516D483E}" type="datetimeFigureOut">
              <a:rPr lang="en-US" smtClean="0"/>
              <a:t>2/18/25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363F70B-42E7-4F44-AF4B-92EF214E6B5A}" type="slidenum">
              <a:rPr lang="en-US" smtClean="0"/>
              <a:t>‹#›</a:t>
            </a:fld>
            <a:endParaRPr lang="en-US"/>
          </a:p>
        </p:txBody>
      </p:sp>
    </p:spTree>
    <p:extLst>
      <p:ext uri="{BB962C8B-B14F-4D97-AF65-F5344CB8AC3E}">
        <p14:creationId xmlns:p14="http://schemas.microsoft.com/office/powerpoint/2010/main" val="42493724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6"/>
            <a:ext cx="6172200" cy="487362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A020664F-90E0-4FB9-BD4A-FD48516D483E}" type="datetimeFigureOut">
              <a:rPr lang="en-US" smtClean="0"/>
              <a:t>2/18/25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363F70B-42E7-4F44-AF4B-92EF214E6B5A}" type="slidenum">
              <a:rPr lang="en-US" smtClean="0"/>
              <a:t>‹#›</a:t>
            </a:fld>
            <a:endParaRPr lang="en-US"/>
          </a:p>
        </p:txBody>
      </p:sp>
    </p:spTree>
    <p:extLst>
      <p:ext uri="{BB962C8B-B14F-4D97-AF65-F5344CB8AC3E}">
        <p14:creationId xmlns:p14="http://schemas.microsoft.com/office/powerpoint/2010/main" val="185133084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020664F-90E0-4FB9-BD4A-FD48516D483E}" type="datetimeFigureOut">
              <a:rPr lang="en-US" smtClean="0"/>
              <a:t>2/18/25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63F70B-42E7-4F44-AF4B-92EF214E6B5A}" type="slidenum">
              <a:rPr lang="en-US" smtClean="0"/>
              <a:t>‹#›</a:t>
            </a:fld>
            <a:endParaRPr lang="en-US"/>
          </a:p>
        </p:txBody>
      </p:sp>
    </p:spTree>
    <p:extLst>
      <p:ext uri="{BB962C8B-B14F-4D97-AF65-F5344CB8AC3E}">
        <p14:creationId xmlns:p14="http://schemas.microsoft.com/office/powerpoint/2010/main" val="74344558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020664F-90E0-4FB9-BD4A-FD48516D483E}" type="datetimeFigureOut">
              <a:rPr lang="en-US" smtClean="0"/>
              <a:t>2/18/25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63F70B-42E7-4F44-AF4B-92EF214E6B5A}" type="slidenum">
              <a:rPr lang="en-US" smtClean="0"/>
              <a:t>‹#›</a:t>
            </a:fld>
            <a:endParaRPr lang="en-US"/>
          </a:p>
        </p:txBody>
      </p:sp>
    </p:spTree>
    <p:extLst>
      <p:ext uri="{BB962C8B-B14F-4D97-AF65-F5344CB8AC3E}">
        <p14:creationId xmlns:p14="http://schemas.microsoft.com/office/powerpoint/2010/main" val="165934814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22363"/>
            <a:ext cx="103632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2356DBF2-6058-A445-9E1C-E0EE70476FA3}" type="datetimeFigureOut">
              <a:rPr lang="en-US" smtClean="0"/>
              <a:t>2/18/25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7CB0232-C28C-F643-9089-DC5F994F3CCF}" type="slidenum">
              <a:rPr lang="en-US" smtClean="0"/>
              <a:t>‹#›</a:t>
            </a:fld>
            <a:endParaRPr lang="en-US"/>
          </a:p>
        </p:txBody>
      </p:sp>
    </p:spTree>
    <p:extLst>
      <p:ext uri="{BB962C8B-B14F-4D97-AF65-F5344CB8AC3E}">
        <p14:creationId xmlns:p14="http://schemas.microsoft.com/office/powerpoint/2010/main" val="37976268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356DBF2-6058-A445-9E1C-E0EE70476FA3}" type="datetimeFigureOut">
              <a:rPr lang="en-US" smtClean="0"/>
              <a:t>2/18/25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7CB0232-C28C-F643-9089-DC5F994F3CCF}" type="slidenum">
              <a:rPr lang="en-US" smtClean="0"/>
              <a:t>‹#›</a:t>
            </a:fld>
            <a:endParaRPr lang="en-US"/>
          </a:p>
        </p:txBody>
      </p:sp>
    </p:spTree>
    <p:extLst>
      <p:ext uri="{BB962C8B-B14F-4D97-AF65-F5344CB8AC3E}">
        <p14:creationId xmlns:p14="http://schemas.microsoft.com/office/powerpoint/2010/main" val="163359159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356DBF2-6058-A445-9E1C-E0EE70476FA3}" type="datetimeFigureOut">
              <a:rPr lang="en-US" smtClean="0"/>
              <a:t>2/18/25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7CB0232-C28C-F643-9089-DC5F994F3CCF}" type="slidenum">
              <a:rPr lang="en-US" smtClean="0"/>
              <a:t>‹#›</a:t>
            </a:fld>
            <a:endParaRPr lang="en-US"/>
          </a:p>
        </p:txBody>
      </p:sp>
    </p:spTree>
    <p:extLst>
      <p:ext uri="{BB962C8B-B14F-4D97-AF65-F5344CB8AC3E}">
        <p14:creationId xmlns:p14="http://schemas.microsoft.com/office/powerpoint/2010/main" val="92824967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356DBF2-6058-A445-9E1C-E0EE70476FA3}" type="datetimeFigureOut">
              <a:rPr lang="en-US" smtClean="0"/>
              <a:t>2/18/25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7CB0232-C28C-F643-9089-DC5F994F3CCF}" type="slidenum">
              <a:rPr lang="en-US" smtClean="0"/>
              <a:t>‹#›</a:t>
            </a:fld>
            <a:endParaRPr lang="en-US"/>
          </a:p>
        </p:txBody>
      </p:sp>
    </p:spTree>
    <p:extLst>
      <p:ext uri="{BB962C8B-B14F-4D97-AF65-F5344CB8AC3E}">
        <p14:creationId xmlns:p14="http://schemas.microsoft.com/office/powerpoint/2010/main" val="268536363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6"/>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1"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2356DBF2-6058-A445-9E1C-E0EE70476FA3}" type="datetimeFigureOut">
              <a:rPr lang="en-US" smtClean="0"/>
              <a:t>2/18/25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7CB0232-C28C-F643-9089-DC5F994F3CCF}" type="slidenum">
              <a:rPr lang="en-US" smtClean="0"/>
              <a:t>‹#›</a:t>
            </a:fld>
            <a:endParaRPr lang="en-US"/>
          </a:p>
        </p:txBody>
      </p:sp>
    </p:spTree>
    <p:extLst>
      <p:ext uri="{BB962C8B-B14F-4D97-AF65-F5344CB8AC3E}">
        <p14:creationId xmlns:p14="http://schemas.microsoft.com/office/powerpoint/2010/main" val="28379575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8B9FCB-67CB-1415-CD21-88E3CEECFD63}"/>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7792E09-069A-2F73-903C-6E03183E3A1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8DDEECC-FF03-3623-FA00-41D5BB41DC2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7233EEF-4365-2579-2A5F-9C06D012BB3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48D31DB-2A48-5C9D-1B0D-991BB29C47B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419C424-768E-DF48-C455-7196A8927419}"/>
              </a:ext>
            </a:extLst>
          </p:cNvPr>
          <p:cNvSpPr>
            <a:spLocks noGrp="1"/>
          </p:cNvSpPr>
          <p:nvPr>
            <p:ph type="dt" sz="half" idx="10"/>
          </p:nvPr>
        </p:nvSpPr>
        <p:spPr/>
        <p:txBody>
          <a:bodyPr/>
          <a:lstStyle/>
          <a:p>
            <a:fld id="{CD27C16F-8005-884C-88F9-FDF13470136B}" type="datetimeFigureOut">
              <a:rPr lang="en-US" smtClean="0"/>
              <a:t>2/18/25</a:t>
            </a:fld>
            <a:endParaRPr lang="en-US"/>
          </a:p>
        </p:txBody>
      </p:sp>
      <p:sp>
        <p:nvSpPr>
          <p:cNvPr id="8" name="Footer Placeholder 7">
            <a:extLst>
              <a:ext uri="{FF2B5EF4-FFF2-40B4-BE49-F238E27FC236}">
                <a16:creationId xmlns:a16="http://schemas.microsoft.com/office/drawing/2014/main" id="{E980D783-DCE7-FEDA-6C7E-A8DA251C425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99EBEA2-F8D5-633A-92C9-7633D8774FFF}"/>
              </a:ext>
            </a:extLst>
          </p:cNvPr>
          <p:cNvSpPr>
            <a:spLocks noGrp="1"/>
          </p:cNvSpPr>
          <p:nvPr>
            <p:ph type="sldNum" sz="quarter" idx="12"/>
          </p:nvPr>
        </p:nvSpPr>
        <p:spPr/>
        <p:txBody>
          <a:bodyPr/>
          <a:lstStyle/>
          <a:p>
            <a:fld id="{7890ACCC-1875-D343-A200-B030A6F5AD71}" type="slidenum">
              <a:rPr lang="en-US" smtClean="0"/>
              <a:t>‹#›</a:t>
            </a:fld>
            <a:endParaRPr lang="en-US"/>
          </a:p>
        </p:txBody>
      </p:sp>
    </p:spTree>
    <p:extLst>
      <p:ext uri="{BB962C8B-B14F-4D97-AF65-F5344CB8AC3E}">
        <p14:creationId xmlns:p14="http://schemas.microsoft.com/office/powerpoint/2010/main" val="1223272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2356DBF2-6058-A445-9E1C-E0EE70476FA3}" type="datetimeFigureOut">
              <a:rPr lang="en-US" smtClean="0"/>
              <a:t>2/18/25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7CB0232-C28C-F643-9089-DC5F994F3CCF}" type="slidenum">
              <a:rPr lang="en-US" smtClean="0"/>
              <a:t>‹#›</a:t>
            </a:fld>
            <a:endParaRPr lang="en-US"/>
          </a:p>
        </p:txBody>
      </p:sp>
    </p:spTree>
    <p:extLst>
      <p:ext uri="{BB962C8B-B14F-4D97-AF65-F5344CB8AC3E}">
        <p14:creationId xmlns:p14="http://schemas.microsoft.com/office/powerpoint/2010/main" val="290778330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356DBF2-6058-A445-9E1C-E0EE70476FA3}" type="datetimeFigureOut">
              <a:rPr lang="en-US" smtClean="0"/>
              <a:t>2/18/25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7CB0232-C28C-F643-9089-DC5F994F3CCF}" type="slidenum">
              <a:rPr lang="en-US" smtClean="0"/>
              <a:t>‹#›</a:t>
            </a:fld>
            <a:endParaRPr lang="en-US"/>
          </a:p>
        </p:txBody>
      </p:sp>
    </p:spTree>
    <p:extLst>
      <p:ext uri="{BB962C8B-B14F-4D97-AF65-F5344CB8AC3E}">
        <p14:creationId xmlns:p14="http://schemas.microsoft.com/office/powerpoint/2010/main" val="309856641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2356DBF2-6058-A445-9E1C-E0EE70476FA3}" type="datetimeFigureOut">
              <a:rPr lang="en-US" smtClean="0"/>
              <a:t>2/18/25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7CB0232-C28C-F643-9089-DC5F994F3CCF}" type="slidenum">
              <a:rPr lang="en-US" smtClean="0"/>
              <a:t>‹#›</a:t>
            </a:fld>
            <a:endParaRPr lang="en-US"/>
          </a:p>
        </p:txBody>
      </p:sp>
    </p:spTree>
    <p:extLst>
      <p:ext uri="{BB962C8B-B14F-4D97-AF65-F5344CB8AC3E}">
        <p14:creationId xmlns:p14="http://schemas.microsoft.com/office/powerpoint/2010/main" val="236251344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6"/>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2356DBF2-6058-A445-9E1C-E0EE70476FA3}" type="datetimeFigureOut">
              <a:rPr lang="en-US" smtClean="0"/>
              <a:t>2/18/25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7CB0232-C28C-F643-9089-DC5F994F3CCF}" type="slidenum">
              <a:rPr lang="en-US" smtClean="0"/>
              <a:t>‹#›</a:t>
            </a:fld>
            <a:endParaRPr lang="en-US"/>
          </a:p>
        </p:txBody>
      </p:sp>
    </p:spTree>
    <p:extLst>
      <p:ext uri="{BB962C8B-B14F-4D97-AF65-F5344CB8AC3E}">
        <p14:creationId xmlns:p14="http://schemas.microsoft.com/office/powerpoint/2010/main" val="63862911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356DBF2-6058-A445-9E1C-E0EE70476FA3}" type="datetimeFigureOut">
              <a:rPr lang="en-US" smtClean="0"/>
              <a:t>2/18/25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7CB0232-C28C-F643-9089-DC5F994F3CCF}" type="slidenum">
              <a:rPr lang="en-US" smtClean="0"/>
              <a:t>‹#›</a:t>
            </a:fld>
            <a:endParaRPr lang="en-US"/>
          </a:p>
        </p:txBody>
      </p:sp>
    </p:spTree>
    <p:extLst>
      <p:ext uri="{BB962C8B-B14F-4D97-AF65-F5344CB8AC3E}">
        <p14:creationId xmlns:p14="http://schemas.microsoft.com/office/powerpoint/2010/main" val="343326274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356DBF2-6058-A445-9E1C-E0EE70476FA3}" type="datetimeFigureOut">
              <a:rPr lang="en-US" smtClean="0"/>
              <a:t>2/18/25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7CB0232-C28C-F643-9089-DC5F994F3CCF}" type="slidenum">
              <a:rPr lang="en-US" smtClean="0"/>
              <a:t>‹#›</a:t>
            </a:fld>
            <a:endParaRPr lang="en-US"/>
          </a:p>
        </p:txBody>
      </p:sp>
    </p:spTree>
    <p:extLst>
      <p:ext uri="{BB962C8B-B14F-4D97-AF65-F5344CB8AC3E}">
        <p14:creationId xmlns:p14="http://schemas.microsoft.com/office/powerpoint/2010/main" val="377946916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186"/>
        <p:cNvGrpSpPr/>
        <p:nvPr/>
      </p:nvGrpSpPr>
      <p:grpSpPr>
        <a:xfrm>
          <a:off x="0" y="0"/>
          <a:ext cx="0" cy="0"/>
          <a:chOff x="0" y="0"/>
          <a:chExt cx="0" cy="0"/>
        </a:xfrm>
      </p:grpSpPr>
      <p:sp>
        <p:nvSpPr>
          <p:cNvPr id="187" name="Google Shape;187;p28"/>
          <p:cNvSpPr txBox="1">
            <a:spLocks noGrp="1"/>
          </p:cNvSpPr>
          <p:nvPr>
            <p:ph type="ctrTitle"/>
          </p:nvPr>
        </p:nvSpPr>
        <p:spPr>
          <a:xfrm>
            <a:off x="914400" y="1122363"/>
            <a:ext cx="10363200" cy="2387700"/>
          </a:xfrm>
          <a:prstGeom prst="rect">
            <a:avLst/>
          </a:prstGeom>
          <a:noFill/>
          <a:ln>
            <a:noFill/>
          </a:ln>
        </p:spPr>
        <p:txBody>
          <a:bodyPr spcFirstLastPara="1" wrap="square" lIns="91425" tIns="45700" rIns="91425" bIns="45700" anchor="b" anchorCtr="0"/>
          <a:lstStyle>
            <a:lvl1pPr lvl="0" algn="ctr">
              <a:lnSpc>
                <a:spcPct val="90000"/>
              </a:lnSpc>
              <a:spcBef>
                <a:spcPts val="0"/>
              </a:spcBef>
              <a:spcAft>
                <a:spcPts val="0"/>
              </a:spcAft>
              <a:buClr>
                <a:schemeClr val="lt1"/>
              </a:buClr>
              <a:buSzPts val="6000"/>
              <a:buFont typeface="Calibri"/>
              <a:buNone/>
              <a:defRPr sz="3375"/>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8" name="Google Shape;188;p28"/>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lvl="0" algn="ctr">
              <a:lnSpc>
                <a:spcPct val="90000"/>
              </a:lnSpc>
              <a:spcBef>
                <a:spcPts val="563"/>
              </a:spcBef>
              <a:spcAft>
                <a:spcPts val="0"/>
              </a:spcAft>
              <a:buClr>
                <a:schemeClr val="lt1"/>
              </a:buClr>
              <a:buSzPts val="2400"/>
              <a:buNone/>
              <a:defRPr sz="1350"/>
            </a:lvl1pPr>
            <a:lvl2pPr lvl="1" algn="ctr">
              <a:lnSpc>
                <a:spcPct val="90000"/>
              </a:lnSpc>
              <a:spcBef>
                <a:spcPts val="281"/>
              </a:spcBef>
              <a:spcAft>
                <a:spcPts val="0"/>
              </a:spcAft>
              <a:buClr>
                <a:schemeClr val="lt1"/>
              </a:buClr>
              <a:buSzPts val="2000"/>
              <a:buNone/>
              <a:defRPr sz="1125"/>
            </a:lvl2pPr>
            <a:lvl3pPr lvl="2" algn="ctr">
              <a:lnSpc>
                <a:spcPct val="90000"/>
              </a:lnSpc>
              <a:spcBef>
                <a:spcPts val="281"/>
              </a:spcBef>
              <a:spcAft>
                <a:spcPts val="0"/>
              </a:spcAft>
              <a:buClr>
                <a:schemeClr val="lt1"/>
              </a:buClr>
              <a:buSzPts val="1800"/>
              <a:buNone/>
              <a:defRPr sz="1013"/>
            </a:lvl3pPr>
            <a:lvl4pPr lvl="3" algn="ctr">
              <a:lnSpc>
                <a:spcPct val="90000"/>
              </a:lnSpc>
              <a:spcBef>
                <a:spcPts val="281"/>
              </a:spcBef>
              <a:spcAft>
                <a:spcPts val="0"/>
              </a:spcAft>
              <a:buClr>
                <a:schemeClr val="lt1"/>
              </a:buClr>
              <a:buSzPts val="1600"/>
              <a:buNone/>
              <a:defRPr sz="900"/>
            </a:lvl4pPr>
            <a:lvl5pPr lvl="4" algn="ctr">
              <a:lnSpc>
                <a:spcPct val="90000"/>
              </a:lnSpc>
              <a:spcBef>
                <a:spcPts val="281"/>
              </a:spcBef>
              <a:spcAft>
                <a:spcPts val="0"/>
              </a:spcAft>
              <a:buClr>
                <a:schemeClr val="lt1"/>
              </a:buClr>
              <a:buSzPts val="1600"/>
              <a:buNone/>
              <a:defRPr sz="900"/>
            </a:lvl5pPr>
            <a:lvl6pPr lvl="5" algn="ctr">
              <a:lnSpc>
                <a:spcPct val="90000"/>
              </a:lnSpc>
              <a:spcBef>
                <a:spcPts val="281"/>
              </a:spcBef>
              <a:spcAft>
                <a:spcPts val="0"/>
              </a:spcAft>
              <a:buClr>
                <a:schemeClr val="lt1"/>
              </a:buClr>
              <a:buSzPts val="1600"/>
              <a:buNone/>
              <a:defRPr sz="900"/>
            </a:lvl6pPr>
            <a:lvl7pPr lvl="6" algn="ctr">
              <a:lnSpc>
                <a:spcPct val="90000"/>
              </a:lnSpc>
              <a:spcBef>
                <a:spcPts val="281"/>
              </a:spcBef>
              <a:spcAft>
                <a:spcPts val="0"/>
              </a:spcAft>
              <a:buClr>
                <a:schemeClr val="lt1"/>
              </a:buClr>
              <a:buSzPts val="1600"/>
              <a:buNone/>
              <a:defRPr sz="900"/>
            </a:lvl7pPr>
            <a:lvl8pPr lvl="7" algn="ctr">
              <a:lnSpc>
                <a:spcPct val="90000"/>
              </a:lnSpc>
              <a:spcBef>
                <a:spcPts val="281"/>
              </a:spcBef>
              <a:spcAft>
                <a:spcPts val="0"/>
              </a:spcAft>
              <a:buClr>
                <a:schemeClr val="lt1"/>
              </a:buClr>
              <a:buSzPts val="1600"/>
              <a:buNone/>
              <a:defRPr sz="900"/>
            </a:lvl8pPr>
            <a:lvl9pPr lvl="8" algn="ctr">
              <a:lnSpc>
                <a:spcPct val="90000"/>
              </a:lnSpc>
              <a:spcBef>
                <a:spcPts val="281"/>
              </a:spcBef>
              <a:spcAft>
                <a:spcPts val="0"/>
              </a:spcAft>
              <a:buClr>
                <a:schemeClr val="lt1"/>
              </a:buClr>
              <a:buSzPts val="1600"/>
              <a:buNone/>
              <a:defRPr sz="900"/>
            </a:lvl9pPr>
          </a:lstStyle>
          <a:p>
            <a:endParaRPr/>
          </a:p>
        </p:txBody>
      </p:sp>
      <p:sp>
        <p:nvSpPr>
          <p:cNvPr id="189" name="Google Shape;189;p28"/>
          <p:cNvSpPr txBox="1">
            <a:spLocks noGrp="1"/>
          </p:cNvSpPr>
          <p:nvPr>
            <p:ph type="dt" idx="10"/>
          </p:nvPr>
        </p:nvSpPr>
        <p:spPr>
          <a:xfrm>
            <a:off x="838200" y="6356351"/>
            <a:ext cx="2743200" cy="365100"/>
          </a:xfrm>
          <a:prstGeom prst="rect">
            <a:avLst/>
          </a:prstGeom>
          <a:noFill/>
          <a:ln>
            <a:noFill/>
          </a:ln>
        </p:spPr>
        <p:txBody>
          <a:bodyPr spcFirstLastPara="1" wrap="square" lIns="91425" tIns="45700" rIns="91425" bIns="45700" anchor="ctr" anchorCtr="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0" name="Google Shape;190;p28"/>
          <p:cNvSpPr txBox="1">
            <a:spLocks noGrp="1"/>
          </p:cNvSpPr>
          <p:nvPr>
            <p:ph type="ftr" idx="11"/>
          </p:nvPr>
        </p:nvSpPr>
        <p:spPr>
          <a:xfrm>
            <a:off x="4038600" y="6356351"/>
            <a:ext cx="4114800" cy="365100"/>
          </a:xfrm>
          <a:prstGeom prst="rect">
            <a:avLst/>
          </a:prstGeom>
          <a:noFill/>
          <a:ln>
            <a:noFill/>
          </a:ln>
        </p:spPr>
        <p:txBody>
          <a:bodyPr spcFirstLastPara="1" wrap="square" lIns="91425" tIns="45700" rIns="91425" bIns="45700" anchor="ctr" anchorCtr="0"/>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1" name="Google Shape;191;p28"/>
          <p:cNvSpPr txBox="1">
            <a:spLocks noGrp="1"/>
          </p:cNvSpPr>
          <p:nvPr>
            <p:ph type="sldNum" idx="12"/>
          </p:nvPr>
        </p:nvSpPr>
        <p:spPr>
          <a:xfrm>
            <a:off x="8610600" y="6356351"/>
            <a:ext cx="27432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675"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675"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675"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675"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675"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675"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675"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675"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675" b="0" i="0" u="none" strike="noStrike" cap="none">
                <a:solidFill>
                  <a:schemeClr val="lt1"/>
                </a:solidFill>
                <a:latin typeface="Arial"/>
                <a:ea typeface="Arial"/>
                <a:cs typeface="Arial"/>
                <a:sym typeface="Arial"/>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16695002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192"/>
        <p:cNvGrpSpPr/>
        <p:nvPr/>
      </p:nvGrpSpPr>
      <p:grpSpPr>
        <a:xfrm>
          <a:off x="0" y="0"/>
          <a:ext cx="0" cy="0"/>
          <a:chOff x="0" y="0"/>
          <a:chExt cx="0" cy="0"/>
        </a:xfrm>
      </p:grpSpPr>
      <p:sp>
        <p:nvSpPr>
          <p:cNvPr id="193" name="Google Shape;193;p29"/>
          <p:cNvSpPr txBox="1">
            <a:spLocks noGrp="1"/>
          </p:cNvSpPr>
          <p:nvPr>
            <p:ph type="title"/>
          </p:nvPr>
        </p:nvSpPr>
        <p:spPr>
          <a:xfrm>
            <a:off x="838200" y="365126"/>
            <a:ext cx="10515600" cy="1325700"/>
          </a:xfrm>
          <a:prstGeom prst="rect">
            <a:avLst/>
          </a:prstGeom>
          <a:noFill/>
          <a:ln>
            <a:noFill/>
          </a:ln>
        </p:spPr>
        <p:txBody>
          <a:bodyPr spcFirstLastPara="1" wrap="square" lIns="91425" tIns="45700" rIns="91425" bIns="45700" anchor="ctr" anchorCtr="0"/>
          <a:lstStyle>
            <a:lvl1pPr lvl="0" algn="l">
              <a:lnSpc>
                <a:spcPct val="9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4" name="Google Shape;194;p29"/>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257175" lvl="0" indent="-192881" algn="l">
              <a:lnSpc>
                <a:spcPct val="90000"/>
              </a:lnSpc>
              <a:spcBef>
                <a:spcPts val="563"/>
              </a:spcBef>
              <a:spcAft>
                <a:spcPts val="0"/>
              </a:spcAft>
              <a:buClr>
                <a:schemeClr val="lt1"/>
              </a:buClr>
              <a:buSzPts val="1800"/>
              <a:buChar char="•"/>
              <a:defRPr/>
            </a:lvl1pPr>
            <a:lvl2pPr marL="514350" lvl="1" indent="-192881" algn="l">
              <a:lnSpc>
                <a:spcPct val="90000"/>
              </a:lnSpc>
              <a:spcBef>
                <a:spcPts val="281"/>
              </a:spcBef>
              <a:spcAft>
                <a:spcPts val="0"/>
              </a:spcAft>
              <a:buClr>
                <a:schemeClr val="lt1"/>
              </a:buClr>
              <a:buSzPts val="1800"/>
              <a:buChar char="•"/>
              <a:defRPr/>
            </a:lvl2pPr>
            <a:lvl3pPr marL="771525" lvl="2" indent="-192881" algn="l">
              <a:lnSpc>
                <a:spcPct val="90000"/>
              </a:lnSpc>
              <a:spcBef>
                <a:spcPts val="281"/>
              </a:spcBef>
              <a:spcAft>
                <a:spcPts val="0"/>
              </a:spcAft>
              <a:buClr>
                <a:schemeClr val="lt1"/>
              </a:buClr>
              <a:buSzPts val="1800"/>
              <a:buChar char="•"/>
              <a:defRPr/>
            </a:lvl3pPr>
            <a:lvl4pPr marL="1028700" lvl="3" indent="-192881" algn="l">
              <a:lnSpc>
                <a:spcPct val="90000"/>
              </a:lnSpc>
              <a:spcBef>
                <a:spcPts val="281"/>
              </a:spcBef>
              <a:spcAft>
                <a:spcPts val="0"/>
              </a:spcAft>
              <a:buClr>
                <a:schemeClr val="lt1"/>
              </a:buClr>
              <a:buSzPts val="1800"/>
              <a:buChar char="•"/>
              <a:defRPr/>
            </a:lvl4pPr>
            <a:lvl5pPr marL="1285875" lvl="4" indent="-192881" algn="l">
              <a:lnSpc>
                <a:spcPct val="90000"/>
              </a:lnSpc>
              <a:spcBef>
                <a:spcPts val="281"/>
              </a:spcBef>
              <a:spcAft>
                <a:spcPts val="0"/>
              </a:spcAft>
              <a:buClr>
                <a:schemeClr val="lt1"/>
              </a:buClr>
              <a:buSzPts val="1800"/>
              <a:buChar char="•"/>
              <a:defRPr/>
            </a:lvl5pPr>
            <a:lvl6pPr marL="1543050" lvl="5" indent="-192881" algn="l">
              <a:lnSpc>
                <a:spcPct val="90000"/>
              </a:lnSpc>
              <a:spcBef>
                <a:spcPts val="281"/>
              </a:spcBef>
              <a:spcAft>
                <a:spcPts val="0"/>
              </a:spcAft>
              <a:buClr>
                <a:schemeClr val="lt1"/>
              </a:buClr>
              <a:buSzPts val="1800"/>
              <a:buChar char="•"/>
              <a:defRPr/>
            </a:lvl6pPr>
            <a:lvl7pPr marL="1800225" lvl="6" indent="-192881" algn="l">
              <a:lnSpc>
                <a:spcPct val="90000"/>
              </a:lnSpc>
              <a:spcBef>
                <a:spcPts val="281"/>
              </a:spcBef>
              <a:spcAft>
                <a:spcPts val="0"/>
              </a:spcAft>
              <a:buClr>
                <a:schemeClr val="lt1"/>
              </a:buClr>
              <a:buSzPts val="1800"/>
              <a:buChar char="•"/>
              <a:defRPr/>
            </a:lvl7pPr>
            <a:lvl8pPr marL="2057400" lvl="7" indent="-192881" algn="l">
              <a:lnSpc>
                <a:spcPct val="90000"/>
              </a:lnSpc>
              <a:spcBef>
                <a:spcPts val="281"/>
              </a:spcBef>
              <a:spcAft>
                <a:spcPts val="0"/>
              </a:spcAft>
              <a:buClr>
                <a:schemeClr val="lt1"/>
              </a:buClr>
              <a:buSzPts val="1800"/>
              <a:buChar char="•"/>
              <a:defRPr/>
            </a:lvl8pPr>
            <a:lvl9pPr marL="2314575" lvl="8" indent="-192881" algn="l">
              <a:lnSpc>
                <a:spcPct val="90000"/>
              </a:lnSpc>
              <a:spcBef>
                <a:spcPts val="281"/>
              </a:spcBef>
              <a:spcAft>
                <a:spcPts val="0"/>
              </a:spcAft>
              <a:buClr>
                <a:schemeClr val="lt1"/>
              </a:buClr>
              <a:buSzPts val="1800"/>
              <a:buChar char="•"/>
              <a:defRPr/>
            </a:lvl9pPr>
          </a:lstStyle>
          <a:p>
            <a:endParaRPr/>
          </a:p>
        </p:txBody>
      </p:sp>
      <p:sp>
        <p:nvSpPr>
          <p:cNvPr id="195" name="Google Shape;195;p29"/>
          <p:cNvSpPr txBox="1">
            <a:spLocks noGrp="1"/>
          </p:cNvSpPr>
          <p:nvPr>
            <p:ph type="dt" idx="10"/>
          </p:nvPr>
        </p:nvSpPr>
        <p:spPr>
          <a:xfrm>
            <a:off x="838200" y="6356351"/>
            <a:ext cx="2743200" cy="365100"/>
          </a:xfrm>
          <a:prstGeom prst="rect">
            <a:avLst/>
          </a:prstGeom>
          <a:noFill/>
          <a:ln>
            <a:noFill/>
          </a:ln>
        </p:spPr>
        <p:txBody>
          <a:bodyPr spcFirstLastPara="1" wrap="square" lIns="91425" tIns="45700" rIns="91425" bIns="45700" anchor="ctr" anchorCtr="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6" name="Google Shape;196;p29"/>
          <p:cNvSpPr txBox="1">
            <a:spLocks noGrp="1"/>
          </p:cNvSpPr>
          <p:nvPr>
            <p:ph type="ftr" idx="11"/>
          </p:nvPr>
        </p:nvSpPr>
        <p:spPr>
          <a:xfrm>
            <a:off x="4038600" y="6356351"/>
            <a:ext cx="4114800" cy="365100"/>
          </a:xfrm>
          <a:prstGeom prst="rect">
            <a:avLst/>
          </a:prstGeom>
          <a:noFill/>
          <a:ln>
            <a:noFill/>
          </a:ln>
        </p:spPr>
        <p:txBody>
          <a:bodyPr spcFirstLastPara="1" wrap="square" lIns="91425" tIns="45700" rIns="91425" bIns="45700" anchor="ctr" anchorCtr="0"/>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7" name="Google Shape;197;p29"/>
          <p:cNvSpPr txBox="1">
            <a:spLocks noGrp="1"/>
          </p:cNvSpPr>
          <p:nvPr>
            <p:ph type="sldNum" idx="12"/>
          </p:nvPr>
        </p:nvSpPr>
        <p:spPr>
          <a:xfrm>
            <a:off x="8610600" y="6356351"/>
            <a:ext cx="27432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675"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675"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675"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675"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675"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675"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675"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675"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675" b="0" i="0" u="none" strike="noStrike" cap="none">
                <a:solidFill>
                  <a:schemeClr val="lt1"/>
                </a:solidFill>
                <a:latin typeface="Arial"/>
                <a:ea typeface="Arial"/>
                <a:cs typeface="Arial"/>
                <a:sym typeface="Arial"/>
              </a:defRPr>
            </a:lvl9pPr>
          </a:lstStyle>
          <a:p>
            <a:fld id="{00000000-1234-1234-1234-123412341234}" type="slidenum">
              <a:rPr lang="en" smtClean="0"/>
              <a:pPr/>
              <a:t>‹#›</a:t>
            </a:fld>
            <a:endParaRPr lang="en"/>
          </a:p>
        </p:txBody>
      </p:sp>
      <p:grpSp>
        <p:nvGrpSpPr>
          <p:cNvPr id="198" name="Google Shape;198;p29"/>
          <p:cNvGrpSpPr/>
          <p:nvPr/>
        </p:nvGrpSpPr>
        <p:grpSpPr>
          <a:xfrm>
            <a:off x="10029947" y="6172867"/>
            <a:ext cx="2114012" cy="560641"/>
            <a:chOff x="13792199" y="8721800"/>
            <a:chExt cx="4724400" cy="1253109"/>
          </a:xfrm>
        </p:grpSpPr>
        <p:sp>
          <p:nvSpPr>
            <p:cNvPr id="199" name="Google Shape;199;p29"/>
            <p:cNvSpPr/>
            <p:nvPr/>
          </p:nvSpPr>
          <p:spPr>
            <a:xfrm rot="10800000">
              <a:off x="13792199" y="8721800"/>
              <a:ext cx="4724400" cy="1253109"/>
            </a:xfrm>
            <a:custGeom>
              <a:avLst/>
              <a:gdLst/>
              <a:ahLst/>
              <a:cxnLst/>
              <a:rect l="l" t="t" r="r" b="b"/>
              <a:pathLst>
                <a:path w="6096000" h="1676400" extrusionOk="0">
                  <a:moveTo>
                    <a:pt x="0" y="0"/>
                  </a:moveTo>
                  <a:lnTo>
                    <a:pt x="5816594" y="0"/>
                  </a:lnTo>
                  <a:cubicBezTo>
                    <a:pt x="5970906" y="0"/>
                    <a:pt x="6096000" y="125094"/>
                    <a:pt x="6096000" y="279406"/>
                  </a:cubicBezTo>
                  <a:lnTo>
                    <a:pt x="6035040" y="1639824"/>
                  </a:lnTo>
                  <a:lnTo>
                    <a:pt x="0" y="1676400"/>
                  </a:lnTo>
                  <a:lnTo>
                    <a:pt x="0" y="0"/>
                  </a:ln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013" b="0" i="0" u="none" strike="noStrike" cap="none">
                <a:solidFill>
                  <a:schemeClr val="lt1"/>
                </a:solidFill>
                <a:latin typeface="Rockwell"/>
                <a:ea typeface="Rockwell"/>
                <a:cs typeface="Rockwell"/>
                <a:sym typeface="Rockwell"/>
              </a:endParaRPr>
            </a:p>
          </p:txBody>
        </p:sp>
        <p:pic>
          <p:nvPicPr>
            <p:cNvPr id="200" name="Google Shape;200;p29"/>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14097000" y="8884920"/>
              <a:ext cx="4000500" cy="925830"/>
            </a:xfrm>
            <a:prstGeom prst="rect">
              <a:avLst/>
            </a:prstGeom>
            <a:noFill/>
            <a:ln>
              <a:noFill/>
            </a:ln>
          </p:spPr>
        </p:pic>
      </p:grpSp>
    </p:spTree>
    <p:extLst>
      <p:ext uri="{BB962C8B-B14F-4D97-AF65-F5344CB8AC3E}">
        <p14:creationId xmlns:p14="http://schemas.microsoft.com/office/powerpoint/2010/main" val="319863460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201"/>
        <p:cNvGrpSpPr/>
        <p:nvPr/>
      </p:nvGrpSpPr>
      <p:grpSpPr>
        <a:xfrm>
          <a:off x="0" y="0"/>
          <a:ext cx="0" cy="0"/>
          <a:chOff x="0" y="0"/>
          <a:chExt cx="0" cy="0"/>
        </a:xfrm>
      </p:grpSpPr>
      <p:sp>
        <p:nvSpPr>
          <p:cNvPr id="202" name="Google Shape;202;p30"/>
          <p:cNvSpPr txBox="1">
            <a:spLocks noGrp="1"/>
          </p:cNvSpPr>
          <p:nvPr>
            <p:ph type="title"/>
          </p:nvPr>
        </p:nvSpPr>
        <p:spPr>
          <a:xfrm>
            <a:off x="831851" y="1709739"/>
            <a:ext cx="10515600" cy="2852700"/>
          </a:xfrm>
          <a:prstGeom prst="rect">
            <a:avLst/>
          </a:prstGeom>
          <a:noFill/>
          <a:ln>
            <a:noFill/>
          </a:ln>
        </p:spPr>
        <p:txBody>
          <a:bodyPr spcFirstLastPara="1" wrap="square" lIns="91425" tIns="45700" rIns="91425" bIns="45700" anchor="b" anchorCtr="0"/>
          <a:lstStyle>
            <a:lvl1pPr lvl="0" algn="l">
              <a:lnSpc>
                <a:spcPct val="90000"/>
              </a:lnSpc>
              <a:spcBef>
                <a:spcPts val="0"/>
              </a:spcBef>
              <a:spcAft>
                <a:spcPts val="0"/>
              </a:spcAft>
              <a:buClr>
                <a:schemeClr val="lt1"/>
              </a:buClr>
              <a:buSzPts val="6000"/>
              <a:buFont typeface="Calibri"/>
              <a:buNone/>
              <a:defRPr sz="3375"/>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3" name="Google Shape;203;p30"/>
          <p:cNvSpPr txBox="1">
            <a:spLocks noGrp="1"/>
          </p:cNvSpPr>
          <p:nvPr>
            <p:ph type="body" idx="1"/>
          </p:nvPr>
        </p:nvSpPr>
        <p:spPr>
          <a:xfrm>
            <a:off x="831851" y="4589464"/>
            <a:ext cx="10515600" cy="1500300"/>
          </a:xfrm>
          <a:prstGeom prst="rect">
            <a:avLst/>
          </a:prstGeom>
          <a:noFill/>
          <a:ln>
            <a:noFill/>
          </a:ln>
        </p:spPr>
        <p:txBody>
          <a:bodyPr spcFirstLastPara="1" wrap="square" lIns="91425" tIns="45700" rIns="91425" bIns="45700" anchor="t" anchorCtr="0"/>
          <a:lstStyle>
            <a:lvl1pPr marL="257175" lvl="0" indent="-128588" algn="l">
              <a:lnSpc>
                <a:spcPct val="90000"/>
              </a:lnSpc>
              <a:spcBef>
                <a:spcPts val="563"/>
              </a:spcBef>
              <a:spcAft>
                <a:spcPts val="0"/>
              </a:spcAft>
              <a:buClr>
                <a:schemeClr val="lt1"/>
              </a:buClr>
              <a:buSzPts val="2400"/>
              <a:buNone/>
              <a:defRPr sz="1350">
                <a:solidFill>
                  <a:schemeClr val="lt1"/>
                </a:solidFill>
              </a:defRPr>
            </a:lvl1pPr>
            <a:lvl2pPr marL="514350" lvl="1" indent="-128588" algn="l">
              <a:lnSpc>
                <a:spcPct val="90000"/>
              </a:lnSpc>
              <a:spcBef>
                <a:spcPts val="281"/>
              </a:spcBef>
              <a:spcAft>
                <a:spcPts val="0"/>
              </a:spcAft>
              <a:buClr>
                <a:schemeClr val="lt1"/>
              </a:buClr>
              <a:buSzPts val="2000"/>
              <a:buNone/>
              <a:defRPr sz="1125">
                <a:solidFill>
                  <a:schemeClr val="lt1"/>
                </a:solidFill>
              </a:defRPr>
            </a:lvl2pPr>
            <a:lvl3pPr marL="771525" lvl="2" indent="-128588" algn="l">
              <a:lnSpc>
                <a:spcPct val="90000"/>
              </a:lnSpc>
              <a:spcBef>
                <a:spcPts val="281"/>
              </a:spcBef>
              <a:spcAft>
                <a:spcPts val="0"/>
              </a:spcAft>
              <a:buClr>
                <a:schemeClr val="lt1"/>
              </a:buClr>
              <a:buSzPts val="1800"/>
              <a:buNone/>
              <a:defRPr sz="1013">
                <a:solidFill>
                  <a:schemeClr val="lt1"/>
                </a:solidFill>
              </a:defRPr>
            </a:lvl3pPr>
            <a:lvl4pPr marL="1028700" lvl="3" indent="-128588" algn="l">
              <a:lnSpc>
                <a:spcPct val="90000"/>
              </a:lnSpc>
              <a:spcBef>
                <a:spcPts val="281"/>
              </a:spcBef>
              <a:spcAft>
                <a:spcPts val="0"/>
              </a:spcAft>
              <a:buClr>
                <a:schemeClr val="lt1"/>
              </a:buClr>
              <a:buSzPts val="1600"/>
              <a:buNone/>
              <a:defRPr sz="900">
                <a:solidFill>
                  <a:schemeClr val="lt1"/>
                </a:solidFill>
              </a:defRPr>
            </a:lvl4pPr>
            <a:lvl5pPr marL="1285875" lvl="4" indent="-128588" algn="l">
              <a:lnSpc>
                <a:spcPct val="90000"/>
              </a:lnSpc>
              <a:spcBef>
                <a:spcPts val="281"/>
              </a:spcBef>
              <a:spcAft>
                <a:spcPts val="0"/>
              </a:spcAft>
              <a:buClr>
                <a:schemeClr val="lt1"/>
              </a:buClr>
              <a:buSzPts val="1600"/>
              <a:buNone/>
              <a:defRPr sz="900">
                <a:solidFill>
                  <a:schemeClr val="lt1"/>
                </a:solidFill>
              </a:defRPr>
            </a:lvl5pPr>
            <a:lvl6pPr marL="1543050" lvl="5" indent="-128588" algn="l">
              <a:lnSpc>
                <a:spcPct val="90000"/>
              </a:lnSpc>
              <a:spcBef>
                <a:spcPts val="281"/>
              </a:spcBef>
              <a:spcAft>
                <a:spcPts val="0"/>
              </a:spcAft>
              <a:buClr>
                <a:schemeClr val="lt1"/>
              </a:buClr>
              <a:buSzPts val="1600"/>
              <a:buNone/>
              <a:defRPr sz="900">
                <a:solidFill>
                  <a:schemeClr val="lt1"/>
                </a:solidFill>
              </a:defRPr>
            </a:lvl6pPr>
            <a:lvl7pPr marL="1800225" lvl="6" indent="-128588" algn="l">
              <a:lnSpc>
                <a:spcPct val="90000"/>
              </a:lnSpc>
              <a:spcBef>
                <a:spcPts val="281"/>
              </a:spcBef>
              <a:spcAft>
                <a:spcPts val="0"/>
              </a:spcAft>
              <a:buClr>
                <a:schemeClr val="lt1"/>
              </a:buClr>
              <a:buSzPts val="1600"/>
              <a:buNone/>
              <a:defRPr sz="900">
                <a:solidFill>
                  <a:schemeClr val="lt1"/>
                </a:solidFill>
              </a:defRPr>
            </a:lvl7pPr>
            <a:lvl8pPr marL="2057400" lvl="7" indent="-128588" algn="l">
              <a:lnSpc>
                <a:spcPct val="90000"/>
              </a:lnSpc>
              <a:spcBef>
                <a:spcPts val="281"/>
              </a:spcBef>
              <a:spcAft>
                <a:spcPts val="0"/>
              </a:spcAft>
              <a:buClr>
                <a:schemeClr val="lt1"/>
              </a:buClr>
              <a:buSzPts val="1600"/>
              <a:buNone/>
              <a:defRPr sz="900">
                <a:solidFill>
                  <a:schemeClr val="lt1"/>
                </a:solidFill>
              </a:defRPr>
            </a:lvl8pPr>
            <a:lvl9pPr marL="2314575" lvl="8" indent="-128588" algn="l">
              <a:lnSpc>
                <a:spcPct val="90000"/>
              </a:lnSpc>
              <a:spcBef>
                <a:spcPts val="281"/>
              </a:spcBef>
              <a:spcAft>
                <a:spcPts val="0"/>
              </a:spcAft>
              <a:buClr>
                <a:schemeClr val="lt1"/>
              </a:buClr>
              <a:buSzPts val="1600"/>
              <a:buNone/>
              <a:defRPr sz="900">
                <a:solidFill>
                  <a:schemeClr val="lt1"/>
                </a:solidFill>
              </a:defRPr>
            </a:lvl9pPr>
          </a:lstStyle>
          <a:p>
            <a:endParaRPr/>
          </a:p>
        </p:txBody>
      </p:sp>
      <p:sp>
        <p:nvSpPr>
          <p:cNvPr id="204" name="Google Shape;204;p30"/>
          <p:cNvSpPr txBox="1">
            <a:spLocks noGrp="1"/>
          </p:cNvSpPr>
          <p:nvPr>
            <p:ph type="dt" idx="10"/>
          </p:nvPr>
        </p:nvSpPr>
        <p:spPr>
          <a:xfrm>
            <a:off x="838200" y="6356351"/>
            <a:ext cx="2743200" cy="365100"/>
          </a:xfrm>
          <a:prstGeom prst="rect">
            <a:avLst/>
          </a:prstGeom>
          <a:noFill/>
          <a:ln>
            <a:noFill/>
          </a:ln>
        </p:spPr>
        <p:txBody>
          <a:bodyPr spcFirstLastPara="1" wrap="square" lIns="91425" tIns="45700" rIns="91425" bIns="45700" anchor="ctr" anchorCtr="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5" name="Google Shape;205;p30"/>
          <p:cNvSpPr txBox="1">
            <a:spLocks noGrp="1"/>
          </p:cNvSpPr>
          <p:nvPr>
            <p:ph type="ftr" idx="11"/>
          </p:nvPr>
        </p:nvSpPr>
        <p:spPr>
          <a:xfrm>
            <a:off x="4038600" y="6356351"/>
            <a:ext cx="4114800" cy="365100"/>
          </a:xfrm>
          <a:prstGeom prst="rect">
            <a:avLst/>
          </a:prstGeom>
          <a:noFill/>
          <a:ln>
            <a:noFill/>
          </a:ln>
        </p:spPr>
        <p:txBody>
          <a:bodyPr spcFirstLastPara="1" wrap="square" lIns="91425" tIns="45700" rIns="91425" bIns="45700" anchor="ctr" anchorCtr="0"/>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6" name="Google Shape;206;p30"/>
          <p:cNvSpPr txBox="1">
            <a:spLocks noGrp="1"/>
          </p:cNvSpPr>
          <p:nvPr>
            <p:ph type="sldNum" idx="12"/>
          </p:nvPr>
        </p:nvSpPr>
        <p:spPr>
          <a:xfrm>
            <a:off x="8610600" y="6356351"/>
            <a:ext cx="27432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675"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675"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675"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675"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675"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675"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675"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675"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675" b="0" i="0" u="none" strike="noStrike" cap="none">
                <a:solidFill>
                  <a:schemeClr val="lt1"/>
                </a:solidFill>
                <a:latin typeface="Arial"/>
                <a:ea typeface="Arial"/>
                <a:cs typeface="Arial"/>
                <a:sym typeface="Arial"/>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100194195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207"/>
        <p:cNvGrpSpPr/>
        <p:nvPr/>
      </p:nvGrpSpPr>
      <p:grpSpPr>
        <a:xfrm>
          <a:off x="0" y="0"/>
          <a:ext cx="0" cy="0"/>
          <a:chOff x="0" y="0"/>
          <a:chExt cx="0" cy="0"/>
        </a:xfrm>
      </p:grpSpPr>
      <p:sp>
        <p:nvSpPr>
          <p:cNvPr id="208" name="Google Shape;208;p31"/>
          <p:cNvSpPr txBox="1">
            <a:spLocks noGrp="1"/>
          </p:cNvSpPr>
          <p:nvPr>
            <p:ph type="title"/>
          </p:nvPr>
        </p:nvSpPr>
        <p:spPr>
          <a:xfrm>
            <a:off x="838200" y="365126"/>
            <a:ext cx="10515600" cy="1325700"/>
          </a:xfrm>
          <a:prstGeom prst="rect">
            <a:avLst/>
          </a:prstGeom>
          <a:noFill/>
          <a:ln>
            <a:noFill/>
          </a:ln>
        </p:spPr>
        <p:txBody>
          <a:bodyPr spcFirstLastPara="1" wrap="square" lIns="91425" tIns="45700" rIns="91425" bIns="45700" anchor="ctr" anchorCtr="0"/>
          <a:lstStyle>
            <a:lvl1pPr lvl="0" algn="l">
              <a:lnSpc>
                <a:spcPct val="9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9" name="Google Shape;209;p31"/>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257175" lvl="0" indent="-192881" algn="l">
              <a:lnSpc>
                <a:spcPct val="90000"/>
              </a:lnSpc>
              <a:spcBef>
                <a:spcPts val="563"/>
              </a:spcBef>
              <a:spcAft>
                <a:spcPts val="0"/>
              </a:spcAft>
              <a:buClr>
                <a:schemeClr val="lt1"/>
              </a:buClr>
              <a:buSzPts val="1800"/>
              <a:buChar char="•"/>
              <a:defRPr/>
            </a:lvl1pPr>
            <a:lvl2pPr marL="514350" lvl="1" indent="-192881" algn="l">
              <a:lnSpc>
                <a:spcPct val="90000"/>
              </a:lnSpc>
              <a:spcBef>
                <a:spcPts val="281"/>
              </a:spcBef>
              <a:spcAft>
                <a:spcPts val="0"/>
              </a:spcAft>
              <a:buClr>
                <a:schemeClr val="lt1"/>
              </a:buClr>
              <a:buSzPts val="1800"/>
              <a:buChar char="•"/>
              <a:defRPr/>
            </a:lvl2pPr>
            <a:lvl3pPr marL="771525" lvl="2" indent="-192881" algn="l">
              <a:lnSpc>
                <a:spcPct val="90000"/>
              </a:lnSpc>
              <a:spcBef>
                <a:spcPts val="281"/>
              </a:spcBef>
              <a:spcAft>
                <a:spcPts val="0"/>
              </a:spcAft>
              <a:buClr>
                <a:schemeClr val="lt1"/>
              </a:buClr>
              <a:buSzPts val="1800"/>
              <a:buChar char="•"/>
              <a:defRPr/>
            </a:lvl3pPr>
            <a:lvl4pPr marL="1028700" lvl="3" indent="-192881" algn="l">
              <a:lnSpc>
                <a:spcPct val="90000"/>
              </a:lnSpc>
              <a:spcBef>
                <a:spcPts val="281"/>
              </a:spcBef>
              <a:spcAft>
                <a:spcPts val="0"/>
              </a:spcAft>
              <a:buClr>
                <a:schemeClr val="lt1"/>
              </a:buClr>
              <a:buSzPts val="1800"/>
              <a:buChar char="•"/>
              <a:defRPr/>
            </a:lvl4pPr>
            <a:lvl5pPr marL="1285875" lvl="4" indent="-192881" algn="l">
              <a:lnSpc>
                <a:spcPct val="90000"/>
              </a:lnSpc>
              <a:spcBef>
                <a:spcPts val="281"/>
              </a:spcBef>
              <a:spcAft>
                <a:spcPts val="0"/>
              </a:spcAft>
              <a:buClr>
                <a:schemeClr val="lt1"/>
              </a:buClr>
              <a:buSzPts val="1800"/>
              <a:buChar char="•"/>
              <a:defRPr/>
            </a:lvl5pPr>
            <a:lvl6pPr marL="1543050" lvl="5" indent="-192881" algn="l">
              <a:lnSpc>
                <a:spcPct val="90000"/>
              </a:lnSpc>
              <a:spcBef>
                <a:spcPts val="281"/>
              </a:spcBef>
              <a:spcAft>
                <a:spcPts val="0"/>
              </a:spcAft>
              <a:buClr>
                <a:schemeClr val="lt1"/>
              </a:buClr>
              <a:buSzPts val="1800"/>
              <a:buChar char="•"/>
              <a:defRPr/>
            </a:lvl6pPr>
            <a:lvl7pPr marL="1800225" lvl="6" indent="-192881" algn="l">
              <a:lnSpc>
                <a:spcPct val="90000"/>
              </a:lnSpc>
              <a:spcBef>
                <a:spcPts val="281"/>
              </a:spcBef>
              <a:spcAft>
                <a:spcPts val="0"/>
              </a:spcAft>
              <a:buClr>
                <a:schemeClr val="lt1"/>
              </a:buClr>
              <a:buSzPts val="1800"/>
              <a:buChar char="•"/>
              <a:defRPr/>
            </a:lvl7pPr>
            <a:lvl8pPr marL="2057400" lvl="7" indent="-192881" algn="l">
              <a:lnSpc>
                <a:spcPct val="90000"/>
              </a:lnSpc>
              <a:spcBef>
                <a:spcPts val="281"/>
              </a:spcBef>
              <a:spcAft>
                <a:spcPts val="0"/>
              </a:spcAft>
              <a:buClr>
                <a:schemeClr val="lt1"/>
              </a:buClr>
              <a:buSzPts val="1800"/>
              <a:buChar char="•"/>
              <a:defRPr/>
            </a:lvl8pPr>
            <a:lvl9pPr marL="2314575" lvl="8" indent="-192881" algn="l">
              <a:lnSpc>
                <a:spcPct val="90000"/>
              </a:lnSpc>
              <a:spcBef>
                <a:spcPts val="281"/>
              </a:spcBef>
              <a:spcAft>
                <a:spcPts val="0"/>
              </a:spcAft>
              <a:buClr>
                <a:schemeClr val="lt1"/>
              </a:buClr>
              <a:buSzPts val="1800"/>
              <a:buChar char="•"/>
              <a:defRPr/>
            </a:lvl9pPr>
          </a:lstStyle>
          <a:p>
            <a:endParaRPr/>
          </a:p>
        </p:txBody>
      </p:sp>
      <p:sp>
        <p:nvSpPr>
          <p:cNvPr id="210" name="Google Shape;210;p31"/>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257175" lvl="0" indent="-192881" algn="l">
              <a:lnSpc>
                <a:spcPct val="90000"/>
              </a:lnSpc>
              <a:spcBef>
                <a:spcPts val="563"/>
              </a:spcBef>
              <a:spcAft>
                <a:spcPts val="0"/>
              </a:spcAft>
              <a:buClr>
                <a:schemeClr val="lt1"/>
              </a:buClr>
              <a:buSzPts val="1800"/>
              <a:buChar char="•"/>
              <a:defRPr/>
            </a:lvl1pPr>
            <a:lvl2pPr marL="514350" lvl="1" indent="-192881" algn="l">
              <a:lnSpc>
                <a:spcPct val="90000"/>
              </a:lnSpc>
              <a:spcBef>
                <a:spcPts val="281"/>
              </a:spcBef>
              <a:spcAft>
                <a:spcPts val="0"/>
              </a:spcAft>
              <a:buClr>
                <a:schemeClr val="lt1"/>
              </a:buClr>
              <a:buSzPts val="1800"/>
              <a:buChar char="•"/>
              <a:defRPr/>
            </a:lvl2pPr>
            <a:lvl3pPr marL="771525" lvl="2" indent="-192881" algn="l">
              <a:lnSpc>
                <a:spcPct val="90000"/>
              </a:lnSpc>
              <a:spcBef>
                <a:spcPts val="281"/>
              </a:spcBef>
              <a:spcAft>
                <a:spcPts val="0"/>
              </a:spcAft>
              <a:buClr>
                <a:schemeClr val="lt1"/>
              </a:buClr>
              <a:buSzPts val="1800"/>
              <a:buChar char="•"/>
              <a:defRPr/>
            </a:lvl3pPr>
            <a:lvl4pPr marL="1028700" lvl="3" indent="-192881" algn="l">
              <a:lnSpc>
                <a:spcPct val="90000"/>
              </a:lnSpc>
              <a:spcBef>
                <a:spcPts val="281"/>
              </a:spcBef>
              <a:spcAft>
                <a:spcPts val="0"/>
              </a:spcAft>
              <a:buClr>
                <a:schemeClr val="lt1"/>
              </a:buClr>
              <a:buSzPts val="1800"/>
              <a:buChar char="•"/>
              <a:defRPr/>
            </a:lvl4pPr>
            <a:lvl5pPr marL="1285875" lvl="4" indent="-192881" algn="l">
              <a:lnSpc>
                <a:spcPct val="90000"/>
              </a:lnSpc>
              <a:spcBef>
                <a:spcPts val="281"/>
              </a:spcBef>
              <a:spcAft>
                <a:spcPts val="0"/>
              </a:spcAft>
              <a:buClr>
                <a:schemeClr val="lt1"/>
              </a:buClr>
              <a:buSzPts val="1800"/>
              <a:buChar char="•"/>
              <a:defRPr/>
            </a:lvl5pPr>
            <a:lvl6pPr marL="1543050" lvl="5" indent="-192881" algn="l">
              <a:lnSpc>
                <a:spcPct val="90000"/>
              </a:lnSpc>
              <a:spcBef>
                <a:spcPts val="281"/>
              </a:spcBef>
              <a:spcAft>
                <a:spcPts val="0"/>
              </a:spcAft>
              <a:buClr>
                <a:schemeClr val="lt1"/>
              </a:buClr>
              <a:buSzPts val="1800"/>
              <a:buChar char="•"/>
              <a:defRPr/>
            </a:lvl6pPr>
            <a:lvl7pPr marL="1800225" lvl="6" indent="-192881" algn="l">
              <a:lnSpc>
                <a:spcPct val="90000"/>
              </a:lnSpc>
              <a:spcBef>
                <a:spcPts val="281"/>
              </a:spcBef>
              <a:spcAft>
                <a:spcPts val="0"/>
              </a:spcAft>
              <a:buClr>
                <a:schemeClr val="lt1"/>
              </a:buClr>
              <a:buSzPts val="1800"/>
              <a:buChar char="•"/>
              <a:defRPr/>
            </a:lvl7pPr>
            <a:lvl8pPr marL="2057400" lvl="7" indent="-192881" algn="l">
              <a:lnSpc>
                <a:spcPct val="90000"/>
              </a:lnSpc>
              <a:spcBef>
                <a:spcPts val="281"/>
              </a:spcBef>
              <a:spcAft>
                <a:spcPts val="0"/>
              </a:spcAft>
              <a:buClr>
                <a:schemeClr val="lt1"/>
              </a:buClr>
              <a:buSzPts val="1800"/>
              <a:buChar char="•"/>
              <a:defRPr/>
            </a:lvl8pPr>
            <a:lvl9pPr marL="2314575" lvl="8" indent="-192881" algn="l">
              <a:lnSpc>
                <a:spcPct val="90000"/>
              </a:lnSpc>
              <a:spcBef>
                <a:spcPts val="281"/>
              </a:spcBef>
              <a:spcAft>
                <a:spcPts val="0"/>
              </a:spcAft>
              <a:buClr>
                <a:schemeClr val="lt1"/>
              </a:buClr>
              <a:buSzPts val="1800"/>
              <a:buChar char="•"/>
              <a:defRPr/>
            </a:lvl9pPr>
          </a:lstStyle>
          <a:p>
            <a:endParaRPr/>
          </a:p>
        </p:txBody>
      </p:sp>
      <p:sp>
        <p:nvSpPr>
          <p:cNvPr id="211" name="Google Shape;211;p31"/>
          <p:cNvSpPr txBox="1">
            <a:spLocks noGrp="1"/>
          </p:cNvSpPr>
          <p:nvPr>
            <p:ph type="dt" idx="10"/>
          </p:nvPr>
        </p:nvSpPr>
        <p:spPr>
          <a:xfrm>
            <a:off x="838200" y="6356351"/>
            <a:ext cx="2743200" cy="365100"/>
          </a:xfrm>
          <a:prstGeom prst="rect">
            <a:avLst/>
          </a:prstGeom>
          <a:noFill/>
          <a:ln>
            <a:noFill/>
          </a:ln>
        </p:spPr>
        <p:txBody>
          <a:bodyPr spcFirstLastPara="1" wrap="square" lIns="91425" tIns="45700" rIns="91425" bIns="45700" anchor="ctr" anchorCtr="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2" name="Google Shape;212;p31"/>
          <p:cNvSpPr txBox="1">
            <a:spLocks noGrp="1"/>
          </p:cNvSpPr>
          <p:nvPr>
            <p:ph type="ftr" idx="11"/>
          </p:nvPr>
        </p:nvSpPr>
        <p:spPr>
          <a:xfrm>
            <a:off x="4038600" y="6356351"/>
            <a:ext cx="4114800" cy="365100"/>
          </a:xfrm>
          <a:prstGeom prst="rect">
            <a:avLst/>
          </a:prstGeom>
          <a:noFill/>
          <a:ln>
            <a:noFill/>
          </a:ln>
        </p:spPr>
        <p:txBody>
          <a:bodyPr spcFirstLastPara="1" wrap="square" lIns="91425" tIns="45700" rIns="91425" bIns="45700" anchor="ctr" anchorCtr="0"/>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3" name="Google Shape;213;p31"/>
          <p:cNvSpPr txBox="1">
            <a:spLocks noGrp="1"/>
          </p:cNvSpPr>
          <p:nvPr>
            <p:ph type="sldNum" idx="12"/>
          </p:nvPr>
        </p:nvSpPr>
        <p:spPr>
          <a:xfrm>
            <a:off x="8610600" y="6356351"/>
            <a:ext cx="27432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675"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675"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675"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675"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675"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675"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675"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675"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675" b="0" i="0" u="none" strike="noStrike" cap="none">
                <a:solidFill>
                  <a:schemeClr val="lt1"/>
                </a:solidFill>
                <a:latin typeface="Arial"/>
                <a:ea typeface="Arial"/>
                <a:cs typeface="Arial"/>
                <a:sym typeface="Arial"/>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36850175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97229B-2EBE-B0B2-41AE-5CCF10B89E8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7AE5B5F-EB29-4A14-BEF4-91943566DD52}"/>
              </a:ext>
            </a:extLst>
          </p:cNvPr>
          <p:cNvSpPr>
            <a:spLocks noGrp="1"/>
          </p:cNvSpPr>
          <p:nvPr>
            <p:ph type="dt" sz="half" idx="10"/>
          </p:nvPr>
        </p:nvSpPr>
        <p:spPr/>
        <p:txBody>
          <a:bodyPr/>
          <a:lstStyle/>
          <a:p>
            <a:fld id="{CD27C16F-8005-884C-88F9-FDF13470136B}" type="datetimeFigureOut">
              <a:rPr lang="en-US" smtClean="0"/>
              <a:t>2/18/25</a:t>
            </a:fld>
            <a:endParaRPr lang="en-US"/>
          </a:p>
        </p:txBody>
      </p:sp>
      <p:sp>
        <p:nvSpPr>
          <p:cNvPr id="4" name="Footer Placeholder 3">
            <a:extLst>
              <a:ext uri="{FF2B5EF4-FFF2-40B4-BE49-F238E27FC236}">
                <a16:creationId xmlns:a16="http://schemas.microsoft.com/office/drawing/2014/main" id="{92E70E0E-DFD6-565C-01B1-4734EC050C53}"/>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B2C615C-1016-E39E-2E75-72A6D15E80C4}"/>
              </a:ext>
            </a:extLst>
          </p:cNvPr>
          <p:cNvSpPr>
            <a:spLocks noGrp="1"/>
          </p:cNvSpPr>
          <p:nvPr>
            <p:ph type="sldNum" sz="quarter" idx="12"/>
          </p:nvPr>
        </p:nvSpPr>
        <p:spPr/>
        <p:txBody>
          <a:bodyPr/>
          <a:lstStyle/>
          <a:p>
            <a:fld id="{7890ACCC-1875-D343-A200-B030A6F5AD71}" type="slidenum">
              <a:rPr lang="en-US" smtClean="0"/>
              <a:t>‹#›</a:t>
            </a:fld>
            <a:endParaRPr lang="en-US"/>
          </a:p>
        </p:txBody>
      </p:sp>
    </p:spTree>
    <p:extLst>
      <p:ext uri="{BB962C8B-B14F-4D97-AF65-F5344CB8AC3E}">
        <p14:creationId xmlns:p14="http://schemas.microsoft.com/office/powerpoint/2010/main" val="1068344947"/>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Comparison" type="twoTxTwoObj">
  <p:cSld name="Comparison">
    <p:spTree>
      <p:nvGrpSpPr>
        <p:cNvPr id="1" name="Shape 214"/>
        <p:cNvGrpSpPr/>
        <p:nvPr/>
      </p:nvGrpSpPr>
      <p:grpSpPr>
        <a:xfrm>
          <a:off x="0" y="0"/>
          <a:ext cx="0" cy="0"/>
          <a:chOff x="0" y="0"/>
          <a:chExt cx="0" cy="0"/>
        </a:xfrm>
      </p:grpSpPr>
      <p:sp>
        <p:nvSpPr>
          <p:cNvPr id="215" name="Google Shape;215;p32"/>
          <p:cNvSpPr txBox="1">
            <a:spLocks noGrp="1"/>
          </p:cNvSpPr>
          <p:nvPr>
            <p:ph type="title"/>
          </p:nvPr>
        </p:nvSpPr>
        <p:spPr>
          <a:xfrm>
            <a:off x="839788" y="365126"/>
            <a:ext cx="10515600" cy="1325700"/>
          </a:xfrm>
          <a:prstGeom prst="rect">
            <a:avLst/>
          </a:prstGeom>
          <a:noFill/>
          <a:ln>
            <a:noFill/>
          </a:ln>
        </p:spPr>
        <p:txBody>
          <a:bodyPr spcFirstLastPara="1" wrap="square" lIns="91425" tIns="45700" rIns="91425" bIns="45700" anchor="ctr" anchorCtr="0"/>
          <a:lstStyle>
            <a:lvl1pPr lvl="0" algn="l">
              <a:lnSpc>
                <a:spcPct val="9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6" name="Google Shape;216;p32"/>
          <p:cNvSpPr txBox="1">
            <a:spLocks noGrp="1"/>
          </p:cNvSpPr>
          <p:nvPr>
            <p:ph type="body" idx="1"/>
          </p:nvPr>
        </p:nvSpPr>
        <p:spPr>
          <a:xfrm>
            <a:off x="839789" y="1681163"/>
            <a:ext cx="5157600" cy="823800"/>
          </a:xfrm>
          <a:prstGeom prst="rect">
            <a:avLst/>
          </a:prstGeom>
          <a:noFill/>
          <a:ln>
            <a:noFill/>
          </a:ln>
        </p:spPr>
        <p:txBody>
          <a:bodyPr spcFirstLastPara="1" wrap="square" lIns="91425" tIns="45700" rIns="91425" bIns="45700" anchor="b" anchorCtr="0"/>
          <a:lstStyle>
            <a:lvl1pPr marL="257175" lvl="0" indent="-128588" algn="l">
              <a:lnSpc>
                <a:spcPct val="90000"/>
              </a:lnSpc>
              <a:spcBef>
                <a:spcPts val="563"/>
              </a:spcBef>
              <a:spcAft>
                <a:spcPts val="0"/>
              </a:spcAft>
              <a:buClr>
                <a:schemeClr val="lt1"/>
              </a:buClr>
              <a:buSzPts val="2400"/>
              <a:buNone/>
              <a:defRPr sz="1350" b="1"/>
            </a:lvl1pPr>
            <a:lvl2pPr marL="514350" lvl="1" indent="-128588" algn="l">
              <a:lnSpc>
                <a:spcPct val="90000"/>
              </a:lnSpc>
              <a:spcBef>
                <a:spcPts val="281"/>
              </a:spcBef>
              <a:spcAft>
                <a:spcPts val="0"/>
              </a:spcAft>
              <a:buClr>
                <a:schemeClr val="lt1"/>
              </a:buClr>
              <a:buSzPts val="2000"/>
              <a:buNone/>
              <a:defRPr sz="1125" b="1"/>
            </a:lvl2pPr>
            <a:lvl3pPr marL="771525" lvl="2" indent="-128588" algn="l">
              <a:lnSpc>
                <a:spcPct val="90000"/>
              </a:lnSpc>
              <a:spcBef>
                <a:spcPts val="281"/>
              </a:spcBef>
              <a:spcAft>
                <a:spcPts val="0"/>
              </a:spcAft>
              <a:buClr>
                <a:schemeClr val="lt1"/>
              </a:buClr>
              <a:buSzPts val="1800"/>
              <a:buNone/>
              <a:defRPr sz="1013" b="1"/>
            </a:lvl3pPr>
            <a:lvl4pPr marL="1028700" lvl="3" indent="-128588" algn="l">
              <a:lnSpc>
                <a:spcPct val="90000"/>
              </a:lnSpc>
              <a:spcBef>
                <a:spcPts val="281"/>
              </a:spcBef>
              <a:spcAft>
                <a:spcPts val="0"/>
              </a:spcAft>
              <a:buClr>
                <a:schemeClr val="lt1"/>
              </a:buClr>
              <a:buSzPts val="1600"/>
              <a:buNone/>
              <a:defRPr sz="900" b="1"/>
            </a:lvl4pPr>
            <a:lvl5pPr marL="1285875" lvl="4" indent="-128588" algn="l">
              <a:lnSpc>
                <a:spcPct val="90000"/>
              </a:lnSpc>
              <a:spcBef>
                <a:spcPts val="281"/>
              </a:spcBef>
              <a:spcAft>
                <a:spcPts val="0"/>
              </a:spcAft>
              <a:buClr>
                <a:schemeClr val="lt1"/>
              </a:buClr>
              <a:buSzPts val="1600"/>
              <a:buNone/>
              <a:defRPr sz="900" b="1"/>
            </a:lvl5pPr>
            <a:lvl6pPr marL="1543050" lvl="5" indent="-128588" algn="l">
              <a:lnSpc>
                <a:spcPct val="90000"/>
              </a:lnSpc>
              <a:spcBef>
                <a:spcPts val="281"/>
              </a:spcBef>
              <a:spcAft>
                <a:spcPts val="0"/>
              </a:spcAft>
              <a:buClr>
                <a:schemeClr val="lt1"/>
              </a:buClr>
              <a:buSzPts val="1600"/>
              <a:buNone/>
              <a:defRPr sz="900" b="1"/>
            </a:lvl6pPr>
            <a:lvl7pPr marL="1800225" lvl="6" indent="-128588" algn="l">
              <a:lnSpc>
                <a:spcPct val="90000"/>
              </a:lnSpc>
              <a:spcBef>
                <a:spcPts val="281"/>
              </a:spcBef>
              <a:spcAft>
                <a:spcPts val="0"/>
              </a:spcAft>
              <a:buClr>
                <a:schemeClr val="lt1"/>
              </a:buClr>
              <a:buSzPts val="1600"/>
              <a:buNone/>
              <a:defRPr sz="900" b="1"/>
            </a:lvl7pPr>
            <a:lvl8pPr marL="2057400" lvl="7" indent="-128588" algn="l">
              <a:lnSpc>
                <a:spcPct val="90000"/>
              </a:lnSpc>
              <a:spcBef>
                <a:spcPts val="281"/>
              </a:spcBef>
              <a:spcAft>
                <a:spcPts val="0"/>
              </a:spcAft>
              <a:buClr>
                <a:schemeClr val="lt1"/>
              </a:buClr>
              <a:buSzPts val="1600"/>
              <a:buNone/>
              <a:defRPr sz="900" b="1"/>
            </a:lvl8pPr>
            <a:lvl9pPr marL="2314575" lvl="8" indent="-128588" algn="l">
              <a:lnSpc>
                <a:spcPct val="90000"/>
              </a:lnSpc>
              <a:spcBef>
                <a:spcPts val="281"/>
              </a:spcBef>
              <a:spcAft>
                <a:spcPts val="0"/>
              </a:spcAft>
              <a:buClr>
                <a:schemeClr val="lt1"/>
              </a:buClr>
              <a:buSzPts val="1600"/>
              <a:buNone/>
              <a:defRPr sz="900" b="1"/>
            </a:lvl9pPr>
          </a:lstStyle>
          <a:p>
            <a:endParaRPr/>
          </a:p>
        </p:txBody>
      </p:sp>
      <p:sp>
        <p:nvSpPr>
          <p:cNvPr id="217" name="Google Shape;217;p32"/>
          <p:cNvSpPr txBox="1">
            <a:spLocks noGrp="1"/>
          </p:cNvSpPr>
          <p:nvPr>
            <p:ph type="body" idx="2"/>
          </p:nvPr>
        </p:nvSpPr>
        <p:spPr>
          <a:xfrm>
            <a:off x="839789" y="2505075"/>
            <a:ext cx="5157600" cy="3684600"/>
          </a:xfrm>
          <a:prstGeom prst="rect">
            <a:avLst/>
          </a:prstGeom>
          <a:noFill/>
          <a:ln>
            <a:noFill/>
          </a:ln>
        </p:spPr>
        <p:txBody>
          <a:bodyPr spcFirstLastPara="1" wrap="square" lIns="91425" tIns="45700" rIns="91425" bIns="45700" anchor="t" anchorCtr="0"/>
          <a:lstStyle>
            <a:lvl1pPr marL="257175" lvl="0" indent="-192881" algn="l">
              <a:lnSpc>
                <a:spcPct val="90000"/>
              </a:lnSpc>
              <a:spcBef>
                <a:spcPts val="563"/>
              </a:spcBef>
              <a:spcAft>
                <a:spcPts val="0"/>
              </a:spcAft>
              <a:buClr>
                <a:schemeClr val="lt1"/>
              </a:buClr>
              <a:buSzPts val="1800"/>
              <a:buChar char="•"/>
              <a:defRPr/>
            </a:lvl1pPr>
            <a:lvl2pPr marL="514350" lvl="1" indent="-192881" algn="l">
              <a:lnSpc>
                <a:spcPct val="90000"/>
              </a:lnSpc>
              <a:spcBef>
                <a:spcPts val="281"/>
              </a:spcBef>
              <a:spcAft>
                <a:spcPts val="0"/>
              </a:spcAft>
              <a:buClr>
                <a:schemeClr val="lt1"/>
              </a:buClr>
              <a:buSzPts val="1800"/>
              <a:buChar char="•"/>
              <a:defRPr/>
            </a:lvl2pPr>
            <a:lvl3pPr marL="771525" lvl="2" indent="-192881" algn="l">
              <a:lnSpc>
                <a:spcPct val="90000"/>
              </a:lnSpc>
              <a:spcBef>
                <a:spcPts val="281"/>
              </a:spcBef>
              <a:spcAft>
                <a:spcPts val="0"/>
              </a:spcAft>
              <a:buClr>
                <a:schemeClr val="lt1"/>
              </a:buClr>
              <a:buSzPts val="1800"/>
              <a:buChar char="•"/>
              <a:defRPr/>
            </a:lvl3pPr>
            <a:lvl4pPr marL="1028700" lvl="3" indent="-192881" algn="l">
              <a:lnSpc>
                <a:spcPct val="90000"/>
              </a:lnSpc>
              <a:spcBef>
                <a:spcPts val="281"/>
              </a:spcBef>
              <a:spcAft>
                <a:spcPts val="0"/>
              </a:spcAft>
              <a:buClr>
                <a:schemeClr val="lt1"/>
              </a:buClr>
              <a:buSzPts val="1800"/>
              <a:buChar char="•"/>
              <a:defRPr/>
            </a:lvl4pPr>
            <a:lvl5pPr marL="1285875" lvl="4" indent="-192881" algn="l">
              <a:lnSpc>
                <a:spcPct val="90000"/>
              </a:lnSpc>
              <a:spcBef>
                <a:spcPts val="281"/>
              </a:spcBef>
              <a:spcAft>
                <a:spcPts val="0"/>
              </a:spcAft>
              <a:buClr>
                <a:schemeClr val="lt1"/>
              </a:buClr>
              <a:buSzPts val="1800"/>
              <a:buChar char="•"/>
              <a:defRPr/>
            </a:lvl5pPr>
            <a:lvl6pPr marL="1543050" lvl="5" indent="-192881" algn="l">
              <a:lnSpc>
                <a:spcPct val="90000"/>
              </a:lnSpc>
              <a:spcBef>
                <a:spcPts val="281"/>
              </a:spcBef>
              <a:spcAft>
                <a:spcPts val="0"/>
              </a:spcAft>
              <a:buClr>
                <a:schemeClr val="lt1"/>
              </a:buClr>
              <a:buSzPts val="1800"/>
              <a:buChar char="•"/>
              <a:defRPr/>
            </a:lvl6pPr>
            <a:lvl7pPr marL="1800225" lvl="6" indent="-192881" algn="l">
              <a:lnSpc>
                <a:spcPct val="90000"/>
              </a:lnSpc>
              <a:spcBef>
                <a:spcPts val="281"/>
              </a:spcBef>
              <a:spcAft>
                <a:spcPts val="0"/>
              </a:spcAft>
              <a:buClr>
                <a:schemeClr val="lt1"/>
              </a:buClr>
              <a:buSzPts val="1800"/>
              <a:buChar char="•"/>
              <a:defRPr/>
            </a:lvl7pPr>
            <a:lvl8pPr marL="2057400" lvl="7" indent="-192881" algn="l">
              <a:lnSpc>
                <a:spcPct val="90000"/>
              </a:lnSpc>
              <a:spcBef>
                <a:spcPts val="281"/>
              </a:spcBef>
              <a:spcAft>
                <a:spcPts val="0"/>
              </a:spcAft>
              <a:buClr>
                <a:schemeClr val="lt1"/>
              </a:buClr>
              <a:buSzPts val="1800"/>
              <a:buChar char="•"/>
              <a:defRPr/>
            </a:lvl8pPr>
            <a:lvl9pPr marL="2314575" lvl="8" indent="-192881" algn="l">
              <a:lnSpc>
                <a:spcPct val="90000"/>
              </a:lnSpc>
              <a:spcBef>
                <a:spcPts val="281"/>
              </a:spcBef>
              <a:spcAft>
                <a:spcPts val="0"/>
              </a:spcAft>
              <a:buClr>
                <a:schemeClr val="lt1"/>
              </a:buClr>
              <a:buSzPts val="1800"/>
              <a:buChar char="•"/>
              <a:defRPr/>
            </a:lvl9pPr>
          </a:lstStyle>
          <a:p>
            <a:endParaRPr/>
          </a:p>
        </p:txBody>
      </p:sp>
      <p:sp>
        <p:nvSpPr>
          <p:cNvPr id="218" name="Google Shape;218;p32"/>
          <p:cNvSpPr txBox="1">
            <a:spLocks noGrp="1"/>
          </p:cNvSpPr>
          <p:nvPr>
            <p:ph type="body" idx="3"/>
          </p:nvPr>
        </p:nvSpPr>
        <p:spPr>
          <a:xfrm>
            <a:off x="6172200" y="1681163"/>
            <a:ext cx="5183200" cy="823800"/>
          </a:xfrm>
          <a:prstGeom prst="rect">
            <a:avLst/>
          </a:prstGeom>
          <a:noFill/>
          <a:ln>
            <a:noFill/>
          </a:ln>
        </p:spPr>
        <p:txBody>
          <a:bodyPr spcFirstLastPara="1" wrap="square" lIns="91425" tIns="45700" rIns="91425" bIns="45700" anchor="b" anchorCtr="0"/>
          <a:lstStyle>
            <a:lvl1pPr marL="257175" lvl="0" indent="-128588" algn="l">
              <a:lnSpc>
                <a:spcPct val="90000"/>
              </a:lnSpc>
              <a:spcBef>
                <a:spcPts val="563"/>
              </a:spcBef>
              <a:spcAft>
                <a:spcPts val="0"/>
              </a:spcAft>
              <a:buClr>
                <a:schemeClr val="lt1"/>
              </a:buClr>
              <a:buSzPts val="2400"/>
              <a:buNone/>
              <a:defRPr sz="1350" b="1"/>
            </a:lvl1pPr>
            <a:lvl2pPr marL="514350" lvl="1" indent="-128588" algn="l">
              <a:lnSpc>
                <a:spcPct val="90000"/>
              </a:lnSpc>
              <a:spcBef>
                <a:spcPts val="281"/>
              </a:spcBef>
              <a:spcAft>
                <a:spcPts val="0"/>
              </a:spcAft>
              <a:buClr>
                <a:schemeClr val="lt1"/>
              </a:buClr>
              <a:buSzPts val="2000"/>
              <a:buNone/>
              <a:defRPr sz="1125" b="1"/>
            </a:lvl2pPr>
            <a:lvl3pPr marL="771525" lvl="2" indent="-128588" algn="l">
              <a:lnSpc>
                <a:spcPct val="90000"/>
              </a:lnSpc>
              <a:spcBef>
                <a:spcPts val="281"/>
              </a:spcBef>
              <a:spcAft>
                <a:spcPts val="0"/>
              </a:spcAft>
              <a:buClr>
                <a:schemeClr val="lt1"/>
              </a:buClr>
              <a:buSzPts val="1800"/>
              <a:buNone/>
              <a:defRPr sz="1013" b="1"/>
            </a:lvl3pPr>
            <a:lvl4pPr marL="1028700" lvl="3" indent="-128588" algn="l">
              <a:lnSpc>
                <a:spcPct val="90000"/>
              </a:lnSpc>
              <a:spcBef>
                <a:spcPts val="281"/>
              </a:spcBef>
              <a:spcAft>
                <a:spcPts val="0"/>
              </a:spcAft>
              <a:buClr>
                <a:schemeClr val="lt1"/>
              </a:buClr>
              <a:buSzPts val="1600"/>
              <a:buNone/>
              <a:defRPr sz="900" b="1"/>
            </a:lvl4pPr>
            <a:lvl5pPr marL="1285875" lvl="4" indent="-128588" algn="l">
              <a:lnSpc>
                <a:spcPct val="90000"/>
              </a:lnSpc>
              <a:spcBef>
                <a:spcPts val="281"/>
              </a:spcBef>
              <a:spcAft>
                <a:spcPts val="0"/>
              </a:spcAft>
              <a:buClr>
                <a:schemeClr val="lt1"/>
              </a:buClr>
              <a:buSzPts val="1600"/>
              <a:buNone/>
              <a:defRPr sz="900" b="1"/>
            </a:lvl5pPr>
            <a:lvl6pPr marL="1543050" lvl="5" indent="-128588" algn="l">
              <a:lnSpc>
                <a:spcPct val="90000"/>
              </a:lnSpc>
              <a:spcBef>
                <a:spcPts val="281"/>
              </a:spcBef>
              <a:spcAft>
                <a:spcPts val="0"/>
              </a:spcAft>
              <a:buClr>
                <a:schemeClr val="lt1"/>
              </a:buClr>
              <a:buSzPts val="1600"/>
              <a:buNone/>
              <a:defRPr sz="900" b="1"/>
            </a:lvl6pPr>
            <a:lvl7pPr marL="1800225" lvl="6" indent="-128588" algn="l">
              <a:lnSpc>
                <a:spcPct val="90000"/>
              </a:lnSpc>
              <a:spcBef>
                <a:spcPts val="281"/>
              </a:spcBef>
              <a:spcAft>
                <a:spcPts val="0"/>
              </a:spcAft>
              <a:buClr>
                <a:schemeClr val="lt1"/>
              </a:buClr>
              <a:buSzPts val="1600"/>
              <a:buNone/>
              <a:defRPr sz="900" b="1"/>
            </a:lvl7pPr>
            <a:lvl8pPr marL="2057400" lvl="7" indent="-128588" algn="l">
              <a:lnSpc>
                <a:spcPct val="90000"/>
              </a:lnSpc>
              <a:spcBef>
                <a:spcPts val="281"/>
              </a:spcBef>
              <a:spcAft>
                <a:spcPts val="0"/>
              </a:spcAft>
              <a:buClr>
                <a:schemeClr val="lt1"/>
              </a:buClr>
              <a:buSzPts val="1600"/>
              <a:buNone/>
              <a:defRPr sz="900" b="1"/>
            </a:lvl8pPr>
            <a:lvl9pPr marL="2314575" lvl="8" indent="-128588" algn="l">
              <a:lnSpc>
                <a:spcPct val="90000"/>
              </a:lnSpc>
              <a:spcBef>
                <a:spcPts val="281"/>
              </a:spcBef>
              <a:spcAft>
                <a:spcPts val="0"/>
              </a:spcAft>
              <a:buClr>
                <a:schemeClr val="lt1"/>
              </a:buClr>
              <a:buSzPts val="1600"/>
              <a:buNone/>
              <a:defRPr sz="900" b="1"/>
            </a:lvl9pPr>
          </a:lstStyle>
          <a:p>
            <a:endParaRPr/>
          </a:p>
        </p:txBody>
      </p:sp>
      <p:sp>
        <p:nvSpPr>
          <p:cNvPr id="219" name="Google Shape;219;p32"/>
          <p:cNvSpPr txBox="1">
            <a:spLocks noGrp="1"/>
          </p:cNvSpPr>
          <p:nvPr>
            <p:ph type="body" idx="4"/>
          </p:nvPr>
        </p:nvSpPr>
        <p:spPr>
          <a:xfrm>
            <a:off x="6172200" y="2505075"/>
            <a:ext cx="5183200" cy="3684600"/>
          </a:xfrm>
          <a:prstGeom prst="rect">
            <a:avLst/>
          </a:prstGeom>
          <a:noFill/>
          <a:ln>
            <a:noFill/>
          </a:ln>
        </p:spPr>
        <p:txBody>
          <a:bodyPr spcFirstLastPara="1" wrap="square" lIns="91425" tIns="45700" rIns="91425" bIns="45700" anchor="t" anchorCtr="0"/>
          <a:lstStyle>
            <a:lvl1pPr marL="257175" lvl="0" indent="-192881" algn="l">
              <a:lnSpc>
                <a:spcPct val="90000"/>
              </a:lnSpc>
              <a:spcBef>
                <a:spcPts val="563"/>
              </a:spcBef>
              <a:spcAft>
                <a:spcPts val="0"/>
              </a:spcAft>
              <a:buClr>
                <a:schemeClr val="lt1"/>
              </a:buClr>
              <a:buSzPts val="1800"/>
              <a:buChar char="•"/>
              <a:defRPr/>
            </a:lvl1pPr>
            <a:lvl2pPr marL="514350" lvl="1" indent="-192881" algn="l">
              <a:lnSpc>
                <a:spcPct val="90000"/>
              </a:lnSpc>
              <a:spcBef>
                <a:spcPts val="281"/>
              </a:spcBef>
              <a:spcAft>
                <a:spcPts val="0"/>
              </a:spcAft>
              <a:buClr>
                <a:schemeClr val="lt1"/>
              </a:buClr>
              <a:buSzPts val="1800"/>
              <a:buChar char="•"/>
              <a:defRPr/>
            </a:lvl2pPr>
            <a:lvl3pPr marL="771525" lvl="2" indent="-192881" algn="l">
              <a:lnSpc>
                <a:spcPct val="90000"/>
              </a:lnSpc>
              <a:spcBef>
                <a:spcPts val="281"/>
              </a:spcBef>
              <a:spcAft>
                <a:spcPts val="0"/>
              </a:spcAft>
              <a:buClr>
                <a:schemeClr val="lt1"/>
              </a:buClr>
              <a:buSzPts val="1800"/>
              <a:buChar char="•"/>
              <a:defRPr/>
            </a:lvl3pPr>
            <a:lvl4pPr marL="1028700" lvl="3" indent="-192881" algn="l">
              <a:lnSpc>
                <a:spcPct val="90000"/>
              </a:lnSpc>
              <a:spcBef>
                <a:spcPts val="281"/>
              </a:spcBef>
              <a:spcAft>
                <a:spcPts val="0"/>
              </a:spcAft>
              <a:buClr>
                <a:schemeClr val="lt1"/>
              </a:buClr>
              <a:buSzPts val="1800"/>
              <a:buChar char="•"/>
              <a:defRPr/>
            </a:lvl4pPr>
            <a:lvl5pPr marL="1285875" lvl="4" indent="-192881" algn="l">
              <a:lnSpc>
                <a:spcPct val="90000"/>
              </a:lnSpc>
              <a:spcBef>
                <a:spcPts val="281"/>
              </a:spcBef>
              <a:spcAft>
                <a:spcPts val="0"/>
              </a:spcAft>
              <a:buClr>
                <a:schemeClr val="lt1"/>
              </a:buClr>
              <a:buSzPts val="1800"/>
              <a:buChar char="•"/>
              <a:defRPr/>
            </a:lvl5pPr>
            <a:lvl6pPr marL="1543050" lvl="5" indent="-192881" algn="l">
              <a:lnSpc>
                <a:spcPct val="90000"/>
              </a:lnSpc>
              <a:spcBef>
                <a:spcPts val="281"/>
              </a:spcBef>
              <a:spcAft>
                <a:spcPts val="0"/>
              </a:spcAft>
              <a:buClr>
                <a:schemeClr val="lt1"/>
              </a:buClr>
              <a:buSzPts val="1800"/>
              <a:buChar char="•"/>
              <a:defRPr/>
            </a:lvl6pPr>
            <a:lvl7pPr marL="1800225" lvl="6" indent="-192881" algn="l">
              <a:lnSpc>
                <a:spcPct val="90000"/>
              </a:lnSpc>
              <a:spcBef>
                <a:spcPts val="281"/>
              </a:spcBef>
              <a:spcAft>
                <a:spcPts val="0"/>
              </a:spcAft>
              <a:buClr>
                <a:schemeClr val="lt1"/>
              </a:buClr>
              <a:buSzPts val="1800"/>
              <a:buChar char="•"/>
              <a:defRPr/>
            </a:lvl7pPr>
            <a:lvl8pPr marL="2057400" lvl="7" indent="-192881" algn="l">
              <a:lnSpc>
                <a:spcPct val="90000"/>
              </a:lnSpc>
              <a:spcBef>
                <a:spcPts val="281"/>
              </a:spcBef>
              <a:spcAft>
                <a:spcPts val="0"/>
              </a:spcAft>
              <a:buClr>
                <a:schemeClr val="lt1"/>
              </a:buClr>
              <a:buSzPts val="1800"/>
              <a:buChar char="•"/>
              <a:defRPr/>
            </a:lvl8pPr>
            <a:lvl9pPr marL="2314575" lvl="8" indent="-192881" algn="l">
              <a:lnSpc>
                <a:spcPct val="90000"/>
              </a:lnSpc>
              <a:spcBef>
                <a:spcPts val="281"/>
              </a:spcBef>
              <a:spcAft>
                <a:spcPts val="0"/>
              </a:spcAft>
              <a:buClr>
                <a:schemeClr val="lt1"/>
              </a:buClr>
              <a:buSzPts val="1800"/>
              <a:buChar char="•"/>
              <a:defRPr/>
            </a:lvl9pPr>
          </a:lstStyle>
          <a:p>
            <a:endParaRPr/>
          </a:p>
        </p:txBody>
      </p:sp>
      <p:sp>
        <p:nvSpPr>
          <p:cNvPr id="220" name="Google Shape;220;p32"/>
          <p:cNvSpPr txBox="1">
            <a:spLocks noGrp="1"/>
          </p:cNvSpPr>
          <p:nvPr>
            <p:ph type="dt" idx="10"/>
          </p:nvPr>
        </p:nvSpPr>
        <p:spPr>
          <a:xfrm>
            <a:off x="838200" y="6356351"/>
            <a:ext cx="2743200" cy="365100"/>
          </a:xfrm>
          <a:prstGeom prst="rect">
            <a:avLst/>
          </a:prstGeom>
          <a:noFill/>
          <a:ln>
            <a:noFill/>
          </a:ln>
        </p:spPr>
        <p:txBody>
          <a:bodyPr spcFirstLastPara="1" wrap="square" lIns="91425" tIns="45700" rIns="91425" bIns="45700" anchor="ctr" anchorCtr="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1" name="Google Shape;221;p32"/>
          <p:cNvSpPr txBox="1">
            <a:spLocks noGrp="1"/>
          </p:cNvSpPr>
          <p:nvPr>
            <p:ph type="ftr" idx="11"/>
          </p:nvPr>
        </p:nvSpPr>
        <p:spPr>
          <a:xfrm>
            <a:off x="4038600" y="6356351"/>
            <a:ext cx="4114800" cy="365100"/>
          </a:xfrm>
          <a:prstGeom prst="rect">
            <a:avLst/>
          </a:prstGeom>
          <a:noFill/>
          <a:ln>
            <a:noFill/>
          </a:ln>
        </p:spPr>
        <p:txBody>
          <a:bodyPr spcFirstLastPara="1" wrap="square" lIns="91425" tIns="45700" rIns="91425" bIns="45700" anchor="ctr" anchorCtr="0"/>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2" name="Google Shape;222;p32"/>
          <p:cNvSpPr txBox="1">
            <a:spLocks noGrp="1"/>
          </p:cNvSpPr>
          <p:nvPr>
            <p:ph type="sldNum" idx="12"/>
          </p:nvPr>
        </p:nvSpPr>
        <p:spPr>
          <a:xfrm>
            <a:off x="8610600" y="6356351"/>
            <a:ext cx="27432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675"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675"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675"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675"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675"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675"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675"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675"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675" b="0" i="0" u="none" strike="noStrike" cap="none">
                <a:solidFill>
                  <a:schemeClr val="lt1"/>
                </a:solidFill>
                <a:latin typeface="Arial"/>
                <a:ea typeface="Arial"/>
                <a:cs typeface="Arial"/>
                <a:sym typeface="Arial"/>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395580929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28"/>
        <p:cNvGrpSpPr/>
        <p:nvPr/>
      </p:nvGrpSpPr>
      <p:grpSpPr>
        <a:xfrm>
          <a:off x="0" y="0"/>
          <a:ext cx="0" cy="0"/>
          <a:chOff x="0" y="0"/>
          <a:chExt cx="0" cy="0"/>
        </a:xfrm>
      </p:grpSpPr>
      <p:sp>
        <p:nvSpPr>
          <p:cNvPr id="229" name="Google Shape;229;p34"/>
          <p:cNvSpPr txBox="1">
            <a:spLocks noGrp="1"/>
          </p:cNvSpPr>
          <p:nvPr>
            <p:ph type="dt" idx="10"/>
          </p:nvPr>
        </p:nvSpPr>
        <p:spPr>
          <a:xfrm>
            <a:off x="838200" y="6356351"/>
            <a:ext cx="2743200" cy="365100"/>
          </a:xfrm>
          <a:prstGeom prst="rect">
            <a:avLst/>
          </a:prstGeom>
          <a:noFill/>
          <a:ln>
            <a:noFill/>
          </a:ln>
        </p:spPr>
        <p:txBody>
          <a:bodyPr spcFirstLastPara="1" wrap="square" lIns="91425" tIns="45700" rIns="91425" bIns="45700" anchor="ctr" anchorCtr="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0" name="Google Shape;230;p34"/>
          <p:cNvSpPr txBox="1">
            <a:spLocks noGrp="1"/>
          </p:cNvSpPr>
          <p:nvPr>
            <p:ph type="ftr" idx="11"/>
          </p:nvPr>
        </p:nvSpPr>
        <p:spPr>
          <a:xfrm>
            <a:off x="4038600" y="6356351"/>
            <a:ext cx="4114800" cy="365100"/>
          </a:xfrm>
          <a:prstGeom prst="rect">
            <a:avLst/>
          </a:prstGeom>
          <a:noFill/>
          <a:ln>
            <a:noFill/>
          </a:ln>
        </p:spPr>
        <p:txBody>
          <a:bodyPr spcFirstLastPara="1" wrap="square" lIns="91425" tIns="45700" rIns="91425" bIns="45700" anchor="ctr" anchorCtr="0"/>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1" name="Google Shape;231;p34"/>
          <p:cNvSpPr txBox="1">
            <a:spLocks noGrp="1"/>
          </p:cNvSpPr>
          <p:nvPr>
            <p:ph type="sldNum" idx="12"/>
          </p:nvPr>
        </p:nvSpPr>
        <p:spPr>
          <a:xfrm>
            <a:off x="8610600" y="6356351"/>
            <a:ext cx="27432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675"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675"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675"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675"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675"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675"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675"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675"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675" b="0" i="0" u="none" strike="noStrike" cap="none">
                <a:solidFill>
                  <a:schemeClr val="lt1"/>
                </a:solidFill>
                <a:latin typeface="Arial"/>
                <a:ea typeface="Arial"/>
                <a:cs typeface="Arial"/>
                <a:sym typeface="Arial"/>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414631061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Title and Vertical Text" type="vertTx">
  <p:cSld name="Title and Vertical Text">
    <p:spTree>
      <p:nvGrpSpPr>
        <p:cNvPr id="1" name="Shape 246"/>
        <p:cNvGrpSpPr/>
        <p:nvPr/>
      </p:nvGrpSpPr>
      <p:grpSpPr>
        <a:xfrm>
          <a:off x="0" y="0"/>
          <a:ext cx="0" cy="0"/>
          <a:chOff x="0" y="0"/>
          <a:chExt cx="0" cy="0"/>
        </a:xfrm>
      </p:grpSpPr>
      <p:sp>
        <p:nvSpPr>
          <p:cNvPr id="247" name="Google Shape;247;p37"/>
          <p:cNvSpPr txBox="1">
            <a:spLocks noGrp="1"/>
          </p:cNvSpPr>
          <p:nvPr>
            <p:ph type="title"/>
          </p:nvPr>
        </p:nvSpPr>
        <p:spPr>
          <a:xfrm>
            <a:off x="838200" y="365126"/>
            <a:ext cx="10515600" cy="1325700"/>
          </a:xfrm>
          <a:prstGeom prst="rect">
            <a:avLst/>
          </a:prstGeom>
          <a:noFill/>
          <a:ln>
            <a:noFill/>
          </a:ln>
        </p:spPr>
        <p:txBody>
          <a:bodyPr spcFirstLastPara="1" wrap="square" lIns="91425" tIns="45700" rIns="91425" bIns="45700" anchor="ctr" anchorCtr="0"/>
          <a:lstStyle>
            <a:lvl1pPr lvl="0" algn="l">
              <a:lnSpc>
                <a:spcPct val="9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48" name="Google Shape;248;p37"/>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257175" lvl="0" indent="-192881" algn="l">
              <a:lnSpc>
                <a:spcPct val="90000"/>
              </a:lnSpc>
              <a:spcBef>
                <a:spcPts val="563"/>
              </a:spcBef>
              <a:spcAft>
                <a:spcPts val="0"/>
              </a:spcAft>
              <a:buClr>
                <a:schemeClr val="lt1"/>
              </a:buClr>
              <a:buSzPts val="1800"/>
              <a:buChar char="•"/>
              <a:defRPr/>
            </a:lvl1pPr>
            <a:lvl2pPr marL="514350" lvl="1" indent="-192881" algn="l">
              <a:lnSpc>
                <a:spcPct val="90000"/>
              </a:lnSpc>
              <a:spcBef>
                <a:spcPts val="281"/>
              </a:spcBef>
              <a:spcAft>
                <a:spcPts val="0"/>
              </a:spcAft>
              <a:buClr>
                <a:schemeClr val="lt1"/>
              </a:buClr>
              <a:buSzPts val="1800"/>
              <a:buChar char="•"/>
              <a:defRPr/>
            </a:lvl2pPr>
            <a:lvl3pPr marL="771525" lvl="2" indent="-192881" algn="l">
              <a:lnSpc>
                <a:spcPct val="90000"/>
              </a:lnSpc>
              <a:spcBef>
                <a:spcPts val="281"/>
              </a:spcBef>
              <a:spcAft>
                <a:spcPts val="0"/>
              </a:spcAft>
              <a:buClr>
                <a:schemeClr val="lt1"/>
              </a:buClr>
              <a:buSzPts val="1800"/>
              <a:buChar char="•"/>
              <a:defRPr/>
            </a:lvl3pPr>
            <a:lvl4pPr marL="1028700" lvl="3" indent="-192881" algn="l">
              <a:lnSpc>
                <a:spcPct val="90000"/>
              </a:lnSpc>
              <a:spcBef>
                <a:spcPts val="281"/>
              </a:spcBef>
              <a:spcAft>
                <a:spcPts val="0"/>
              </a:spcAft>
              <a:buClr>
                <a:schemeClr val="lt1"/>
              </a:buClr>
              <a:buSzPts val="1800"/>
              <a:buChar char="•"/>
              <a:defRPr/>
            </a:lvl4pPr>
            <a:lvl5pPr marL="1285875" lvl="4" indent="-192881" algn="l">
              <a:lnSpc>
                <a:spcPct val="90000"/>
              </a:lnSpc>
              <a:spcBef>
                <a:spcPts val="281"/>
              </a:spcBef>
              <a:spcAft>
                <a:spcPts val="0"/>
              </a:spcAft>
              <a:buClr>
                <a:schemeClr val="lt1"/>
              </a:buClr>
              <a:buSzPts val="1800"/>
              <a:buChar char="•"/>
              <a:defRPr/>
            </a:lvl5pPr>
            <a:lvl6pPr marL="1543050" lvl="5" indent="-192881" algn="l">
              <a:lnSpc>
                <a:spcPct val="90000"/>
              </a:lnSpc>
              <a:spcBef>
                <a:spcPts val="281"/>
              </a:spcBef>
              <a:spcAft>
                <a:spcPts val="0"/>
              </a:spcAft>
              <a:buClr>
                <a:schemeClr val="lt1"/>
              </a:buClr>
              <a:buSzPts val="1800"/>
              <a:buChar char="•"/>
              <a:defRPr/>
            </a:lvl6pPr>
            <a:lvl7pPr marL="1800225" lvl="6" indent="-192881" algn="l">
              <a:lnSpc>
                <a:spcPct val="90000"/>
              </a:lnSpc>
              <a:spcBef>
                <a:spcPts val="281"/>
              </a:spcBef>
              <a:spcAft>
                <a:spcPts val="0"/>
              </a:spcAft>
              <a:buClr>
                <a:schemeClr val="lt1"/>
              </a:buClr>
              <a:buSzPts val="1800"/>
              <a:buChar char="•"/>
              <a:defRPr/>
            </a:lvl7pPr>
            <a:lvl8pPr marL="2057400" lvl="7" indent="-192881" algn="l">
              <a:lnSpc>
                <a:spcPct val="90000"/>
              </a:lnSpc>
              <a:spcBef>
                <a:spcPts val="281"/>
              </a:spcBef>
              <a:spcAft>
                <a:spcPts val="0"/>
              </a:spcAft>
              <a:buClr>
                <a:schemeClr val="lt1"/>
              </a:buClr>
              <a:buSzPts val="1800"/>
              <a:buChar char="•"/>
              <a:defRPr/>
            </a:lvl8pPr>
            <a:lvl9pPr marL="2314575" lvl="8" indent="-192881" algn="l">
              <a:lnSpc>
                <a:spcPct val="90000"/>
              </a:lnSpc>
              <a:spcBef>
                <a:spcPts val="281"/>
              </a:spcBef>
              <a:spcAft>
                <a:spcPts val="0"/>
              </a:spcAft>
              <a:buClr>
                <a:schemeClr val="lt1"/>
              </a:buClr>
              <a:buSzPts val="1800"/>
              <a:buChar char="•"/>
              <a:defRPr/>
            </a:lvl9pPr>
          </a:lstStyle>
          <a:p>
            <a:endParaRPr/>
          </a:p>
        </p:txBody>
      </p:sp>
      <p:sp>
        <p:nvSpPr>
          <p:cNvPr id="249" name="Google Shape;249;p37"/>
          <p:cNvSpPr txBox="1">
            <a:spLocks noGrp="1"/>
          </p:cNvSpPr>
          <p:nvPr>
            <p:ph type="dt" idx="10"/>
          </p:nvPr>
        </p:nvSpPr>
        <p:spPr>
          <a:xfrm>
            <a:off x="838200" y="6356351"/>
            <a:ext cx="2743200" cy="365100"/>
          </a:xfrm>
          <a:prstGeom prst="rect">
            <a:avLst/>
          </a:prstGeom>
          <a:noFill/>
          <a:ln>
            <a:noFill/>
          </a:ln>
        </p:spPr>
        <p:txBody>
          <a:bodyPr spcFirstLastPara="1" wrap="square" lIns="91425" tIns="45700" rIns="91425" bIns="45700" anchor="ctr" anchorCtr="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0" name="Google Shape;250;p37"/>
          <p:cNvSpPr txBox="1">
            <a:spLocks noGrp="1"/>
          </p:cNvSpPr>
          <p:nvPr>
            <p:ph type="ftr" idx="11"/>
          </p:nvPr>
        </p:nvSpPr>
        <p:spPr>
          <a:xfrm>
            <a:off x="4038600" y="6356351"/>
            <a:ext cx="4114800" cy="365100"/>
          </a:xfrm>
          <a:prstGeom prst="rect">
            <a:avLst/>
          </a:prstGeom>
          <a:noFill/>
          <a:ln>
            <a:noFill/>
          </a:ln>
        </p:spPr>
        <p:txBody>
          <a:bodyPr spcFirstLastPara="1" wrap="square" lIns="91425" tIns="45700" rIns="91425" bIns="45700" anchor="ctr" anchorCtr="0"/>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1" name="Google Shape;251;p37"/>
          <p:cNvSpPr txBox="1">
            <a:spLocks noGrp="1"/>
          </p:cNvSpPr>
          <p:nvPr>
            <p:ph type="sldNum" idx="12"/>
          </p:nvPr>
        </p:nvSpPr>
        <p:spPr>
          <a:xfrm>
            <a:off x="8610600" y="6356351"/>
            <a:ext cx="27432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675"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675"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675"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675"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675"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675"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675"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675"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675" b="0" i="0" u="none" strike="noStrike" cap="none">
                <a:solidFill>
                  <a:schemeClr val="lt1"/>
                </a:solidFill>
                <a:latin typeface="Arial"/>
                <a:ea typeface="Arial"/>
                <a:cs typeface="Arial"/>
                <a:sym typeface="Arial"/>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322711249"/>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 Title and Text">
    <p:spTree>
      <p:nvGrpSpPr>
        <p:cNvPr id="1" name="Shape 252"/>
        <p:cNvGrpSpPr/>
        <p:nvPr/>
      </p:nvGrpSpPr>
      <p:grpSpPr>
        <a:xfrm>
          <a:off x="0" y="0"/>
          <a:ext cx="0" cy="0"/>
          <a:chOff x="0" y="0"/>
          <a:chExt cx="0" cy="0"/>
        </a:xfrm>
      </p:grpSpPr>
      <p:sp>
        <p:nvSpPr>
          <p:cNvPr id="253" name="Google Shape;253;p38"/>
          <p:cNvSpPr txBox="1">
            <a:spLocks noGrp="1"/>
          </p:cNvSpPr>
          <p:nvPr>
            <p:ph type="title"/>
          </p:nvPr>
        </p:nvSpPr>
        <p:spPr>
          <a:xfrm rot="5400000">
            <a:off x="7133450" y="1956675"/>
            <a:ext cx="5811900" cy="2628800"/>
          </a:xfrm>
          <a:prstGeom prst="rect">
            <a:avLst/>
          </a:prstGeom>
          <a:noFill/>
          <a:ln>
            <a:noFill/>
          </a:ln>
        </p:spPr>
        <p:txBody>
          <a:bodyPr spcFirstLastPara="1" wrap="square" lIns="91425" tIns="45700" rIns="91425" bIns="45700" anchor="ctr" anchorCtr="0"/>
          <a:lstStyle>
            <a:lvl1pPr lvl="0" algn="l">
              <a:lnSpc>
                <a:spcPct val="9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4" name="Google Shape;254;p38"/>
          <p:cNvSpPr txBox="1">
            <a:spLocks noGrp="1"/>
          </p:cNvSpPr>
          <p:nvPr>
            <p:ph type="body" idx="1"/>
          </p:nvPr>
        </p:nvSpPr>
        <p:spPr>
          <a:xfrm rot="5400000">
            <a:off x="1799350" y="-596125"/>
            <a:ext cx="5811900" cy="7734400"/>
          </a:xfrm>
          <a:prstGeom prst="rect">
            <a:avLst/>
          </a:prstGeom>
          <a:noFill/>
          <a:ln>
            <a:noFill/>
          </a:ln>
        </p:spPr>
        <p:txBody>
          <a:bodyPr spcFirstLastPara="1" wrap="square" lIns="91425" tIns="45700" rIns="91425" bIns="45700" anchor="t" anchorCtr="0"/>
          <a:lstStyle>
            <a:lvl1pPr marL="257175" lvl="0" indent="-192881" algn="l">
              <a:lnSpc>
                <a:spcPct val="90000"/>
              </a:lnSpc>
              <a:spcBef>
                <a:spcPts val="563"/>
              </a:spcBef>
              <a:spcAft>
                <a:spcPts val="0"/>
              </a:spcAft>
              <a:buClr>
                <a:schemeClr val="lt1"/>
              </a:buClr>
              <a:buSzPts val="1800"/>
              <a:buChar char="•"/>
              <a:defRPr/>
            </a:lvl1pPr>
            <a:lvl2pPr marL="514350" lvl="1" indent="-192881" algn="l">
              <a:lnSpc>
                <a:spcPct val="90000"/>
              </a:lnSpc>
              <a:spcBef>
                <a:spcPts val="281"/>
              </a:spcBef>
              <a:spcAft>
                <a:spcPts val="0"/>
              </a:spcAft>
              <a:buClr>
                <a:schemeClr val="lt1"/>
              </a:buClr>
              <a:buSzPts val="1800"/>
              <a:buChar char="•"/>
              <a:defRPr/>
            </a:lvl2pPr>
            <a:lvl3pPr marL="771525" lvl="2" indent="-192881" algn="l">
              <a:lnSpc>
                <a:spcPct val="90000"/>
              </a:lnSpc>
              <a:spcBef>
                <a:spcPts val="281"/>
              </a:spcBef>
              <a:spcAft>
                <a:spcPts val="0"/>
              </a:spcAft>
              <a:buClr>
                <a:schemeClr val="lt1"/>
              </a:buClr>
              <a:buSzPts val="1800"/>
              <a:buChar char="•"/>
              <a:defRPr/>
            </a:lvl3pPr>
            <a:lvl4pPr marL="1028700" lvl="3" indent="-192881" algn="l">
              <a:lnSpc>
                <a:spcPct val="90000"/>
              </a:lnSpc>
              <a:spcBef>
                <a:spcPts val="281"/>
              </a:spcBef>
              <a:spcAft>
                <a:spcPts val="0"/>
              </a:spcAft>
              <a:buClr>
                <a:schemeClr val="lt1"/>
              </a:buClr>
              <a:buSzPts val="1800"/>
              <a:buChar char="•"/>
              <a:defRPr/>
            </a:lvl4pPr>
            <a:lvl5pPr marL="1285875" lvl="4" indent="-192881" algn="l">
              <a:lnSpc>
                <a:spcPct val="90000"/>
              </a:lnSpc>
              <a:spcBef>
                <a:spcPts val="281"/>
              </a:spcBef>
              <a:spcAft>
                <a:spcPts val="0"/>
              </a:spcAft>
              <a:buClr>
                <a:schemeClr val="lt1"/>
              </a:buClr>
              <a:buSzPts val="1800"/>
              <a:buChar char="•"/>
              <a:defRPr/>
            </a:lvl5pPr>
            <a:lvl6pPr marL="1543050" lvl="5" indent="-192881" algn="l">
              <a:lnSpc>
                <a:spcPct val="90000"/>
              </a:lnSpc>
              <a:spcBef>
                <a:spcPts val="281"/>
              </a:spcBef>
              <a:spcAft>
                <a:spcPts val="0"/>
              </a:spcAft>
              <a:buClr>
                <a:schemeClr val="lt1"/>
              </a:buClr>
              <a:buSzPts val="1800"/>
              <a:buChar char="•"/>
              <a:defRPr/>
            </a:lvl6pPr>
            <a:lvl7pPr marL="1800225" lvl="6" indent="-192881" algn="l">
              <a:lnSpc>
                <a:spcPct val="90000"/>
              </a:lnSpc>
              <a:spcBef>
                <a:spcPts val="281"/>
              </a:spcBef>
              <a:spcAft>
                <a:spcPts val="0"/>
              </a:spcAft>
              <a:buClr>
                <a:schemeClr val="lt1"/>
              </a:buClr>
              <a:buSzPts val="1800"/>
              <a:buChar char="•"/>
              <a:defRPr/>
            </a:lvl7pPr>
            <a:lvl8pPr marL="2057400" lvl="7" indent="-192881" algn="l">
              <a:lnSpc>
                <a:spcPct val="90000"/>
              </a:lnSpc>
              <a:spcBef>
                <a:spcPts val="281"/>
              </a:spcBef>
              <a:spcAft>
                <a:spcPts val="0"/>
              </a:spcAft>
              <a:buClr>
                <a:schemeClr val="lt1"/>
              </a:buClr>
              <a:buSzPts val="1800"/>
              <a:buChar char="•"/>
              <a:defRPr/>
            </a:lvl8pPr>
            <a:lvl9pPr marL="2314575" lvl="8" indent="-192881" algn="l">
              <a:lnSpc>
                <a:spcPct val="90000"/>
              </a:lnSpc>
              <a:spcBef>
                <a:spcPts val="281"/>
              </a:spcBef>
              <a:spcAft>
                <a:spcPts val="0"/>
              </a:spcAft>
              <a:buClr>
                <a:schemeClr val="lt1"/>
              </a:buClr>
              <a:buSzPts val="1800"/>
              <a:buChar char="•"/>
              <a:defRPr/>
            </a:lvl9pPr>
          </a:lstStyle>
          <a:p>
            <a:endParaRPr/>
          </a:p>
        </p:txBody>
      </p:sp>
      <p:sp>
        <p:nvSpPr>
          <p:cNvPr id="255" name="Google Shape;255;p38"/>
          <p:cNvSpPr txBox="1">
            <a:spLocks noGrp="1"/>
          </p:cNvSpPr>
          <p:nvPr>
            <p:ph type="dt" idx="10"/>
          </p:nvPr>
        </p:nvSpPr>
        <p:spPr>
          <a:xfrm>
            <a:off x="838200" y="6356351"/>
            <a:ext cx="2743200" cy="365100"/>
          </a:xfrm>
          <a:prstGeom prst="rect">
            <a:avLst/>
          </a:prstGeom>
          <a:noFill/>
          <a:ln>
            <a:noFill/>
          </a:ln>
        </p:spPr>
        <p:txBody>
          <a:bodyPr spcFirstLastPara="1" wrap="square" lIns="91425" tIns="45700" rIns="91425" bIns="45700" anchor="ctr" anchorCtr="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6" name="Google Shape;256;p38"/>
          <p:cNvSpPr txBox="1">
            <a:spLocks noGrp="1"/>
          </p:cNvSpPr>
          <p:nvPr>
            <p:ph type="ftr" idx="11"/>
          </p:nvPr>
        </p:nvSpPr>
        <p:spPr>
          <a:xfrm>
            <a:off x="4038600" y="6356351"/>
            <a:ext cx="4114800" cy="365100"/>
          </a:xfrm>
          <a:prstGeom prst="rect">
            <a:avLst/>
          </a:prstGeom>
          <a:noFill/>
          <a:ln>
            <a:noFill/>
          </a:ln>
        </p:spPr>
        <p:txBody>
          <a:bodyPr spcFirstLastPara="1" wrap="square" lIns="91425" tIns="45700" rIns="91425" bIns="45700" anchor="ctr" anchorCtr="0"/>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7" name="Google Shape;257;p38"/>
          <p:cNvSpPr txBox="1">
            <a:spLocks noGrp="1"/>
          </p:cNvSpPr>
          <p:nvPr>
            <p:ph type="sldNum" idx="12"/>
          </p:nvPr>
        </p:nvSpPr>
        <p:spPr>
          <a:xfrm>
            <a:off x="8610600" y="6356351"/>
            <a:ext cx="27432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675"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675"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675"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675"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675"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675"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675"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675"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675" b="0" i="0" u="none" strike="noStrike" cap="none">
                <a:solidFill>
                  <a:schemeClr val="lt1"/>
                </a:solidFill>
                <a:latin typeface="Arial"/>
                <a:ea typeface="Arial"/>
                <a:cs typeface="Arial"/>
                <a:sym typeface="Arial"/>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3965433893"/>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415600" y="593367"/>
            <a:ext cx="11360800" cy="763500"/>
          </a:xfrm>
          <a:prstGeom prst="rect">
            <a:avLst/>
          </a:prstGeom>
          <a:noFill/>
          <a:ln>
            <a:noFill/>
          </a:ln>
        </p:spPr>
        <p:txBody>
          <a:bodyPr spcFirstLastPara="1" wrap="square" lIns="91425" tIns="91425" rIns="91425" bIns="91425" anchor="t" anchorCtr="0"/>
          <a:lstStyle>
            <a:lvl1pPr lvl="0" algn="l" rtl="0">
              <a:lnSpc>
                <a:spcPct val="90000"/>
              </a:lnSpc>
              <a:spcBef>
                <a:spcPts val="0"/>
              </a:spcBef>
              <a:spcAft>
                <a:spcPts val="0"/>
              </a:spcAft>
              <a:buClr>
                <a:schemeClr val="lt1"/>
              </a:buClr>
              <a:buSzPts val="2800"/>
              <a:buFont typeface="Calibri"/>
              <a:buNone/>
              <a:defRPr/>
            </a:lvl1pPr>
            <a:lvl2pPr lvl="1" algn="l" rtl="0">
              <a:lnSpc>
                <a:spcPct val="100000"/>
              </a:lnSpc>
              <a:spcBef>
                <a:spcPts val="0"/>
              </a:spcBef>
              <a:spcAft>
                <a:spcPts val="0"/>
              </a:spcAft>
              <a:buSzPts val="2800"/>
              <a:buNone/>
              <a:defRPr/>
            </a:lvl2pPr>
            <a:lvl3pPr lvl="2" algn="l" rtl="0">
              <a:lnSpc>
                <a:spcPct val="100000"/>
              </a:lnSpc>
              <a:spcBef>
                <a:spcPts val="0"/>
              </a:spcBef>
              <a:spcAft>
                <a:spcPts val="0"/>
              </a:spcAft>
              <a:buSzPts val="2800"/>
              <a:buNone/>
              <a:defRPr/>
            </a:lvl3pPr>
            <a:lvl4pPr lvl="3" algn="l" rtl="0">
              <a:lnSpc>
                <a:spcPct val="100000"/>
              </a:lnSpc>
              <a:spcBef>
                <a:spcPts val="0"/>
              </a:spcBef>
              <a:spcAft>
                <a:spcPts val="0"/>
              </a:spcAft>
              <a:buSzPts val="2800"/>
              <a:buNone/>
              <a:defRPr/>
            </a:lvl4pPr>
            <a:lvl5pPr lvl="4" algn="l" rtl="0">
              <a:lnSpc>
                <a:spcPct val="100000"/>
              </a:lnSpc>
              <a:spcBef>
                <a:spcPts val="0"/>
              </a:spcBef>
              <a:spcAft>
                <a:spcPts val="0"/>
              </a:spcAft>
              <a:buSzPts val="2800"/>
              <a:buNone/>
              <a:defRPr/>
            </a:lvl5pPr>
            <a:lvl6pPr lvl="5" algn="l" rtl="0">
              <a:lnSpc>
                <a:spcPct val="100000"/>
              </a:lnSpc>
              <a:spcBef>
                <a:spcPts val="0"/>
              </a:spcBef>
              <a:spcAft>
                <a:spcPts val="0"/>
              </a:spcAft>
              <a:buSzPts val="2800"/>
              <a:buNone/>
              <a:defRPr/>
            </a:lvl6pPr>
            <a:lvl7pPr lvl="6" algn="l" rtl="0">
              <a:lnSpc>
                <a:spcPct val="100000"/>
              </a:lnSpc>
              <a:spcBef>
                <a:spcPts val="0"/>
              </a:spcBef>
              <a:spcAft>
                <a:spcPts val="0"/>
              </a:spcAft>
              <a:buSzPts val="2800"/>
              <a:buNone/>
              <a:defRPr/>
            </a:lvl7pPr>
            <a:lvl8pPr lvl="7" algn="l" rtl="0">
              <a:lnSpc>
                <a:spcPct val="100000"/>
              </a:lnSpc>
              <a:spcBef>
                <a:spcPts val="0"/>
              </a:spcBef>
              <a:spcAft>
                <a:spcPts val="0"/>
              </a:spcAft>
              <a:buSzPts val="2800"/>
              <a:buNone/>
              <a:defRPr/>
            </a:lvl8pPr>
            <a:lvl9pPr lvl="8" algn="l" rtl="0">
              <a:lnSpc>
                <a:spcPct val="100000"/>
              </a:lnSpc>
              <a:spcBef>
                <a:spcPts val="0"/>
              </a:spcBef>
              <a:spcAft>
                <a:spcPts val="0"/>
              </a:spcAft>
              <a:buSzPts val="2800"/>
              <a:buNone/>
              <a:defRPr/>
            </a:lvl9pPr>
          </a:lstStyle>
          <a:p>
            <a:endParaRPr/>
          </a:p>
        </p:txBody>
      </p:sp>
      <p:sp>
        <p:nvSpPr>
          <p:cNvPr id="58" name="Google Shape;58;p14"/>
          <p:cNvSpPr txBox="1">
            <a:spLocks noGrp="1"/>
          </p:cNvSpPr>
          <p:nvPr>
            <p:ph type="body" idx="1"/>
          </p:nvPr>
        </p:nvSpPr>
        <p:spPr>
          <a:xfrm>
            <a:off x="415600" y="1536633"/>
            <a:ext cx="11360800" cy="4555200"/>
          </a:xfrm>
          <a:prstGeom prst="rect">
            <a:avLst/>
          </a:prstGeom>
          <a:noFill/>
          <a:ln>
            <a:noFill/>
          </a:ln>
        </p:spPr>
        <p:txBody>
          <a:bodyPr spcFirstLastPara="1" wrap="square" lIns="91425" tIns="91425" rIns="91425" bIns="91425" anchor="t" anchorCtr="0"/>
          <a:lstStyle>
            <a:lvl1pPr marL="257175" lvl="0" indent="-192881" algn="l" rtl="0">
              <a:lnSpc>
                <a:spcPct val="90000"/>
              </a:lnSpc>
              <a:spcBef>
                <a:spcPts val="0"/>
              </a:spcBef>
              <a:spcAft>
                <a:spcPts val="0"/>
              </a:spcAft>
              <a:buClr>
                <a:schemeClr val="lt1"/>
              </a:buClr>
              <a:buSzPts val="1800"/>
              <a:buChar char="●"/>
              <a:defRPr/>
            </a:lvl1pPr>
            <a:lvl2pPr marL="514350" lvl="1" indent="-178594" algn="l" rtl="0">
              <a:lnSpc>
                <a:spcPct val="90000"/>
              </a:lnSpc>
              <a:spcBef>
                <a:spcPts val="900"/>
              </a:spcBef>
              <a:spcAft>
                <a:spcPts val="0"/>
              </a:spcAft>
              <a:buClr>
                <a:schemeClr val="lt1"/>
              </a:buClr>
              <a:buSzPts val="1400"/>
              <a:buChar char="○"/>
              <a:defRPr/>
            </a:lvl2pPr>
            <a:lvl3pPr marL="771525" lvl="2" indent="-178594" algn="l" rtl="0">
              <a:lnSpc>
                <a:spcPct val="90000"/>
              </a:lnSpc>
              <a:spcBef>
                <a:spcPts val="900"/>
              </a:spcBef>
              <a:spcAft>
                <a:spcPts val="0"/>
              </a:spcAft>
              <a:buClr>
                <a:schemeClr val="lt1"/>
              </a:buClr>
              <a:buSzPts val="1400"/>
              <a:buChar char="■"/>
              <a:defRPr/>
            </a:lvl3pPr>
            <a:lvl4pPr marL="1028700" lvl="3" indent="-178594" algn="l" rtl="0">
              <a:lnSpc>
                <a:spcPct val="90000"/>
              </a:lnSpc>
              <a:spcBef>
                <a:spcPts val="900"/>
              </a:spcBef>
              <a:spcAft>
                <a:spcPts val="0"/>
              </a:spcAft>
              <a:buClr>
                <a:schemeClr val="lt1"/>
              </a:buClr>
              <a:buSzPts val="1400"/>
              <a:buChar char="●"/>
              <a:defRPr/>
            </a:lvl4pPr>
            <a:lvl5pPr marL="1285875" lvl="4" indent="-178594" algn="l" rtl="0">
              <a:lnSpc>
                <a:spcPct val="90000"/>
              </a:lnSpc>
              <a:spcBef>
                <a:spcPts val="900"/>
              </a:spcBef>
              <a:spcAft>
                <a:spcPts val="0"/>
              </a:spcAft>
              <a:buClr>
                <a:schemeClr val="lt1"/>
              </a:buClr>
              <a:buSzPts val="1400"/>
              <a:buChar char="○"/>
              <a:defRPr/>
            </a:lvl5pPr>
            <a:lvl6pPr marL="1543050" lvl="5" indent="-178594" algn="l" rtl="0">
              <a:lnSpc>
                <a:spcPct val="90000"/>
              </a:lnSpc>
              <a:spcBef>
                <a:spcPts val="900"/>
              </a:spcBef>
              <a:spcAft>
                <a:spcPts val="0"/>
              </a:spcAft>
              <a:buClr>
                <a:schemeClr val="lt1"/>
              </a:buClr>
              <a:buSzPts val="1400"/>
              <a:buChar char="■"/>
              <a:defRPr/>
            </a:lvl6pPr>
            <a:lvl7pPr marL="1800225" lvl="6" indent="-178594" algn="l" rtl="0">
              <a:lnSpc>
                <a:spcPct val="90000"/>
              </a:lnSpc>
              <a:spcBef>
                <a:spcPts val="900"/>
              </a:spcBef>
              <a:spcAft>
                <a:spcPts val="0"/>
              </a:spcAft>
              <a:buClr>
                <a:schemeClr val="lt1"/>
              </a:buClr>
              <a:buSzPts val="1400"/>
              <a:buChar char="●"/>
              <a:defRPr/>
            </a:lvl7pPr>
            <a:lvl8pPr marL="2057400" lvl="7" indent="-178594" algn="l" rtl="0">
              <a:lnSpc>
                <a:spcPct val="90000"/>
              </a:lnSpc>
              <a:spcBef>
                <a:spcPts val="900"/>
              </a:spcBef>
              <a:spcAft>
                <a:spcPts val="0"/>
              </a:spcAft>
              <a:buClr>
                <a:schemeClr val="lt1"/>
              </a:buClr>
              <a:buSzPts val="1400"/>
              <a:buChar char="○"/>
              <a:defRPr/>
            </a:lvl8pPr>
            <a:lvl9pPr marL="2314575" lvl="8" indent="-178594" algn="l" rtl="0">
              <a:lnSpc>
                <a:spcPct val="90000"/>
              </a:lnSpc>
              <a:spcBef>
                <a:spcPts val="900"/>
              </a:spcBef>
              <a:spcAft>
                <a:spcPts val="900"/>
              </a:spcAft>
              <a:buClr>
                <a:schemeClr val="lt1"/>
              </a:buClr>
              <a:buSzPts val="1400"/>
              <a:buChar char="■"/>
              <a:defRPr/>
            </a:lvl9pPr>
          </a:lstStyle>
          <a:p>
            <a:endParaRPr/>
          </a:p>
        </p:txBody>
      </p:sp>
      <p:sp>
        <p:nvSpPr>
          <p:cNvPr id="59" name="Google Shape;59;p14"/>
          <p:cNvSpPr txBox="1">
            <a:spLocks noGrp="1"/>
          </p:cNvSpPr>
          <p:nvPr>
            <p:ph type="sldNum" idx="12"/>
          </p:nvPr>
        </p:nvSpPr>
        <p:spPr>
          <a:xfrm>
            <a:off x="11296611" y="6217622"/>
            <a:ext cx="731600" cy="5247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200"/>
              <a:buFont typeface="Arial"/>
              <a:buNone/>
              <a:defRPr sz="675" b="0" i="0" u="none" strike="noStrike" cap="none">
                <a:solidFill>
                  <a:schemeClr val="lt1"/>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200"/>
              <a:buFont typeface="Arial"/>
              <a:buNone/>
              <a:defRPr sz="675" b="0" i="0" u="none" strike="noStrike" cap="none">
                <a:solidFill>
                  <a:schemeClr val="lt1"/>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200"/>
              <a:buFont typeface="Arial"/>
              <a:buNone/>
              <a:defRPr sz="675" b="0" i="0" u="none" strike="noStrike" cap="none">
                <a:solidFill>
                  <a:schemeClr val="lt1"/>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200"/>
              <a:buFont typeface="Arial"/>
              <a:buNone/>
              <a:defRPr sz="675" b="0" i="0" u="none" strike="noStrike" cap="none">
                <a:solidFill>
                  <a:schemeClr val="lt1"/>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200"/>
              <a:buFont typeface="Arial"/>
              <a:buNone/>
              <a:defRPr sz="675" b="0" i="0" u="none" strike="noStrike" cap="none">
                <a:solidFill>
                  <a:schemeClr val="lt1"/>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200"/>
              <a:buFont typeface="Arial"/>
              <a:buNone/>
              <a:defRPr sz="675" b="0" i="0" u="none" strike="noStrike" cap="none">
                <a:solidFill>
                  <a:schemeClr val="lt1"/>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200"/>
              <a:buFont typeface="Arial"/>
              <a:buNone/>
              <a:defRPr sz="675" b="0" i="0" u="none" strike="noStrike" cap="none">
                <a:solidFill>
                  <a:schemeClr val="lt1"/>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200"/>
              <a:buFont typeface="Arial"/>
              <a:buNone/>
              <a:defRPr sz="675" b="0" i="0" u="none" strike="noStrike" cap="none">
                <a:solidFill>
                  <a:schemeClr val="lt1"/>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200"/>
              <a:buFont typeface="Arial"/>
              <a:buNone/>
              <a:defRPr sz="675" b="0" i="0" u="none" strike="noStrike" cap="none">
                <a:solidFill>
                  <a:schemeClr val="lt1"/>
                </a:solidFill>
                <a:latin typeface="Arial"/>
                <a:ea typeface="Arial"/>
                <a:cs typeface="Arial"/>
                <a:sym typeface="Arial"/>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91229907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399C1A-8801-9CE1-E1EF-9C9D8A47E53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877D9D6-B5DF-51E4-23E1-CD95D0C5EF0E}"/>
              </a:ext>
            </a:extLst>
          </p:cNvPr>
          <p:cNvSpPr>
            <a:spLocks noGrp="1"/>
          </p:cNvSpPr>
          <p:nvPr>
            <p:ph type="dt" sz="half" idx="10"/>
          </p:nvPr>
        </p:nvSpPr>
        <p:spPr/>
        <p:txBody>
          <a:bodyPr/>
          <a:lstStyle/>
          <a:p>
            <a:fld id="{A7A2C4BE-98F8-C046-A5FA-E05A467800A4}" type="datetimeFigureOut">
              <a:rPr lang="en-US" smtClean="0"/>
              <a:t>2/18/25</a:t>
            </a:fld>
            <a:endParaRPr lang="en-US"/>
          </a:p>
        </p:txBody>
      </p:sp>
      <p:sp>
        <p:nvSpPr>
          <p:cNvPr id="4" name="Footer Placeholder 3">
            <a:extLst>
              <a:ext uri="{FF2B5EF4-FFF2-40B4-BE49-F238E27FC236}">
                <a16:creationId xmlns:a16="http://schemas.microsoft.com/office/drawing/2014/main" id="{A9E52888-35E4-2F7F-2EB4-AB72FD10A99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42A8DC6-7BBF-3028-554D-2C1AE2FB1E00}"/>
              </a:ext>
            </a:extLst>
          </p:cNvPr>
          <p:cNvSpPr>
            <a:spLocks noGrp="1"/>
          </p:cNvSpPr>
          <p:nvPr>
            <p:ph type="sldNum" sz="quarter" idx="12"/>
          </p:nvPr>
        </p:nvSpPr>
        <p:spPr/>
        <p:txBody>
          <a:bodyPr/>
          <a:lstStyle/>
          <a:p>
            <a:fld id="{2A46571D-397D-984F-B74C-794D221B41AF}" type="slidenum">
              <a:rPr lang="en-US" smtClean="0"/>
              <a:t>‹#›</a:t>
            </a:fld>
            <a:endParaRPr lang="en-US"/>
          </a:p>
        </p:txBody>
      </p:sp>
    </p:spTree>
    <p:extLst>
      <p:ext uri="{BB962C8B-B14F-4D97-AF65-F5344CB8AC3E}">
        <p14:creationId xmlns:p14="http://schemas.microsoft.com/office/powerpoint/2010/main" val="313840795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57200" y="1420283"/>
            <a:ext cx="5181600" cy="980017"/>
          </a:xfrm>
        </p:spPr>
        <p:txBody>
          <a:bodyPr/>
          <a:lstStyle/>
          <a:p>
            <a:r>
              <a:rPr lang="en-US"/>
              <a:t>Click to edit Master title style</a:t>
            </a:r>
          </a:p>
        </p:txBody>
      </p:sp>
      <p:sp>
        <p:nvSpPr>
          <p:cNvPr id="3" name="Subtitle 2"/>
          <p:cNvSpPr>
            <a:spLocks noGrp="1"/>
          </p:cNvSpPr>
          <p:nvPr>
            <p:ph type="subTitle" idx="1"/>
          </p:nvPr>
        </p:nvSpPr>
        <p:spPr>
          <a:xfrm>
            <a:off x="914400" y="2590800"/>
            <a:ext cx="4267200" cy="1168400"/>
          </a:xfrm>
        </p:spPr>
        <p:txBody>
          <a:bodyPr/>
          <a:lstStyle>
            <a:lvl1pPr marL="0" indent="0" algn="ctr">
              <a:buNone/>
              <a:defRPr>
                <a:solidFill>
                  <a:schemeClr val="tx1">
                    <a:tint val="75000"/>
                  </a:schemeClr>
                </a:solidFill>
              </a:defRPr>
            </a:lvl1pPr>
            <a:lvl2pPr marL="304831" indent="0" algn="ctr">
              <a:buNone/>
              <a:defRPr>
                <a:solidFill>
                  <a:schemeClr val="tx1">
                    <a:tint val="75000"/>
                  </a:schemeClr>
                </a:solidFill>
              </a:defRPr>
            </a:lvl2pPr>
            <a:lvl3pPr marL="609660" indent="0" algn="ctr">
              <a:buNone/>
              <a:defRPr>
                <a:solidFill>
                  <a:schemeClr val="tx1">
                    <a:tint val="75000"/>
                  </a:schemeClr>
                </a:solidFill>
              </a:defRPr>
            </a:lvl3pPr>
            <a:lvl4pPr marL="914492" indent="0" algn="ctr">
              <a:buNone/>
              <a:defRPr>
                <a:solidFill>
                  <a:schemeClr val="tx1">
                    <a:tint val="75000"/>
                  </a:schemeClr>
                </a:solidFill>
              </a:defRPr>
            </a:lvl4pPr>
            <a:lvl5pPr marL="1219322" indent="0" algn="ctr">
              <a:buNone/>
              <a:defRPr>
                <a:solidFill>
                  <a:schemeClr val="tx1">
                    <a:tint val="75000"/>
                  </a:schemeClr>
                </a:solidFill>
              </a:defRPr>
            </a:lvl5pPr>
            <a:lvl6pPr marL="1524152" indent="0" algn="ctr">
              <a:buNone/>
              <a:defRPr>
                <a:solidFill>
                  <a:schemeClr val="tx1">
                    <a:tint val="75000"/>
                  </a:schemeClr>
                </a:solidFill>
              </a:defRPr>
            </a:lvl6pPr>
            <a:lvl7pPr marL="1828983" indent="0" algn="ctr">
              <a:buNone/>
              <a:defRPr>
                <a:solidFill>
                  <a:schemeClr val="tx1">
                    <a:tint val="75000"/>
                  </a:schemeClr>
                </a:solidFill>
              </a:defRPr>
            </a:lvl7pPr>
            <a:lvl8pPr marL="2133814" indent="0" algn="ctr">
              <a:buNone/>
              <a:defRPr>
                <a:solidFill>
                  <a:schemeClr val="tx1">
                    <a:tint val="75000"/>
                  </a:schemeClr>
                </a:solidFill>
              </a:defRPr>
            </a:lvl8pPr>
            <a:lvl9pPr marL="2438644"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2/18/25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70652490"/>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2/18/25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741143822"/>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81542" y="2937934"/>
            <a:ext cx="5181600" cy="908050"/>
          </a:xfrm>
        </p:spPr>
        <p:txBody>
          <a:bodyPr anchor="t"/>
          <a:lstStyle>
            <a:lvl1pPr algn="l">
              <a:defRPr sz="2667" b="1" cap="all"/>
            </a:lvl1pPr>
          </a:lstStyle>
          <a:p>
            <a:r>
              <a:rPr lang="en-US"/>
              <a:t>Click to edit Master title style</a:t>
            </a:r>
          </a:p>
        </p:txBody>
      </p:sp>
      <p:sp>
        <p:nvSpPr>
          <p:cNvPr id="3" name="Text Placeholder 2"/>
          <p:cNvSpPr>
            <a:spLocks noGrp="1"/>
          </p:cNvSpPr>
          <p:nvPr>
            <p:ph type="body" idx="1"/>
          </p:nvPr>
        </p:nvSpPr>
        <p:spPr>
          <a:xfrm>
            <a:off x="481542" y="1937809"/>
            <a:ext cx="5181600" cy="1000125"/>
          </a:xfrm>
        </p:spPr>
        <p:txBody>
          <a:bodyPr anchor="b"/>
          <a:lstStyle>
            <a:lvl1pPr marL="0" indent="0">
              <a:buNone/>
              <a:defRPr sz="1333">
                <a:solidFill>
                  <a:schemeClr val="tx1">
                    <a:tint val="75000"/>
                  </a:schemeClr>
                </a:solidFill>
              </a:defRPr>
            </a:lvl1pPr>
            <a:lvl2pPr marL="304831" indent="0">
              <a:buNone/>
              <a:defRPr sz="1200">
                <a:solidFill>
                  <a:schemeClr val="tx1">
                    <a:tint val="75000"/>
                  </a:schemeClr>
                </a:solidFill>
              </a:defRPr>
            </a:lvl2pPr>
            <a:lvl3pPr marL="609660" indent="0">
              <a:buNone/>
              <a:defRPr sz="1067">
                <a:solidFill>
                  <a:schemeClr val="tx1">
                    <a:tint val="75000"/>
                  </a:schemeClr>
                </a:solidFill>
              </a:defRPr>
            </a:lvl3pPr>
            <a:lvl4pPr marL="914492" indent="0">
              <a:buNone/>
              <a:defRPr sz="933">
                <a:solidFill>
                  <a:schemeClr val="tx1">
                    <a:tint val="75000"/>
                  </a:schemeClr>
                </a:solidFill>
              </a:defRPr>
            </a:lvl4pPr>
            <a:lvl5pPr marL="1219322" indent="0">
              <a:buNone/>
              <a:defRPr sz="933">
                <a:solidFill>
                  <a:schemeClr val="tx1">
                    <a:tint val="75000"/>
                  </a:schemeClr>
                </a:solidFill>
              </a:defRPr>
            </a:lvl5pPr>
            <a:lvl6pPr marL="1524152" indent="0">
              <a:buNone/>
              <a:defRPr sz="933">
                <a:solidFill>
                  <a:schemeClr val="tx1">
                    <a:tint val="75000"/>
                  </a:schemeClr>
                </a:solidFill>
              </a:defRPr>
            </a:lvl6pPr>
            <a:lvl7pPr marL="1828983" indent="0">
              <a:buNone/>
              <a:defRPr sz="933">
                <a:solidFill>
                  <a:schemeClr val="tx1">
                    <a:tint val="75000"/>
                  </a:schemeClr>
                </a:solidFill>
              </a:defRPr>
            </a:lvl7pPr>
            <a:lvl8pPr marL="2133814" indent="0">
              <a:buNone/>
              <a:defRPr sz="933">
                <a:solidFill>
                  <a:schemeClr val="tx1">
                    <a:tint val="75000"/>
                  </a:schemeClr>
                </a:solidFill>
              </a:defRPr>
            </a:lvl8pPr>
            <a:lvl9pPr marL="2438644" indent="0">
              <a:buNone/>
              <a:defRPr sz="933">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2/18/25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91026617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04800" y="1066801"/>
            <a:ext cx="2692400" cy="3017309"/>
          </a:xfrm>
        </p:spPr>
        <p:txBody>
          <a:bodyPr/>
          <a:lstStyle>
            <a:lvl1pPr>
              <a:defRPr sz="1867"/>
            </a:lvl1pPr>
            <a:lvl2pPr>
              <a:defRPr sz="1600"/>
            </a:lvl2pPr>
            <a:lvl3pPr>
              <a:defRPr sz="1333"/>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098800" y="1066801"/>
            <a:ext cx="2692400" cy="3017309"/>
          </a:xfrm>
        </p:spPr>
        <p:txBody>
          <a:bodyPr/>
          <a:lstStyle>
            <a:lvl1pPr>
              <a:defRPr sz="1867"/>
            </a:lvl1pPr>
            <a:lvl2pPr>
              <a:defRPr sz="1600"/>
            </a:lvl2pPr>
            <a:lvl3pPr>
              <a:defRPr sz="1333"/>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2/18/25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2388327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2072646-85B2-98E6-4135-D5C58C5E2A4B}"/>
              </a:ext>
            </a:extLst>
          </p:cNvPr>
          <p:cNvSpPr>
            <a:spLocks noGrp="1"/>
          </p:cNvSpPr>
          <p:nvPr>
            <p:ph type="dt" sz="half" idx="10"/>
          </p:nvPr>
        </p:nvSpPr>
        <p:spPr/>
        <p:txBody>
          <a:bodyPr/>
          <a:lstStyle/>
          <a:p>
            <a:fld id="{CD27C16F-8005-884C-88F9-FDF13470136B}" type="datetimeFigureOut">
              <a:rPr lang="en-US" smtClean="0"/>
              <a:t>2/18/25</a:t>
            </a:fld>
            <a:endParaRPr lang="en-US"/>
          </a:p>
        </p:txBody>
      </p:sp>
      <p:sp>
        <p:nvSpPr>
          <p:cNvPr id="3" name="Footer Placeholder 2">
            <a:extLst>
              <a:ext uri="{FF2B5EF4-FFF2-40B4-BE49-F238E27FC236}">
                <a16:creationId xmlns:a16="http://schemas.microsoft.com/office/drawing/2014/main" id="{3F034494-7CBE-4D1F-CDF6-76ABAD4D220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F1BD186-36C5-1D29-755E-C9D9942FB6E7}"/>
              </a:ext>
            </a:extLst>
          </p:cNvPr>
          <p:cNvSpPr>
            <a:spLocks noGrp="1"/>
          </p:cNvSpPr>
          <p:nvPr>
            <p:ph type="sldNum" sz="quarter" idx="12"/>
          </p:nvPr>
        </p:nvSpPr>
        <p:spPr/>
        <p:txBody>
          <a:bodyPr/>
          <a:lstStyle/>
          <a:p>
            <a:fld id="{7890ACCC-1875-D343-A200-B030A6F5AD71}" type="slidenum">
              <a:rPr lang="en-US" smtClean="0"/>
              <a:t>‹#›</a:t>
            </a:fld>
            <a:endParaRPr lang="en-US"/>
          </a:p>
        </p:txBody>
      </p:sp>
    </p:spTree>
    <p:extLst>
      <p:ext uri="{BB962C8B-B14F-4D97-AF65-F5344CB8AC3E}">
        <p14:creationId xmlns:p14="http://schemas.microsoft.com/office/powerpoint/2010/main" val="99039263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304801" y="1023409"/>
            <a:ext cx="2693459" cy="426508"/>
          </a:xfrm>
        </p:spPr>
        <p:txBody>
          <a:bodyPr anchor="b"/>
          <a:lstStyle>
            <a:lvl1pPr marL="0" indent="0">
              <a:buNone/>
              <a:defRPr sz="1600" b="1"/>
            </a:lvl1pPr>
            <a:lvl2pPr marL="304831" indent="0">
              <a:buNone/>
              <a:defRPr sz="1333" b="1"/>
            </a:lvl2pPr>
            <a:lvl3pPr marL="609660" indent="0">
              <a:buNone/>
              <a:defRPr sz="1200" b="1"/>
            </a:lvl3pPr>
            <a:lvl4pPr marL="914492" indent="0">
              <a:buNone/>
              <a:defRPr sz="1067" b="1"/>
            </a:lvl4pPr>
            <a:lvl5pPr marL="1219322" indent="0">
              <a:buNone/>
              <a:defRPr sz="1067" b="1"/>
            </a:lvl5pPr>
            <a:lvl6pPr marL="1524152" indent="0">
              <a:buNone/>
              <a:defRPr sz="1067" b="1"/>
            </a:lvl6pPr>
            <a:lvl7pPr marL="1828983" indent="0">
              <a:buNone/>
              <a:defRPr sz="1067" b="1"/>
            </a:lvl7pPr>
            <a:lvl8pPr marL="2133814" indent="0">
              <a:buNone/>
              <a:defRPr sz="1067" b="1"/>
            </a:lvl8pPr>
            <a:lvl9pPr marL="2438644" indent="0">
              <a:buNone/>
              <a:defRPr sz="1067" b="1"/>
            </a:lvl9pPr>
          </a:lstStyle>
          <a:p>
            <a:pPr lvl="0"/>
            <a:r>
              <a:rPr lang="en-US"/>
              <a:t>Click to edit Master text styles</a:t>
            </a:r>
          </a:p>
        </p:txBody>
      </p:sp>
      <p:sp>
        <p:nvSpPr>
          <p:cNvPr id="4" name="Content Placeholder 3"/>
          <p:cNvSpPr>
            <a:spLocks noGrp="1"/>
          </p:cNvSpPr>
          <p:nvPr>
            <p:ph sz="half" idx="2"/>
          </p:nvPr>
        </p:nvSpPr>
        <p:spPr>
          <a:xfrm>
            <a:off x="304801" y="1449917"/>
            <a:ext cx="2693459" cy="2634192"/>
          </a:xfrm>
        </p:spPr>
        <p:txBody>
          <a:bodyPr/>
          <a:lstStyle>
            <a:lvl1pPr>
              <a:defRPr sz="1600"/>
            </a:lvl1pPr>
            <a:lvl2pPr>
              <a:defRPr sz="1333"/>
            </a:lvl2pPr>
            <a:lvl3pPr>
              <a:defRPr sz="1200"/>
            </a:lvl3pPr>
            <a:lvl4pPr>
              <a:defRPr sz="1067"/>
            </a:lvl4pPr>
            <a:lvl5pPr>
              <a:defRPr sz="1067"/>
            </a:lvl5pPr>
            <a:lvl6pPr>
              <a:defRPr sz="1067"/>
            </a:lvl6pPr>
            <a:lvl7pPr>
              <a:defRPr sz="1067"/>
            </a:lvl7pPr>
            <a:lvl8pPr>
              <a:defRPr sz="1067"/>
            </a:lvl8pPr>
            <a:lvl9pPr>
              <a:defRPr sz="10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3096685" y="1023409"/>
            <a:ext cx="2694517" cy="426508"/>
          </a:xfrm>
        </p:spPr>
        <p:txBody>
          <a:bodyPr anchor="b"/>
          <a:lstStyle>
            <a:lvl1pPr marL="0" indent="0">
              <a:buNone/>
              <a:defRPr sz="1600" b="1"/>
            </a:lvl1pPr>
            <a:lvl2pPr marL="304831" indent="0">
              <a:buNone/>
              <a:defRPr sz="1333" b="1"/>
            </a:lvl2pPr>
            <a:lvl3pPr marL="609660" indent="0">
              <a:buNone/>
              <a:defRPr sz="1200" b="1"/>
            </a:lvl3pPr>
            <a:lvl4pPr marL="914492" indent="0">
              <a:buNone/>
              <a:defRPr sz="1067" b="1"/>
            </a:lvl4pPr>
            <a:lvl5pPr marL="1219322" indent="0">
              <a:buNone/>
              <a:defRPr sz="1067" b="1"/>
            </a:lvl5pPr>
            <a:lvl6pPr marL="1524152" indent="0">
              <a:buNone/>
              <a:defRPr sz="1067" b="1"/>
            </a:lvl6pPr>
            <a:lvl7pPr marL="1828983" indent="0">
              <a:buNone/>
              <a:defRPr sz="1067" b="1"/>
            </a:lvl7pPr>
            <a:lvl8pPr marL="2133814" indent="0">
              <a:buNone/>
              <a:defRPr sz="1067" b="1"/>
            </a:lvl8pPr>
            <a:lvl9pPr marL="2438644" indent="0">
              <a:buNone/>
              <a:defRPr sz="1067" b="1"/>
            </a:lvl9pPr>
          </a:lstStyle>
          <a:p>
            <a:pPr lvl="0"/>
            <a:r>
              <a:rPr lang="en-US"/>
              <a:t>Click to edit Master text styles</a:t>
            </a:r>
          </a:p>
        </p:txBody>
      </p:sp>
      <p:sp>
        <p:nvSpPr>
          <p:cNvPr id="6" name="Content Placeholder 5"/>
          <p:cNvSpPr>
            <a:spLocks noGrp="1"/>
          </p:cNvSpPr>
          <p:nvPr>
            <p:ph sz="quarter" idx="4"/>
          </p:nvPr>
        </p:nvSpPr>
        <p:spPr>
          <a:xfrm>
            <a:off x="3096685" y="1449917"/>
            <a:ext cx="2694517" cy="2634192"/>
          </a:xfrm>
        </p:spPr>
        <p:txBody>
          <a:bodyPr/>
          <a:lstStyle>
            <a:lvl1pPr>
              <a:defRPr sz="1600"/>
            </a:lvl1pPr>
            <a:lvl2pPr>
              <a:defRPr sz="1333"/>
            </a:lvl2pPr>
            <a:lvl3pPr>
              <a:defRPr sz="1200"/>
            </a:lvl3pPr>
            <a:lvl4pPr>
              <a:defRPr sz="1067"/>
            </a:lvl4pPr>
            <a:lvl5pPr>
              <a:defRPr sz="1067"/>
            </a:lvl5pPr>
            <a:lvl6pPr>
              <a:defRPr sz="1067"/>
            </a:lvl6pPr>
            <a:lvl7pPr>
              <a:defRPr sz="1067"/>
            </a:lvl7pPr>
            <a:lvl8pPr>
              <a:defRPr sz="1067"/>
            </a:lvl8pPr>
            <a:lvl9pPr>
              <a:defRPr sz="10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2/18/25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714483119"/>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2/18/25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883250048"/>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2/18/25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02846563"/>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0" y="182033"/>
            <a:ext cx="2005542" cy="774700"/>
          </a:xfrm>
        </p:spPr>
        <p:txBody>
          <a:bodyPr anchor="b"/>
          <a:lstStyle>
            <a:lvl1pPr algn="l">
              <a:defRPr sz="1333" b="1"/>
            </a:lvl1pPr>
          </a:lstStyle>
          <a:p>
            <a:r>
              <a:rPr lang="en-US"/>
              <a:t>Click to edit Master title style</a:t>
            </a:r>
          </a:p>
        </p:txBody>
      </p:sp>
      <p:sp>
        <p:nvSpPr>
          <p:cNvPr id="3" name="Content Placeholder 2"/>
          <p:cNvSpPr>
            <a:spLocks noGrp="1"/>
          </p:cNvSpPr>
          <p:nvPr>
            <p:ph idx="1"/>
          </p:nvPr>
        </p:nvSpPr>
        <p:spPr>
          <a:xfrm>
            <a:off x="2383368" y="182035"/>
            <a:ext cx="3407833" cy="3902075"/>
          </a:xfrm>
        </p:spPr>
        <p:txBody>
          <a:bodyPr/>
          <a:lstStyle>
            <a:lvl1pPr>
              <a:defRPr sz="2133"/>
            </a:lvl1pPr>
            <a:lvl2pPr>
              <a:defRPr sz="1867"/>
            </a:lvl2pPr>
            <a:lvl3pPr>
              <a:defRPr sz="1600"/>
            </a:lvl3pPr>
            <a:lvl4pPr>
              <a:defRPr sz="1333"/>
            </a:lvl4pPr>
            <a:lvl5pPr>
              <a:defRPr sz="1333"/>
            </a:lvl5pPr>
            <a:lvl6pPr>
              <a:defRPr sz="1333"/>
            </a:lvl6pPr>
            <a:lvl7pPr>
              <a:defRPr sz="1333"/>
            </a:lvl7pPr>
            <a:lvl8pPr>
              <a:defRPr sz="1333"/>
            </a:lvl8pPr>
            <a:lvl9pPr>
              <a:defRPr sz="13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304800" y="956735"/>
            <a:ext cx="2005542" cy="3127375"/>
          </a:xfrm>
        </p:spPr>
        <p:txBody>
          <a:bodyPr/>
          <a:lstStyle>
            <a:lvl1pPr marL="0" indent="0">
              <a:buNone/>
              <a:defRPr sz="933"/>
            </a:lvl1pPr>
            <a:lvl2pPr marL="304831" indent="0">
              <a:buNone/>
              <a:defRPr sz="800"/>
            </a:lvl2pPr>
            <a:lvl3pPr marL="609660" indent="0">
              <a:buNone/>
              <a:defRPr sz="667"/>
            </a:lvl3pPr>
            <a:lvl4pPr marL="914492" indent="0">
              <a:buNone/>
              <a:defRPr sz="600"/>
            </a:lvl4pPr>
            <a:lvl5pPr marL="1219322" indent="0">
              <a:buNone/>
              <a:defRPr sz="600"/>
            </a:lvl5pPr>
            <a:lvl6pPr marL="1524152" indent="0">
              <a:buNone/>
              <a:defRPr sz="600"/>
            </a:lvl6pPr>
            <a:lvl7pPr marL="1828983" indent="0">
              <a:buNone/>
              <a:defRPr sz="600"/>
            </a:lvl7pPr>
            <a:lvl8pPr marL="2133814" indent="0">
              <a:buNone/>
              <a:defRPr sz="600"/>
            </a:lvl8pPr>
            <a:lvl9pPr marL="2438644" indent="0">
              <a:buNone/>
              <a:defRPr sz="6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2/18/25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52424880"/>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94859" y="3200401"/>
            <a:ext cx="3657600" cy="377825"/>
          </a:xfrm>
        </p:spPr>
        <p:txBody>
          <a:bodyPr anchor="b"/>
          <a:lstStyle>
            <a:lvl1pPr algn="l">
              <a:defRPr sz="1333" b="1"/>
            </a:lvl1pPr>
          </a:lstStyle>
          <a:p>
            <a:r>
              <a:rPr lang="en-US"/>
              <a:t>Click to edit Master title style</a:t>
            </a:r>
          </a:p>
        </p:txBody>
      </p:sp>
      <p:sp>
        <p:nvSpPr>
          <p:cNvPr id="3" name="Picture Placeholder 2"/>
          <p:cNvSpPr>
            <a:spLocks noGrp="1"/>
          </p:cNvSpPr>
          <p:nvPr>
            <p:ph type="pic" idx="1"/>
          </p:nvPr>
        </p:nvSpPr>
        <p:spPr>
          <a:xfrm>
            <a:off x="1194859" y="408517"/>
            <a:ext cx="3657600" cy="2743200"/>
          </a:xfrm>
        </p:spPr>
        <p:txBody>
          <a:bodyPr/>
          <a:lstStyle>
            <a:lvl1pPr marL="0" indent="0">
              <a:buNone/>
              <a:defRPr sz="2133"/>
            </a:lvl1pPr>
            <a:lvl2pPr marL="304831" indent="0">
              <a:buNone/>
              <a:defRPr sz="1867"/>
            </a:lvl2pPr>
            <a:lvl3pPr marL="609660" indent="0">
              <a:buNone/>
              <a:defRPr sz="1600"/>
            </a:lvl3pPr>
            <a:lvl4pPr marL="914492" indent="0">
              <a:buNone/>
              <a:defRPr sz="1333"/>
            </a:lvl4pPr>
            <a:lvl5pPr marL="1219322" indent="0">
              <a:buNone/>
              <a:defRPr sz="1333"/>
            </a:lvl5pPr>
            <a:lvl6pPr marL="1524152" indent="0">
              <a:buNone/>
              <a:defRPr sz="1333"/>
            </a:lvl6pPr>
            <a:lvl7pPr marL="1828983" indent="0">
              <a:buNone/>
              <a:defRPr sz="1333"/>
            </a:lvl7pPr>
            <a:lvl8pPr marL="2133814" indent="0">
              <a:buNone/>
              <a:defRPr sz="1333"/>
            </a:lvl8pPr>
            <a:lvl9pPr marL="2438644" indent="0">
              <a:buNone/>
              <a:defRPr sz="1333"/>
            </a:lvl9pPr>
          </a:lstStyle>
          <a:p>
            <a:endParaRPr lang="en-US"/>
          </a:p>
        </p:txBody>
      </p:sp>
      <p:sp>
        <p:nvSpPr>
          <p:cNvPr id="4" name="Text Placeholder 3"/>
          <p:cNvSpPr>
            <a:spLocks noGrp="1"/>
          </p:cNvSpPr>
          <p:nvPr>
            <p:ph type="body" sz="half" idx="2"/>
          </p:nvPr>
        </p:nvSpPr>
        <p:spPr>
          <a:xfrm>
            <a:off x="1194859" y="3578226"/>
            <a:ext cx="3657600" cy="536575"/>
          </a:xfrm>
        </p:spPr>
        <p:txBody>
          <a:bodyPr/>
          <a:lstStyle>
            <a:lvl1pPr marL="0" indent="0">
              <a:buNone/>
              <a:defRPr sz="933"/>
            </a:lvl1pPr>
            <a:lvl2pPr marL="304831" indent="0">
              <a:buNone/>
              <a:defRPr sz="800"/>
            </a:lvl2pPr>
            <a:lvl3pPr marL="609660" indent="0">
              <a:buNone/>
              <a:defRPr sz="667"/>
            </a:lvl3pPr>
            <a:lvl4pPr marL="914492" indent="0">
              <a:buNone/>
              <a:defRPr sz="600"/>
            </a:lvl4pPr>
            <a:lvl5pPr marL="1219322" indent="0">
              <a:buNone/>
              <a:defRPr sz="600"/>
            </a:lvl5pPr>
            <a:lvl6pPr marL="1524152" indent="0">
              <a:buNone/>
              <a:defRPr sz="600"/>
            </a:lvl6pPr>
            <a:lvl7pPr marL="1828983" indent="0">
              <a:buNone/>
              <a:defRPr sz="600"/>
            </a:lvl7pPr>
            <a:lvl8pPr marL="2133814" indent="0">
              <a:buNone/>
              <a:defRPr sz="600"/>
            </a:lvl8pPr>
            <a:lvl9pPr marL="2438644" indent="0">
              <a:buNone/>
              <a:defRPr sz="6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2/18/25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639404901"/>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2/18/25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992399622"/>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419600" y="183092"/>
            <a:ext cx="1371600" cy="390101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04800" y="183092"/>
            <a:ext cx="4013200" cy="39010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2/18/25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278786479"/>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9FA216-58C8-4F47-992B-E9BA8D3A866D}"/>
              </a:ext>
            </a:extLst>
          </p:cNvPr>
          <p:cNvSpPr>
            <a:spLocks noGrp="1"/>
          </p:cNvSpPr>
          <p:nvPr>
            <p:ph type="ctrTitle"/>
          </p:nvPr>
        </p:nvSpPr>
        <p:spPr>
          <a:xfrm>
            <a:off x="1524000" y="1122363"/>
            <a:ext cx="9144000" cy="23876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E027EBA4-33DA-874A-AB9C-B8F380808469}"/>
              </a:ext>
            </a:extLst>
          </p:cNvPr>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id="{99B7E7A6-DA18-364C-9F4C-B622C8CB0E74}"/>
              </a:ext>
            </a:extLst>
          </p:cNvPr>
          <p:cNvSpPr>
            <a:spLocks noGrp="1"/>
          </p:cNvSpPr>
          <p:nvPr>
            <p:ph type="dt" sz="half" idx="10"/>
          </p:nvPr>
        </p:nvSpPr>
        <p:spPr/>
        <p:txBody>
          <a:bodyPr/>
          <a:lstStyle/>
          <a:p>
            <a:fld id="{9ADA3EA4-A3FC-C442-BB32-7DD41F7735C6}" type="datetimeFigureOut">
              <a:rPr lang="en-US" smtClean="0"/>
              <a:t>2/18/25</a:t>
            </a:fld>
            <a:endParaRPr lang="en-US"/>
          </a:p>
        </p:txBody>
      </p:sp>
      <p:sp>
        <p:nvSpPr>
          <p:cNvPr id="5" name="Footer Placeholder 4">
            <a:extLst>
              <a:ext uri="{FF2B5EF4-FFF2-40B4-BE49-F238E27FC236}">
                <a16:creationId xmlns:a16="http://schemas.microsoft.com/office/drawing/2014/main" id="{F149B4E6-06A4-724E-AE94-82A44ADD0DA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BE620C0-8644-B947-926B-9E978E6AC907}"/>
              </a:ext>
            </a:extLst>
          </p:cNvPr>
          <p:cNvSpPr>
            <a:spLocks noGrp="1"/>
          </p:cNvSpPr>
          <p:nvPr>
            <p:ph type="sldNum" sz="quarter" idx="12"/>
          </p:nvPr>
        </p:nvSpPr>
        <p:spPr/>
        <p:txBody>
          <a:bodyPr/>
          <a:lstStyle/>
          <a:p>
            <a:fld id="{4BE3970F-8ED9-0542-8D6E-1F447EF31814}" type="slidenum">
              <a:rPr lang="en-US" smtClean="0"/>
              <a:t>‹#›</a:t>
            </a:fld>
            <a:endParaRPr lang="en-US"/>
          </a:p>
        </p:txBody>
      </p:sp>
    </p:spTree>
    <p:extLst>
      <p:ext uri="{BB962C8B-B14F-4D97-AF65-F5344CB8AC3E}">
        <p14:creationId xmlns:p14="http://schemas.microsoft.com/office/powerpoint/2010/main" val="4277690903"/>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590122-EC9D-B840-AE76-CCD435392A8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A398A69-EE91-0F48-B00C-61E41643CC9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AD55BC4-42DC-C142-A86F-33919DB0AE80}"/>
              </a:ext>
            </a:extLst>
          </p:cNvPr>
          <p:cNvSpPr>
            <a:spLocks noGrp="1"/>
          </p:cNvSpPr>
          <p:nvPr>
            <p:ph type="dt" sz="half" idx="10"/>
          </p:nvPr>
        </p:nvSpPr>
        <p:spPr/>
        <p:txBody>
          <a:bodyPr/>
          <a:lstStyle/>
          <a:p>
            <a:fld id="{9ADA3EA4-A3FC-C442-BB32-7DD41F7735C6}" type="datetimeFigureOut">
              <a:rPr lang="en-US" smtClean="0"/>
              <a:t>2/18/25</a:t>
            </a:fld>
            <a:endParaRPr lang="en-US"/>
          </a:p>
        </p:txBody>
      </p:sp>
      <p:sp>
        <p:nvSpPr>
          <p:cNvPr id="5" name="Footer Placeholder 4">
            <a:extLst>
              <a:ext uri="{FF2B5EF4-FFF2-40B4-BE49-F238E27FC236}">
                <a16:creationId xmlns:a16="http://schemas.microsoft.com/office/drawing/2014/main" id="{72A79762-4B41-3B4B-93D6-C6AD2805B77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8B94298-A2BB-3544-8DF2-5CB28B0F7AF8}"/>
              </a:ext>
            </a:extLst>
          </p:cNvPr>
          <p:cNvSpPr>
            <a:spLocks noGrp="1"/>
          </p:cNvSpPr>
          <p:nvPr>
            <p:ph type="sldNum" sz="quarter" idx="12"/>
          </p:nvPr>
        </p:nvSpPr>
        <p:spPr/>
        <p:txBody>
          <a:bodyPr/>
          <a:lstStyle/>
          <a:p>
            <a:fld id="{4BE3970F-8ED9-0542-8D6E-1F447EF31814}" type="slidenum">
              <a:rPr lang="en-US" smtClean="0"/>
              <a:t>‹#›</a:t>
            </a:fld>
            <a:endParaRPr lang="en-US"/>
          </a:p>
        </p:txBody>
      </p:sp>
    </p:spTree>
    <p:extLst>
      <p:ext uri="{BB962C8B-B14F-4D97-AF65-F5344CB8AC3E}">
        <p14:creationId xmlns:p14="http://schemas.microsoft.com/office/powerpoint/2010/main" val="3519396615"/>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358D1E-5506-5448-A5E5-02DB4946B61C}"/>
              </a:ext>
            </a:extLst>
          </p:cNvPr>
          <p:cNvSpPr>
            <a:spLocks noGrp="1"/>
          </p:cNvSpPr>
          <p:nvPr>
            <p:ph type="title"/>
          </p:nvPr>
        </p:nvSpPr>
        <p:spPr>
          <a:xfrm>
            <a:off x="831851" y="1709740"/>
            <a:ext cx="10515600" cy="2852737"/>
          </a:xfr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id="{875F892C-B366-4945-8776-25E4A3350212}"/>
              </a:ext>
            </a:extLst>
          </p:cNvPr>
          <p:cNvSpPr>
            <a:spLocks noGrp="1"/>
          </p:cNvSpPr>
          <p:nvPr>
            <p:ph type="body" idx="1"/>
          </p:nvPr>
        </p:nvSpPr>
        <p:spPr>
          <a:xfrm>
            <a:off x="831851" y="4589465"/>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57CE76B-C5A4-0E41-9002-C48432D8FF93}"/>
              </a:ext>
            </a:extLst>
          </p:cNvPr>
          <p:cNvSpPr>
            <a:spLocks noGrp="1"/>
          </p:cNvSpPr>
          <p:nvPr>
            <p:ph type="dt" sz="half" idx="10"/>
          </p:nvPr>
        </p:nvSpPr>
        <p:spPr/>
        <p:txBody>
          <a:bodyPr/>
          <a:lstStyle/>
          <a:p>
            <a:fld id="{9ADA3EA4-A3FC-C442-BB32-7DD41F7735C6}" type="datetimeFigureOut">
              <a:rPr lang="en-US" smtClean="0"/>
              <a:t>2/18/25</a:t>
            </a:fld>
            <a:endParaRPr lang="en-US"/>
          </a:p>
        </p:txBody>
      </p:sp>
      <p:sp>
        <p:nvSpPr>
          <p:cNvPr id="5" name="Footer Placeholder 4">
            <a:extLst>
              <a:ext uri="{FF2B5EF4-FFF2-40B4-BE49-F238E27FC236}">
                <a16:creationId xmlns:a16="http://schemas.microsoft.com/office/drawing/2014/main" id="{37BF98A3-436C-AD4C-9BD4-45F615E4EF0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C87803E-FBBE-074C-BEE8-62DB90599159}"/>
              </a:ext>
            </a:extLst>
          </p:cNvPr>
          <p:cNvSpPr>
            <a:spLocks noGrp="1"/>
          </p:cNvSpPr>
          <p:nvPr>
            <p:ph type="sldNum" sz="quarter" idx="12"/>
          </p:nvPr>
        </p:nvSpPr>
        <p:spPr/>
        <p:txBody>
          <a:bodyPr/>
          <a:lstStyle/>
          <a:p>
            <a:fld id="{4BE3970F-8ED9-0542-8D6E-1F447EF31814}" type="slidenum">
              <a:rPr lang="en-US" smtClean="0"/>
              <a:t>‹#›</a:t>
            </a:fld>
            <a:endParaRPr lang="en-US"/>
          </a:p>
        </p:txBody>
      </p:sp>
    </p:spTree>
    <p:extLst>
      <p:ext uri="{BB962C8B-B14F-4D97-AF65-F5344CB8AC3E}">
        <p14:creationId xmlns:p14="http://schemas.microsoft.com/office/powerpoint/2010/main" val="8304291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F9963F-EA2D-499D-4177-81D96BAD293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82AC33A-8FB8-FA3D-A355-C33E110BD95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3395416-8695-9C19-FFF8-4248C754162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765EAA2-338D-56DD-6AB9-EE6C72FBD356}"/>
              </a:ext>
            </a:extLst>
          </p:cNvPr>
          <p:cNvSpPr>
            <a:spLocks noGrp="1"/>
          </p:cNvSpPr>
          <p:nvPr>
            <p:ph type="dt" sz="half" idx="10"/>
          </p:nvPr>
        </p:nvSpPr>
        <p:spPr/>
        <p:txBody>
          <a:bodyPr/>
          <a:lstStyle/>
          <a:p>
            <a:fld id="{CD27C16F-8005-884C-88F9-FDF13470136B}" type="datetimeFigureOut">
              <a:rPr lang="en-US" smtClean="0"/>
              <a:t>2/18/25</a:t>
            </a:fld>
            <a:endParaRPr lang="en-US"/>
          </a:p>
        </p:txBody>
      </p:sp>
      <p:sp>
        <p:nvSpPr>
          <p:cNvPr id="6" name="Footer Placeholder 5">
            <a:extLst>
              <a:ext uri="{FF2B5EF4-FFF2-40B4-BE49-F238E27FC236}">
                <a16:creationId xmlns:a16="http://schemas.microsoft.com/office/drawing/2014/main" id="{26E00FA8-4E15-1A96-6123-A2A74275A42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217D4F3-841F-7B73-C01A-1D5E47A4EA0A}"/>
              </a:ext>
            </a:extLst>
          </p:cNvPr>
          <p:cNvSpPr>
            <a:spLocks noGrp="1"/>
          </p:cNvSpPr>
          <p:nvPr>
            <p:ph type="sldNum" sz="quarter" idx="12"/>
          </p:nvPr>
        </p:nvSpPr>
        <p:spPr/>
        <p:txBody>
          <a:bodyPr/>
          <a:lstStyle/>
          <a:p>
            <a:fld id="{7890ACCC-1875-D343-A200-B030A6F5AD71}" type="slidenum">
              <a:rPr lang="en-US" smtClean="0"/>
              <a:t>‹#›</a:t>
            </a:fld>
            <a:endParaRPr lang="en-US"/>
          </a:p>
        </p:txBody>
      </p:sp>
    </p:spTree>
    <p:extLst>
      <p:ext uri="{BB962C8B-B14F-4D97-AF65-F5344CB8AC3E}">
        <p14:creationId xmlns:p14="http://schemas.microsoft.com/office/powerpoint/2010/main" val="2857453617"/>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306647-8E10-4448-AB85-50E2030FD5F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7F30A75-CC37-6347-A5CA-9636E5B8589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5766FD5-970D-D44E-AAF2-1AB7C2BABB2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D362F10-D7F9-984B-B59F-CA34330E6360}"/>
              </a:ext>
            </a:extLst>
          </p:cNvPr>
          <p:cNvSpPr>
            <a:spLocks noGrp="1"/>
          </p:cNvSpPr>
          <p:nvPr>
            <p:ph type="dt" sz="half" idx="10"/>
          </p:nvPr>
        </p:nvSpPr>
        <p:spPr/>
        <p:txBody>
          <a:bodyPr/>
          <a:lstStyle/>
          <a:p>
            <a:fld id="{9ADA3EA4-A3FC-C442-BB32-7DD41F7735C6}" type="datetimeFigureOut">
              <a:rPr lang="en-US" smtClean="0"/>
              <a:t>2/18/25</a:t>
            </a:fld>
            <a:endParaRPr lang="en-US"/>
          </a:p>
        </p:txBody>
      </p:sp>
      <p:sp>
        <p:nvSpPr>
          <p:cNvPr id="6" name="Footer Placeholder 5">
            <a:extLst>
              <a:ext uri="{FF2B5EF4-FFF2-40B4-BE49-F238E27FC236}">
                <a16:creationId xmlns:a16="http://schemas.microsoft.com/office/drawing/2014/main" id="{BC31D51A-3DB7-E24A-9D77-B9AF925D7E5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CD7AE11-19F9-3B4C-886D-606F1D02330B}"/>
              </a:ext>
            </a:extLst>
          </p:cNvPr>
          <p:cNvSpPr>
            <a:spLocks noGrp="1"/>
          </p:cNvSpPr>
          <p:nvPr>
            <p:ph type="sldNum" sz="quarter" idx="12"/>
          </p:nvPr>
        </p:nvSpPr>
        <p:spPr/>
        <p:txBody>
          <a:bodyPr/>
          <a:lstStyle/>
          <a:p>
            <a:fld id="{4BE3970F-8ED9-0542-8D6E-1F447EF31814}" type="slidenum">
              <a:rPr lang="en-US" smtClean="0"/>
              <a:t>‹#›</a:t>
            </a:fld>
            <a:endParaRPr lang="en-US"/>
          </a:p>
        </p:txBody>
      </p:sp>
    </p:spTree>
    <p:extLst>
      <p:ext uri="{BB962C8B-B14F-4D97-AF65-F5344CB8AC3E}">
        <p14:creationId xmlns:p14="http://schemas.microsoft.com/office/powerpoint/2010/main" val="1436976314"/>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67A29-B3B4-5D46-98F6-288CFAACC54C}"/>
              </a:ext>
            </a:extLst>
          </p:cNvPr>
          <p:cNvSpPr>
            <a:spLocks noGrp="1"/>
          </p:cNvSpPr>
          <p:nvPr>
            <p:ph type="title"/>
          </p:nvPr>
        </p:nvSpPr>
        <p:spPr>
          <a:xfrm>
            <a:off x="839788" y="365126"/>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27870BD-5F8E-904E-97E2-BB5B41094C27}"/>
              </a:ext>
            </a:extLst>
          </p:cNvPr>
          <p:cNvSpPr>
            <a:spLocks noGrp="1"/>
          </p:cNvSpPr>
          <p:nvPr>
            <p:ph type="body" idx="1"/>
          </p:nvPr>
        </p:nvSpPr>
        <p:spPr>
          <a:xfrm>
            <a:off x="839789" y="1681163"/>
            <a:ext cx="515778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1655D690-1270-0644-BCF6-416364D98A26}"/>
              </a:ext>
            </a:extLst>
          </p:cNvPr>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2C18C86-3460-C24F-8C4A-30B0CBFC9632}"/>
              </a:ext>
            </a:extLst>
          </p:cNvPr>
          <p:cNvSpPr>
            <a:spLocks noGrp="1"/>
          </p:cNvSpPr>
          <p:nvPr>
            <p:ph type="body" sz="quarter" idx="3"/>
          </p:nvPr>
        </p:nvSpPr>
        <p:spPr>
          <a:xfrm>
            <a:off x="6172201" y="1681163"/>
            <a:ext cx="51831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B98F683C-1784-6D47-AC33-BBF63D1F52F7}"/>
              </a:ext>
            </a:extLst>
          </p:cNvPr>
          <p:cNvSpPr>
            <a:spLocks noGrp="1"/>
          </p:cNvSpPr>
          <p:nvPr>
            <p:ph sz="quarter" idx="4"/>
          </p:nvPr>
        </p:nvSpPr>
        <p:spPr>
          <a:xfrm>
            <a:off x="6172201"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6C7C297-ABD9-4F41-8218-2EBCC55513EA}"/>
              </a:ext>
            </a:extLst>
          </p:cNvPr>
          <p:cNvSpPr>
            <a:spLocks noGrp="1"/>
          </p:cNvSpPr>
          <p:nvPr>
            <p:ph type="dt" sz="half" idx="10"/>
          </p:nvPr>
        </p:nvSpPr>
        <p:spPr/>
        <p:txBody>
          <a:bodyPr/>
          <a:lstStyle/>
          <a:p>
            <a:fld id="{9ADA3EA4-A3FC-C442-BB32-7DD41F7735C6}" type="datetimeFigureOut">
              <a:rPr lang="en-US" smtClean="0"/>
              <a:t>2/18/25</a:t>
            </a:fld>
            <a:endParaRPr lang="en-US"/>
          </a:p>
        </p:txBody>
      </p:sp>
      <p:sp>
        <p:nvSpPr>
          <p:cNvPr id="8" name="Footer Placeholder 7">
            <a:extLst>
              <a:ext uri="{FF2B5EF4-FFF2-40B4-BE49-F238E27FC236}">
                <a16:creationId xmlns:a16="http://schemas.microsoft.com/office/drawing/2014/main" id="{4868DDF6-6A7C-2743-8C12-83B13C0A504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431129A-5F3C-1946-8A9E-FDEAFACF9828}"/>
              </a:ext>
            </a:extLst>
          </p:cNvPr>
          <p:cNvSpPr>
            <a:spLocks noGrp="1"/>
          </p:cNvSpPr>
          <p:nvPr>
            <p:ph type="sldNum" sz="quarter" idx="12"/>
          </p:nvPr>
        </p:nvSpPr>
        <p:spPr/>
        <p:txBody>
          <a:bodyPr/>
          <a:lstStyle/>
          <a:p>
            <a:fld id="{4BE3970F-8ED9-0542-8D6E-1F447EF31814}" type="slidenum">
              <a:rPr lang="en-US" smtClean="0"/>
              <a:t>‹#›</a:t>
            </a:fld>
            <a:endParaRPr lang="en-US"/>
          </a:p>
        </p:txBody>
      </p:sp>
    </p:spTree>
    <p:extLst>
      <p:ext uri="{BB962C8B-B14F-4D97-AF65-F5344CB8AC3E}">
        <p14:creationId xmlns:p14="http://schemas.microsoft.com/office/powerpoint/2010/main" val="2703660705"/>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15383E-05D4-284F-B03F-832D2F447CF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8B266ED-85EE-9D46-9117-C76E379CD43A}"/>
              </a:ext>
            </a:extLst>
          </p:cNvPr>
          <p:cNvSpPr>
            <a:spLocks noGrp="1"/>
          </p:cNvSpPr>
          <p:nvPr>
            <p:ph type="dt" sz="half" idx="10"/>
          </p:nvPr>
        </p:nvSpPr>
        <p:spPr/>
        <p:txBody>
          <a:bodyPr/>
          <a:lstStyle/>
          <a:p>
            <a:fld id="{9ADA3EA4-A3FC-C442-BB32-7DD41F7735C6}" type="datetimeFigureOut">
              <a:rPr lang="en-US" smtClean="0"/>
              <a:t>2/18/25</a:t>
            </a:fld>
            <a:endParaRPr lang="en-US"/>
          </a:p>
        </p:txBody>
      </p:sp>
      <p:sp>
        <p:nvSpPr>
          <p:cNvPr id="4" name="Footer Placeholder 3">
            <a:extLst>
              <a:ext uri="{FF2B5EF4-FFF2-40B4-BE49-F238E27FC236}">
                <a16:creationId xmlns:a16="http://schemas.microsoft.com/office/drawing/2014/main" id="{878245D0-1CF8-2E4E-9150-279F025F5C0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E96DAC5-B203-3249-935E-2E6419A8208E}"/>
              </a:ext>
            </a:extLst>
          </p:cNvPr>
          <p:cNvSpPr>
            <a:spLocks noGrp="1"/>
          </p:cNvSpPr>
          <p:nvPr>
            <p:ph type="sldNum" sz="quarter" idx="12"/>
          </p:nvPr>
        </p:nvSpPr>
        <p:spPr/>
        <p:txBody>
          <a:bodyPr/>
          <a:lstStyle/>
          <a:p>
            <a:fld id="{4BE3970F-8ED9-0542-8D6E-1F447EF31814}" type="slidenum">
              <a:rPr lang="en-US" smtClean="0"/>
              <a:t>‹#›</a:t>
            </a:fld>
            <a:endParaRPr lang="en-US"/>
          </a:p>
        </p:txBody>
      </p:sp>
    </p:spTree>
    <p:extLst>
      <p:ext uri="{BB962C8B-B14F-4D97-AF65-F5344CB8AC3E}">
        <p14:creationId xmlns:p14="http://schemas.microsoft.com/office/powerpoint/2010/main" val="3068831295"/>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85AEA37-A053-A844-B203-A89AF28AC475}"/>
              </a:ext>
            </a:extLst>
          </p:cNvPr>
          <p:cNvSpPr>
            <a:spLocks noGrp="1"/>
          </p:cNvSpPr>
          <p:nvPr>
            <p:ph type="dt" sz="half" idx="10"/>
          </p:nvPr>
        </p:nvSpPr>
        <p:spPr/>
        <p:txBody>
          <a:bodyPr/>
          <a:lstStyle/>
          <a:p>
            <a:fld id="{9ADA3EA4-A3FC-C442-BB32-7DD41F7735C6}" type="datetimeFigureOut">
              <a:rPr lang="en-US" smtClean="0"/>
              <a:t>2/18/25</a:t>
            </a:fld>
            <a:endParaRPr lang="en-US"/>
          </a:p>
        </p:txBody>
      </p:sp>
      <p:sp>
        <p:nvSpPr>
          <p:cNvPr id="3" name="Footer Placeholder 2">
            <a:extLst>
              <a:ext uri="{FF2B5EF4-FFF2-40B4-BE49-F238E27FC236}">
                <a16:creationId xmlns:a16="http://schemas.microsoft.com/office/drawing/2014/main" id="{6A49F835-642F-9249-BAB5-F706FF730B3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3F3D231-7FE4-A342-B2C6-AD5AC44F1D4C}"/>
              </a:ext>
            </a:extLst>
          </p:cNvPr>
          <p:cNvSpPr>
            <a:spLocks noGrp="1"/>
          </p:cNvSpPr>
          <p:nvPr>
            <p:ph type="sldNum" sz="quarter" idx="12"/>
          </p:nvPr>
        </p:nvSpPr>
        <p:spPr/>
        <p:txBody>
          <a:bodyPr/>
          <a:lstStyle/>
          <a:p>
            <a:fld id="{4BE3970F-8ED9-0542-8D6E-1F447EF31814}" type="slidenum">
              <a:rPr lang="en-US" smtClean="0"/>
              <a:t>‹#›</a:t>
            </a:fld>
            <a:endParaRPr lang="en-US"/>
          </a:p>
        </p:txBody>
      </p:sp>
    </p:spTree>
    <p:extLst>
      <p:ext uri="{BB962C8B-B14F-4D97-AF65-F5344CB8AC3E}">
        <p14:creationId xmlns:p14="http://schemas.microsoft.com/office/powerpoint/2010/main" val="632762196"/>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245078-615E-5044-B332-C5277564B6DE}"/>
              </a:ext>
            </a:extLst>
          </p:cNvPr>
          <p:cNvSpPr>
            <a:spLocks noGrp="1"/>
          </p:cNvSpPr>
          <p:nvPr>
            <p:ph type="title"/>
          </p:nvPr>
        </p:nvSpPr>
        <p:spPr>
          <a:xfrm>
            <a:off x="839788" y="457200"/>
            <a:ext cx="3932237" cy="160020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9A542187-6271-8643-86EA-80DA903027DF}"/>
              </a:ext>
            </a:extLst>
          </p:cNvPr>
          <p:cNvSpPr>
            <a:spLocks noGrp="1"/>
          </p:cNvSpPr>
          <p:nvPr>
            <p:ph idx="1"/>
          </p:nvPr>
        </p:nvSpPr>
        <p:spPr>
          <a:xfrm>
            <a:off x="5183188" y="987426"/>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3F8E92A-BBC3-3447-A7F7-3A48E7200EEE}"/>
              </a:ext>
            </a:extLst>
          </p:cNvPr>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8F3AB3FE-F3E6-9C4A-824D-14D1E64BA045}"/>
              </a:ext>
            </a:extLst>
          </p:cNvPr>
          <p:cNvSpPr>
            <a:spLocks noGrp="1"/>
          </p:cNvSpPr>
          <p:nvPr>
            <p:ph type="dt" sz="half" idx="10"/>
          </p:nvPr>
        </p:nvSpPr>
        <p:spPr/>
        <p:txBody>
          <a:bodyPr/>
          <a:lstStyle/>
          <a:p>
            <a:fld id="{9ADA3EA4-A3FC-C442-BB32-7DD41F7735C6}" type="datetimeFigureOut">
              <a:rPr lang="en-US" smtClean="0"/>
              <a:t>2/18/25</a:t>
            </a:fld>
            <a:endParaRPr lang="en-US"/>
          </a:p>
        </p:txBody>
      </p:sp>
      <p:sp>
        <p:nvSpPr>
          <p:cNvPr id="6" name="Footer Placeholder 5">
            <a:extLst>
              <a:ext uri="{FF2B5EF4-FFF2-40B4-BE49-F238E27FC236}">
                <a16:creationId xmlns:a16="http://schemas.microsoft.com/office/drawing/2014/main" id="{16EC0082-E73E-AF46-A04B-0B0AADD7237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E0ACFA6-7DD4-5440-9DE3-85C5528D9E96}"/>
              </a:ext>
            </a:extLst>
          </p:cNvPr>
          <p:cNvSpPr>
            <a:spLocks noGrp="1"/>
          </p:cNvSpPr>
          <p:nvPr>
            <p:ph type="sldNum" sz="quarter" idx="12"/>
          </p:nvPr>
        </p:nvSpPr>
        <p:spPr/>
        <p:txBody>
          <a:bodyPr/>
          <a:lstStyle/>
          <a:p>
            <a:fld id="{4BE3970F-8ED9-0542-8D6E-1F447EF31814}" type="slidenum">
              <a:rPr lang="en-US" smtClean="0"/>
              <a:t>‹#›</a:t>
            </a:fld>
            <a:endParaRPr lang="en-US"/>
          </a:p>
        </p:txBody>
      </p:sp>
    </p:spTree>
    <p:extLst>
      <p:ext uri="{BB962C8B-B14F-4D97-AF65-F5344CB8AC3E}">
        <p14:creationId xmlns:p14="http://schemas.microsoft.com/office/powerpoint/2010/main" val="3435590030"/>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2D6BD0-F97F-E64A-9D3C-7F630433B61E}"/>
              </a:ext>
            </a:extLst>
          </p:cNvPr>
          <p:cNvSpPr>
            <a:spLocks noGrp="1"/>
          </p:cNvSpPr>
          <p:nvPr>
            <p:ph type="title"/>
          </p:nvPr>
        </p:nvSpPr>
        <p:spPr>
          <a:xfrm>
            <a:off x="839788" y="457200"/>
            <a:ext cx="3932237" cy="160020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id="{29C6A55D-380B-8F47-AA2E-0FAC28E75EA2}"/>
              </a:ext>
            </a:extLst>
          </p:cNvPr>
          <p:cNvSpPr>
            <a:spLocks noGrp="1"/>
          </p:cNvSpPr>
          <p:nvPr>
            <p:ph type="pic" idx="1"/>
          </p:nvPr>
        </p:nvSpPr>
        <p:spPr>
          <a:xfrm>
            <a:off x="5183188" y="987426"/>
            <a:ext cx="617220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a:extLst>
              <a:ext uri="{FF2B5EF4-FFF2-40B4-BE49-F238E27FC236}">
                <a16:creationId xmlns:a16="http://schemas.microsoft.com/office/drawing/2014/main" id="{059F47FD-6689-D543-B523-F67902C6822B}"/>
              </a:ext>
            </a:extLst>
          </p:cNvPr>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5ED091F8-AB0F-ED42-A858-86719F926934}"/>
              </a:ext>
            </a:extLst>
          </p:cNvPr>
          <p:cNvSpPr>
            <a:spLocks noGrp="1"/>
          </p:cNvSpPr>
          <p:nvPr>
            <p:ph type="dt" sz="half" idx="10"/>
          </p:nvPr>
        </p:nvSpPr>
        <p:spPr/>
        <p:txBody>
          <a:bodyPr/>
          <a:lstStyle/>
          <a:p>
            <a:fld id="{9ADA3EA4-A3FC-C442-BB32-7DD41F7735C6}" type="datetimeFigureOut">
              <a:rPr lang="en-US" smtClean="0"/>
              <a:t>2/18/25</a:t>
            </a:fld>
            <a:endParaRPr lang="en-US"/>
          </a:p>
        </p:txBody>
      </p:sp>
      <p:sp>
        <p:nvSpPr>
          <p:cNvPr id="6" name="Footer Placeholder 5">
            <a:extLst>
              <a:ext uri="{FF2B5EF4-FFF2-40B4-BE49-F238E27FC236}">
                <a16:creationId xmlns:a16="http://schemas.microsoft.com/office/drawing/2014/main" id="{EA76C672-ABF9-6B4D-9EEB-FCEF14CC9FD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6EDD0DC-170D-CB45-A108-777717203873}"/>
              </a:ext>
            </a:extLst>
          </p:cNvPr>
          <p:cNvSpPr>
            <a:spLocks noGrp="1"/>
          </p:cNvSpPr>
          <p:nvPr>
            <p:ph type="sldNum" sz="quarter" idx="12"/>
          </p:nvPr>
        </p:nvSpPr>
        <p:spPr/>
        <p:txBody>
          <a:bodyPr/>
          <a:lstStyle/>
          <a:p>
            <a:fld id="{4BE3970F-8ED9-0542-8D6E-1F447EF31814}" type="slidenum">
              <a:rPr lang="en-US" smtClean="0"/>
              <a:t>‹#›</a:t>
            </a:fld>
            <a:endParaRPr lang="en-US"/>
          </a:p>
        </p:txBody>
      </p:sp>
    </p:spTree>
    <p:extLst>
      <p:ext uri="{BB962C8B-B14F-4D97-AF65-F5344CB8AC3E}">
        <p14:creationId xmlns:p14="http://schemas.microsoft.com/office/powerpoint/2010/main" val="201780373"/>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E682FB-CE4C-EE44-99B5-247D32A4D00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CE6E092-119C-5D48-ADCB-F0792B3B3DD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BE0C3D5-C773-FE4C-8B66-AE8015E010E6}"/>
              </a:ext>
            </a:extLst>
          </p:cNvPr>
          <p:cNvSpPr>
            <a:spLocks noGrp="1"/>
          </p:cNvSpPr>
          <p:nvPr>
            <p:ph type="dt" sz="half" idx="10"/>
          </p:nvPr>
        </p:nvSpPr>
        <p:spPr/>
        <p:txBody>
          <a:bodyPr/>
          <a:lstStyle/>
          <a:p>
            <a:fld id="{9ADA3EA4-A3FC-C442-BB32-7DD41F7735C6}" type="datetimeFigureOut">
              <a:rPr lang="en-US" smtClean="0"/>
              <a:t>2/18/25</a:t>
            </a:fld>
            <a:endParaRPr lang="en-US"/>
          </a:p>
        </p:txBody>
      </p:sp>
      <p:sp>
        <p:nvSpPr>
          <p:cNvPr id="5" name="Footer Placeholder 4">
            <a:extLst>
              <a:ext uri="{FF2B5EF4-FFF2-40B4-BE49-F238E27FC236}">
                <a16:creationId xmlns:a16="http://schemas.microsoft.com/office/drawing/2014/main" id="{71618E00-7549-9A4D-9FDA-C132928BDA1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566D6EC-DEE0-FE4D-8041-F62E58D041B0}"/>
              </a:ext>
            </a:extLst>
          </p:cNvPr>
          <p:cNvSpPr>
            <a:spLocks noGrp="1"/>
          </p:cNvSpPr>
          <p:nvPr>
            <p:ph type="sldNum" sz="quarter" idx="12"/>
          </p:nvPr>
        </p:nvSpPr>
        <p:spPr/>
        <p:txBody>
          <a:bodyPr/>
          <a:lstStyle/>
          <a:p>
            <a:fld id="{4BE3970F-8ED9-0542-8D6E-1F447EF31814}" type="slidenum">
              <a:rPr lang="en-US" smtClean="0"/>
              <a:t>‹#›</a:t>
            </a:fld>
            <a:endParaRPr lang="en-US"/>
          </a:p>
        </p:txBody>
      </p:sp>
    </p:spTree>
    <p:extLst>
      <p:ext uri="{BB962C8B-B14F-4D97-AF65-F5344CB8AC3E}">
        <p14:creationId xmlns:p14="http://schemas.microsoft.com/office/powerpoint/2010/main" val="15257832"/>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2B24E6C-CBDB-5340-B14C-6DBDED8FEA30}"/>
              </a:ext>
            </a:extLst>
          </p:cNvPr>
          <p:cNvSpPr>
            <a:spLocks noGrp="1"/>
          </p:cNvSpPr>
          <p:nvPr>
            <p:ph type="title" orient="vert"/>
          </p:nvPr>
        </p:nvSpPr>
        <p:spPr>
          <a:xfrm>
            <a:off x="8724901"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4425888-67B1-E54C-9784-EF598E0C3B5A}"/>
              </a:ext>
            </a:extLst>
          </p:cNvPr>
          <p:cNvSpPr>
            <a:spLocks noGrp="1"/>
          </p:cNvSpPr>
          <p:nvPr>
            <p:ph type="body" orient="vert" idx="1"/>
          </p:nvPr>
        </p:nvSpPr>
        <p:spPr>
          <a:xfrm>
            <a:off x="838201"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1C21D72-9CEB-F749-81B9-77ED7C5B3F2E}"/>
              </a:ext>
            </a:extLst>
          </p:cNvPr>
          <p:cNvSpPr>
            <a:spLocks noGrp="1"/>
          </p:cNvSpPr>
          <p:nvPr>
            <p:ph type="dt" sz="half" idx="10"/>
          </p:nvPr>
        </p:nvSpPr>
        <p:spPr/>
        <p:txBody>
          <a:bodyPr/>
          <a:lstStyle/>
          <a:p>
            <a:fld id="{9ADA3EA4-A3FC-C442-BB32-7DD41F7735C6}" type="datetimeFigureOut">
              <a:rPr lang="en-US" smtClean="0"/>
              <a:t>2/18/25</a:t>
            </a:fld>
            <a:endParaRPr lang="en-US"/>
          </a:p>
        </p:txBody>
      </p:sp>
      <p:sp>
        <p:nvSpPr>
          <p:cNvPr id="5" name="Footer Placeholder 4">
            <a:extLst>
              <a:ext uri="{FF2B5EF4-FFF2-40B4-BE49-F238E27FC236}">
                <a16:creationId xmlns:a16="http://schemas.microsoft.com/office/drawing/2014/main" id="{2917B464-B2BA-C646-89F9-6F6EB7F9151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B210061-1E57-6345-B9D2-095BE511DE3C}"/>
              </a:ext>
            </a:extLst>
          </p:cNvPr>
          <p:cNvSpPr>
            <a:spLocks noGrp="1"/>
          </p:cNvSpPr>
          <p:nvPr>
            <p:ph type="sldNum" sz="quarter" idx="12"/>
          </p:nvPr>
        </p:nvSpPr>
        <p:spPr/>
        <p:txBody>
          <a:bodyPr/>
          <a:lstStyle/>
          <a:p>
            <a:fld id="{4BE3970F-8ED9-0542-8D6E-1F447EF31814}" type="slidenum">
              <a:rPr lang="en-US" smtClean="0"/>
              <a:t>‹#›</a:t>
            </a:fld>
            <a:endParaRPr lang="en-US"/>
          </a:p>
        </p:txBody>
      </p:sp>
    </p:spTree>
    <p:extLst>
      <p:ext uri="{BB962C8B-B14F-4D97-AF65-F5344CB8AC3E}">
        <p14:creationId xmlns:p14="http://schemas.microsoft.com/office/powerpoint/2010/main" val="1252573532"/>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extLst>
      <p:ext uri="{BB962C8B-B14F-4D97-AF65-F5344CB8AC3E}">
        <p14:creationId xmlns:p14="http://schemas.microsoft.com/office/powerpoint/2010/main" val="3733314694"/>
      </p:ext>
    </p:extLst>
  </p:cSld>
  <p:clrMapOvr>
    <a:masterClrMapping/>
  </p:clrMapOvr>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00764055"/>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FBE9BA-1D7D-0F1D-5B0C-B1F5AF13FCB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6E4DDC5-5461-2B61-6FB2-58E824EB205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294C366-29F0-7614-7110-09418C410EA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201749D-94F1-2E74-DE5A-B46D90FE76D2}"/>
              </a:ext>
            </a:extLst>
          </p:cNvPr>
          <p:cNvSpPr>
            <a:spLocks noGrp="1"/>
          </p:cNvSpPr>
          <p:nvPr>
            <p:ph type="dt" sz="half" idx="10"/>
          </p:nvPr>
        </p:nvSpPr>
        <p:spPr/>
        <p:txBody>
          <a:bodyPr/>
          <a:lstStyle/>
          <a:p>
            <a:fld id="{CD27C16F-8005-884C-88F9-FDF13470136B}" type="datetimeFigureOut">
              <a:rPr lang="en-US" smtClean="0"/>
              <a:t>2/18/25</a:t>
            </a:fld>
            <a:endParaRPr lang="en-US"/>
          </a:p>
        </p:txBody>
      </p:sp>
      <p:sp>
        <p:nvSpPr>
          <p:cNvPr id="6" name="Footer Placeholder 5">
            <a:extLst>
              <a:ext uri="{FF2B5EF4-FFF2-40B4-BE49-F238E27FC236}">
                <a16:creationId xmlns:a16="http://schemas.microsoft.com/office/drawing/2014/main" id="{97637028-0D01-E836-B19D-3278F0D9082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4586927-E171-8520-E0B8-82CE4FB6D354}"/>
              </a:ext>
            </a:extLst>
          </p:cNvPr>
          <p:cNvSpPr>
            <a:spLocks noGrp="1"/>
          </p:cNvSpPr>
          <p:nvPr>
            <p:ph type="sldNum" sz="quarter" idx="12"/>
          </p:nvPr>
        </p:nvSpPr>
        <p:spPr/>
        <p:txBody>
          <a:bodyPr/>
          <a:lstStyle/>
          <a:p>
            <a:fld id="{7890ACCC-1875-D343-A200-B030A6F5AD71}" type="slidenum">
              <a:rPr lang="en-US" smtClean="0"/>
              <a:t>‹#›</a:t>
            </a:fld>
            <a:endParaRPr lang="en-US"/>
          </a:p>
        </p:txBody>
      </p:sp>
    </p:spTree>
    <p:extLst>
      <p:ext uri="{BB962C8B-B14F-4D97-AF65-F5344CB8AC3E}">
        <p14:creationId xmlns:p14="http://schemas.microsoft.com/office/powerpoint/2010/main" val="3377069682"/>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1052442274"/>
      </p:ext>
    </p:extLst>
  </p:cSld>
  <p:clrMapOvr>
    <a:masterClrMapping/>
  </p:clrMapOvr>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185333" y="1943100"/>
            <a:ext cx="4809067" cy="4025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943100"/>
            <a:ext cx="4809067" cy="4025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1215902"/>
      </p:ext>
    </p:extLst>
  </p:cSld>
  <p:clrMapOvr>
    <a:masterClrMapping/>
  </p:clrMapOvr>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44124846"/>
      </p:ext>
    </p:extLst>
  </p:cSld>
  <p:clrMapOvr>
    <a:masterClrMapping/>
  </p:clrMapOvr>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06435464"/>
      </p:ext>
    </p:extLst>
  </p:cSld>
  <p:clrMapOvr>
    <a:masterClrMapping/>
  </p:clrMapOvr>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14892499"/>
      </p:ext>
    </p:extLst>
  </p:cSld>
  <p:clrMapOvr>
    <a:masterClrMapping/>
  </p:clrMapOvr>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896674166"/>
      </p:ext>
    </p:extLst>
  </p:cSld>
  <p:clrMapOvr>
    <a:masterClrMapping/>
  </p:clrMapOvr>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sym typeface="Gill Sans" charset="0"/>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776097468"/>
      </p:ext>
    </p:extLst>
  </p:cSld>
  <p:clrMapOvr>
    <a:masterClrMapping/>
  </p:clrMapOvr>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52316350"/>
      </p:ext>
    </p:extLst>
  </p:cSld>
  <p:clrMapOvr>
    <a:masterClrMapping/>
  </p:clrMapOvr>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551334" y="177800"/>
            <a:ext cx="2455333" cy="5791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185333" y="177800"/>
            <a:ext cx="7162800" cy="5791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97869491"/>
      </p:ext>
    </p:extLst>
  </p:cSld>
  <p:clrMapOvr>
    <a:masterClrMapping/>
  </p:clrMapOvr>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4B36EEC2-BBF7-F540-91CB-77E234581013}" type="datetimeFigureOut">
              <a:rPr lang="en-US" smtClean="0">
                <a:solidFill>
                  <a:prstClr val="black">
                    <a:tint val="75000"/>
                  </a:prstClr>
                </a:solidFill>
                <a:latin typeface="Calibri"/>
              </a:rPr>
              <a:pPr/>
              <a:t>2/18/25</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A45FD84E-A118-A941-B894-654A5CA83EEC}"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5759017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6.xml"/><Relationship Id="rId13" Type="http://schemas.openxmlformats.org/officeDocument/2006/relationships/theme" Target="../theme/theme10.xml"/><Relationship Id="rId3" Type="http://schemas.openxmlformats.org/officeDocument/2006/relationships/slideLayout" Target="../slideLayouts/slideLayout101.xml"/><Relationship Id="rId7" Type="http://schemas.openxmlformats.org/officeDocument/2006/relationships/slideLayout" Target="../slideLayouts/slideLayout105.xml"/><Relationship Id="rId12" Type="http://schemas.openxmlformats.org/officeDocument/2006/relationships/slideLayout" Target="../slideLayouts/slideLayout110.xml"/><Relationship Id="rId2" Type="http://schemas.openxmlformats.org/officeDocument/2006/relationships/slideLayout" Target="../slideLayouts/slideLayout100.xml"/><Relationship Id="rId1" Type="http://schemas.openxmlformats.org/officeDocument/2006/relationships/slideLayout" Target="../slideLayouts/slideLayout99.xml"/><Relationship Id="rId6" Type="http://schemas.openxmlformats.org/officeDocument/2006/relationships/slideLayout" Target="../slideLayouts/slideLayout104.xml"/><Relationship Id="rId11" Type="http://schemas.openxmlformats.org/officeDocument/2006/relationships/slideLayout" Target="../slideLayouts/slideLayout109.xml"/><Relationship Id="rId5" Type="http://schemas.openxmlformats.org/officeDocument/2006/relationships/slideLayout" Target="../slideLayouts/slideLayout103.xml"/><Relationship Id="rId10" Type="http://schemas.openxmlformats.org/officeDocument/2006/relationships/slideLayout" Target="../slideLayouts/slideLayout108.xml"/><Relationship Id="rId4" Type="http://schemas.openxmlformats.org/officeDocument/2006/relationships/slideLayout" Target="../slideLayouts/slideLayout102.xml"/><Relationship Id="rId9" Type="http://schemas.openxmlformats.org/officeDocument/2006/relationships/slideLayout" Target="../slideLayouts/slideLayout107.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8.xml"/><Relationship Id="rId13" Type="http://schemas.openxmlformats.org/officeDocument/2006/relationships/theme" Target="../theme/theme11.xml"/><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slideLayout" Target="../slideLayouts/slideLayout122.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30.xml"/><Relationship Id="rId3" Type="http://schemas.openxmlformats.org/officeDocument/2006/relationships/slideLayout" Target="../slideLayouts/slideLayout125.xml"/><Relationship Id="rId7" Type="http://schemas.openxmlformats.org/officeDocument/2006/relationships/slideLayout" Target="../slideLayouts/slideLayout129.xml"/><Relationship Id="rId12" Type="http://schemas.openxmlformats.org/officeDocument/2006/relationships/theme" Target="../theme/theme12.xml"/><Relationship Id="rId2" Type="http://schemas.openxmlformats.org/officeDocument/2006/relationships/slideLayout" Target="../slideLayouts/slideLayout124.xml"/><Relationship Id="rId1" Type="http://schemas.openxmlformats.org/officeDocument/2006/relationships/slideLayout" Target="../slideLayouts/slideLayout123.xml"/><Relationship Id="rId6" Type="http://schemas.openxmlformats.org/officeDocument/2006/relationships/slideLayout" Target="../slideLayouts/slideLayout128.xml"/><Relationship Id="rId11" Type="http://schemas.openxmlformats.org/officeDocument/2006/relationships/slideLayout" Target="../slideLayouts/slideLayout133.xml"/><Relationship Id="rId5" Type="http://schemas.openxmlformats.org/officeDocument/2006/relationships/slideLayout" Target="../slideLayouts/slideLayout127.xml"/><Relationship Id="rId10" Type="http://schemas.openxmlformats.org/officeDocument/2006/relationships/slideLayout" Target="../slideLayouts/slideLayout132.xml"/><Relationship Id="rId4" Type="http://schemas.openxmlformats.org/officeDocument/2006/relationships/slideLayout" Target="../slideLayouts/slideLayout126.xml"/><Relationship Id="rId9" Type="http://schemas.openxmlformats.org/officeDocument/2006/relationships/slideLayout" Target="../slideLayouts/slideLayout131.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41.xml"/><Relationship Id="rId13" Type="http://schemas.openxmlformats.org/officeDocument/2006/relationships/slideLayout" Target="../slideLayouts/slideLayout146.xml"/><Relationship Id="rId3" Type="http://schemas.openxmlformats.org/officeDocument/2006/relationships/slideLayout" Target="../slideLayouts/slideLayout136.xml"/><Relationship Id="rId7" Type="http://schemas.openxmlformats.org/officeDocument/2006/relationships/slideLayout" Target="../slideLayouts/slideLayout140.xml"/><Relationship Id="rId12" Type="http://schemas.openxmlformats.org/officeDocument/2006/relationships/slideLayout" Target="../slideLayouts/slideLayout145.xml"/><Relationship Id="rId2" Type="http://schemas.openxmlformats.org/officeDocument/2006/relationships/slideLayout" Target="../slideLayouts/slideLayout135.xml"/><Relationship Id="rId1" Type="http://schemas.openxmlformats.org/officeDocument/2006/relationships/slideLayout" Target="../slideLayouts/slideLayout134.xml"/><Relationship Id="rId6" Type="http://schemas.openxmlformats.org/officeDocument/2006/relationships/slideLayout" Target="../slideLayouts/slideLayout139.xml"/><Relationship Id="rId11" Type="http://schemas.openxmlformats.org/officeDocument/2006/relationships/slideLayout" Target="../slideLayouts/slideLayout144.xml"/><Relationship Id="rId5" Type="http://schemas.openxmlformats.org/officeDocument/2006/relationships/slideLayout" Target="../slideLayouts/slideLayout138.xml"/><Relationship Id="rId15" Type="http://schemas.openxmlformats.org/officeDocument/2006/relationships/theme" Target="../theme/theme13.xml"/><Relationship Id="rId10" Type="http://schemas.openxmlformats.org/officeDocument/2006/relationships/slideLayout" Target="../slideLayouts/slideLayout143.xml"/><Relationship Id="rId4" Type="http://schemas.openxmlformats.org/officeDocument/2006/relationships/slideLayout" Target="../slideLayouts/slideLayout137.xml"/><Relationship Id="rId9" Type="http://schemas.openxmlformats.org/officeDocument/2006/relationships/slideLayout" Target="../slideLayouts/slideLayout142.xml"/><Relationship Id="rId14" Type="http://schemas.openxmlformats.org/officeDocument/2006/relationships/slideLayout" Target="../slideLayouts/slideLayout147.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theme" Target="../theme/theme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3.xml"/><Relationship Id="rId3" Type="http://schemas.openxmlformats.org/officeDocument/2006/relationships/slideLayout" Target="../slideLayouts/slideLayout68.xml"/><Relationship Id="rId7" Type="http://schemas.openxmlformats.org/officeDocument/2006/relationships/slideLayout" Target="../slideLayouts/slideLayout72.xml"/><Relationship Id="rId12" Type="http://schemas.openxmlformats.org/officeDocument/2006/relationships/theme" Target="../theme/theme7.xml"/><Relationship Id="rId2" Type="http://schemas.openxmlformats.org/officeDocument/2006/relationships/slideLayout" Target="../slideLayouts/slideLayout67.xml"/><Relationship Id="rId1" Type="http://schemas.openxmlformats.org/officeDocument/2006/relationships/slideLayout" Target="../slideLayouts/slideLayout66.xml"/><Relationship Id="rId6" Type="http://schemas.openxmlformats.org/officeDocument/2006/relationships/slideLayout" Target="../slideLayouts/slideLayout71.xml"/><Relationship Id="rId11" Type="http://schemas.openxmlformats.org/officeDocument/2006/relationships/slideLayout" Target="../slideLayouts/slideLayout76.xml"/><Relationship Id="rId5" Type="http://schemas.openxmlformats.org/officeDocument/2006/relationships/slideLayout" Target="../slideLayouts/slideLayout70.xml"/><Relationship Id="rId10" Type="http://schemas.openxmlformats.org/officeDocument/2006/relationships/slideLayout" Target="../slideLayouts/slideLayout75.xml"/><Relationship Id="rId4" Type="http://schemas.openxmlformats.org/officeDocument/2006/relationships/slideLayout" Target="../slideLayouts/slideLayout69.xml"/><Relationship Id="rId9" Type="http://schemas.openxmlformats.org/officeDocument/2006/relationships/slideLayout" Target="../slideLayouts/slideLayout74.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4.xml"/><Relationship Id="rId3" Type="http://schemas.openxmlformats.org/officeDocument/2006/relationships/slideLayout" Target="../slideLayouts/slideLayout79.xml"/><Relationship Id="rId7" Type="http://schemas.openxmlformats.org/officeDocument/2006/relationships/slideLayout" Target="../slideLayouts/slideLayout83.xml"/><Relationship Id="rId12" Type="http://schemas.openxmlformats.org/officeDocument/2006/relationships/theme" Target="../theme/theme8.xml"/><Relationship Id="rId2" Type="http://schemas.openxmlformats.org/officeDocument/2006/relationships/slideLayout" Target="../slideLayouts/slideLayout78.xml"/><Relationship Id="rId1" Type="http://schemas.openxmlformats.org/officeDocument/2006/relationships/slideLayout" Target="../slideLayouts/slideLayout77.xml"/><Relationship Id="rId6" Type="http://schemas.openxmlformats.org/officeDocument/2006/relationships/slideLayout" Target="../slideLayouts/slideLayout82.xml"/><Relationship Id="rId11" Type="http://schemas.openxmlformats.org/officeDocument/2006/relationships/slideLayout" Target="../slideLayouts/slideLayout87.xml"/><Relationship Id="rId5" Type="http://schemas.openxmlformats.org/officeDocument/2006/relationships/slideLayout" Target="../slideLayouts/slideLayout81.xml"/><Relationship Id="rId10" Type="http://schemas.openxmlformats.org/officeDocument/2006/relationships/slideLayout" Target="../slideLayouts/slideLayout86.xml"/><Relationship Id="rId4" Type="http://schemas.openxmlformats.org/officeDocument/2006/relationships/slideLayout" Target="../slideLayouts/slideLayout80.xml"/><Relationship Id="rId9" Type="http://schemas.openxmlformats.org/officeDocument/2006/relationships/slideLayout" Target="../slideLayouts/slideLayout85.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5.xml"/><Relationship Id="rId3" Type="http://schemas.openxmlformats.org/officeDocument/2006/relationships/slideLayout" Target="../slideLayouts/slideLayout90.xml"/><Relationship Id="rId7" Type="http://schemas.openxmlformats.org/officeDocument/2006/relationships/slideLayout" Target="../slideLayouts/slideLayout94.xml"/><Relationship Id="rId12" Type="http://schemas.openxmlformats.org/officeDocument/2006/relationships/theme" Target="../theme/theme9.xml"/><Relationship Id="rId2" Type="http://schemas.openxmlformats.org/officeDocument/2006/relationships/slideLayout" Target="../slideLayouts/slideLayout89.xml"/><Relationship Id="rId1" Type="http://schemas.openxmlformats.org/officeDocument/2006/relationships/slideLayout" Target="../slideLayouts/slideLayout88.xml"/><Relationship Id="rId6" Type="http://schemas.openxmlformats.org/officeDocument/2006/relationships/slideLayout" Target="../slideLayouts/slideLayout93.xml"/><Relationship Id="rId11" Type="http://schemas.openxmlformats.org/officeDocument/2006/relationships/slideLayout" Target="../slideLayouts/slideLayout98.xml"/><Relationship Id="rId5" Type="http://schemas.openxmlformats.org/officeDocument/2006/relationships/slideLayout" Target="../slideLayouts/slideLayout92.xml"/><Relationship Id="rId10" Type="http://schemas.openxmlformats.org/officeDocument/2006/relationships/slideLayout" Target="../slideLayouts/slideLayout97.xml"/><Relationship Id="rId4" Type="http://schemas.openxmlformats.org/officeDocument/2006/relationships/slideLayout" Target="../slideLayouts/slideLayout91.xml"/><Relationship Id="rId9" Type="http://schemas.openxmlformats.org/officeDocument/2006/relationships/slideLayout" Target="../slideLayouts/slideLayout9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528CA0E-2FF3-751B-CC69-BA029BA45FA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220C0C3-041E-9F71-70BF-771B1B416CA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CD7EBB8-2525-E6F2-D060-9C406308102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CD27C16F-8005-884C-88F9-FDF13470136B}" type="datetimeFigureOut">
              <a:rPr lang="en-US" smtClean="0"/>
              <a:t>2/18/25</a:t>
            </a:fld>
            <a:endParaRPr lang="en-US"/>
          </a:p>
        </p:txBody>
      </p:sp>
      <p:sp>
        <p:nvSpPr>
          <p:cNvPr id="5" name="Footer Placeholder 4">
            <a:extLst>
              <a:ext uri="{FF2B5EF4-FFF2-40B4-BE49-F238E27FC236}">
                <a16:creationId xmlns:a16="http://schemas.microsoft.com/office/drawing/2014/main" id="{6B759895-DC26-1D3D-E046-455790A3082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8509D85C-36AB-D65F-5C25-E0D95EDB718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7890ACCC-1875-D343-A200-B030A6F5AD71}" type="slidenum">
              <a:rPr lang="en-US" smtClean="0"/>
              <a:t>‹#›</a:t>
            </a:fld>
            <a:endParaRPr lang="en-US"/>
          </a:p>
        </p:txBody>
      </p:sp>
    </p:spTree>
    <p:extLst>
      <p:ext uri="{BB962C8B-B14F-4D97-AF65-F5344CB8AC3E}">
        <p14:creationId xmlns:p14="http://schemas.microsoft.com/office/powerpoint/2010/main" val="42268662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B36EEC2-BBF7-F540-91CB-77E234581013}" type="datetimeFigureOut">
              <a:rPr lang="en-US" smtClean="0">
                <a:solidFill>
                  <a:prstClr val="black">
                    <a:tint val="75000"/>
                  </a:prstClr>
                </a:solidFill>
                <a:latin typeface="Calibri"/>
              </a:rPr>
              <a:pPr/>
              <a:t>2/18/25</a:t>
            </a:fld>
            <a:endParaRPr lang="en-US">
              <a:solidFill>
                <a:prstClr val="black">
                  <a:tint val="75000"/>
                </a:prstClr>
              </a:solidFill>
              <a:latin typeface="Calibri"/>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latin typeface="Calibri"/>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45FD84E-A118-A941-B894-654A5CA83EEC}"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959715330"/>
      </p:ext>
    </p:extLst>
  </p:cSld>
  <p:clrMap bg1="lt1" tx1="dk1" bg2="lt2" tx2="dk2" accent1="accent1" accent2="accent2" accent3="accent3" accent4="accent4" accent5="accent5" accent6="accent6" hlink="hlink" folHlink="folHlink"/>
  <p:sldLayoutIdLst>
    <p:sldLayoutId id="2147483780" r:id="rId1"/>
    <p:sldLayoutId id="2147483781" r:id="rId2"/>
    <p:sldLayoutId id="2147483782" r:id="rId3"/>
    <p:sldLayoutId id="2147483783" r:id="rId4"/>
    <p:sldLayoutId id="2147483784" r:id="rId5"/>
    <p:sldLayoutId id="2147483785" r:id="rId6"/>
    <p:sldLayoutId id="2147483786" r:id="rId7"/>
    <p:sldLayoutId id="2147483787" r:id="rId8"/>
    <p:sldLayoutId id="2147483788" r:id="rId9"/>
    <p:sldLayoutId id="2147483789" r:id="rId10"/>
    <p:sldLayoutId id="2147483790" r:id="rId11"/>
    <p:sldLayoutId id="2147483791" r:id="rId1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4A8790C-A758-5706-8B9C-47D3F3E9396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D2332668-91D8-9D49-DE3E-0ABC4366648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267449090"/>
      </p:ext>
    </p:extLst>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 id="2147483804" r:id="rId12"/>
  </p:sldLayoutIdLst>
  <p:txStyles>
    <p:titleStyle>
      <a:lvl1pPr algn="l" defTabSz="914400" rtl="0" eaLnBrk="1" latinLnBrk="0" hangingPunct="1">
        <a:lnSpc>
          <a:spcPct val="90000"/>
        </a:lnSpc>
        <a:spcBef>
          <a:spcPct val="0"/>
        </a:spcBef>
        <a:buNone/>
        <a:defRPr sz="4400" kern="1200">
          <a:solidFill>
            <a:schemeClr val="tx1"/>
          </a:solidFill>
          <a:latin typeface="Avenir Book" panose="02000503020000020003" pitchFamily="2"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venir Book" panose="02000503020000020003"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venir Book" panose="02000503020000020003"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venir Book" panose="02000503020000020003"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venir Book" panose="02000503020000020003"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venir Book" panose="02000503020000020003"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7"/>
        <p:cNvGrpSpPr/>
        <p:nvPr/>
      </p:nvGrpSpPr>
      <p:grpSpPr>
        <a:xfrm>
          <a:off x="0" y="0"/>
          <a:ext cx="0" cy="0"/>
          <a:chOff x="0" y="0"/>
          <a:chExt cx="0" cy="0"/>
        </a:xfrm>
      </p:grpSpPr>
      <p:sp>
        <p:nvSpPr>
          <p:cNvPr id="88" name="Google Shape;88;p13"/>
          <p:cNvSpPr txBox="1">
            <a:spLocks noGrp="1"/>
          </p:cNvSpPr>
          <p:nvPr>
            <p:ph type="title"/>
          </p:nvPr>
        </p:nvSpPr>
        <p:spPr>
          <a:xfrm>
            <a:off x="1069848" y="484632"/>
            <a:ext cx="10058400" cy="16092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rgbClr val="000000"/>
              </a:buClr>
              <a:buSzPts val="5400"/>
              <a:buFont typeface="Rokkitt"/>
              <a:buNone/>
              <a:defRPr sz="5400" b="0" i="0" u="none" strike="noStrike" cap="none">
                <a:solidFill>
                  <a:srgbClr val="000000"/>
                </a:solidFill>
                <a:latin typeface="Rokkitt"/>
                <a:ea typeface="Rokkitt"/>
                <a:cs typeface="Rokkitt"/>
                <a:sym typeface="Rokkitt"/>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9" name="Google Shape;89;p13"/>
          <p:cNvSpPr txBox="1">
            <a:spLocks noGrp="1"/>
          </p:cNvSpPr>
          <p:nvPr>
            <p:ph type="body" idx="1"/>
          </p:nvPr>
        </p:nvSpPr>
        <p:spPr>
          <a:xfrm>
            <a:off x="1069848" y="2121408"/>
            <a:ext cx="10058400" cy="4050900"/>
          </a:xfrm>
          <a:prstGeom prst="rect">
            <a:avLst/>
          </a:prstGeom>
          <a:noFill/>
          <a:ln>
            <a:noFill/>
          </a:ln>
        </p:spPr>
        <p:txBody>
          <a:bodyPr spcFirstLastPara="1" wrap="square" lIns="91425" tIns="45700" rIns="91425" bIns="45700" anchor="t" anchorCtr="0"/>
          <a:lstStyle>
            <a:lvl1pPr marL="457200" marR="0" lvl="0" indent="-336550" algn="l" rtl="0">
              <a:lnSpc>
                <a:spcPct val="90000"/>
              </a:lnSpc>
              <a:spcBef>
                <a:spcPts val="1200"/>
              </a:spcBef>
              <a:spcAft>
                <a:spcPts val="0"/>
              </a:spcAft>
              <a:buClr>
                <a:srgbClr val="9E3611"/>
              </a:buClr>
              <a:buSzPts val="1700"/>
              <a:buFont typeface="Noto Sans Symbols"/>
              <a:buChar char="▪"/>
              <a:defRPr sz="2000" b="0" i="0" u="none" strike="noStrike" cap="none">
                <a:solidFill>
                  <a:schemeClr val="dk1"/>
                </a:solidFill>
                <a:latin typeface="Rockwell"/>
                <a:ea typeface="Rockwell"/>
                <a:cs typeface="Rockwell"/>
                <a:sym typeface="Rockwell"/>
              </a:defRPr>
            </a:lvl1pPr>
            <a:lvl2pPr marL="914400" marR="0" lvl="1" indent="-325755" algn="l" rtl="0">
              <a:lnSpc>
                <a:spcPct val="90000"/>
              </a:lnSpc>
              <a:spcBef>
                <a:spcPts val="400"/>
              </a:spcBef>
              <a:spcAft>
                <a:spcPts val="0"/>
              </a:spcAft>
              <a:buClr>
                <a:srgbClr val="9E3611"/>
              </a:buClr>
              <a:buSzPts val="1530"/>
              <a:buFont typeface="Noto Sans Symbols"/>
              <a:buChar char="▪"/>
              <a:defRPr sz="1800" b="0" i="0" u="none" strike="noStrike" cap="none">
                <a:solidFill>
                  <a:schemeClr val="dk1"/>
                </a:solidFill>
                <a:latin typeface="Rockwell"/>
                <a:ea typeface="Rockwell"/>
                <a:cs typeface="Rockwell"/>
                <a:sym typeface="Rockwell"/>
              </a:defRPr>
            </a:lvl2pPr>
            <a:lvl3pPr marL="1371600" marR="0" lvl="2" indent="-314960" algn="l" rtl="0">
              <a:lnSpc>
                <a:spcPct val="90000"/>
              </a:lnSpc>
              <a:spcBef>
                <a:spcPts val="400"/>
              </a:spcBef>
              <a:spcAft>
                <a:spcPts val="0"/>
              </a:spcAft>
              <a:buClr>
                <a:srgbClr val="9E3611"/>
              </a:buClr>
              <a:buSzPts val="1360"/>
              <a:buFont typeface="Noto Sans Symbols"/>
              <a:buChar char="▪"/>
              <a:defRPr sz="1600" b="0" i="0" u="none" strike="noStrike" cap="none">
                <a:solidFill>
                  <a:schemeClr val="dk1"/>
                </a:solidFill>
                <a:latin typeface="Rockwell"/>
                <a:ea typeface="Rockwell"/>
                <a:cs typeface="Rockwell"/>
                <a:sym typeface="Rockwell"/>
              </a:defRPr>
            </a:lvl3pPr>
            <a:lvl4pPr marL="1828800" marR="0" lvl="3" indent="-314960" algn="l" rtl="0">
              <a:lnSpc>
                <a:spcPct val="90000"/>
              </a:lnSpc>
              <a:spcBef>
                <a:spcPts val="400"/>
              </a:spcBef>
              <a:spcAft>
                <a:spcPts val="0"/>
              </a:spcAft>
              <a:buClr>
                <a:srgbClr val="9E3611"/>
              </a:buClr>
              <a:buSzPts val="1360"/>
              <a:buFont typeface="Noto Sans Symbols"/>
              <a:buChar char="▪"/>
              <a:defRPr sz="1600" b="0" i="0" u="none" strike="noStrike" cap="none">
                <a:solidFill>
                  <a:schemeClr val="dk1"/>
                </a:solidFill>
                <a:latin typeface="Rockwell"/>
                <a:ea typeface="Rockwell"/>
                <a:cs typeface="Rockwell"/>
                <a:sym typeface="Rockwell"/>
              </a:defRPr>
            </a:lvl4pPr>
            <a:lvl5pPr marL="2286000" marR="0" lvl="4" indent="-314960" algn="l" rtl="0">
              <a:lnSpc>
                <a:spcPct val="90000"/>
              </a:lnSpc>
              <a:spcBef>
                <a:spcPts val="400"/>
              </a:spcBef>
              <a:spcAft>
                <a:spcPts val="0"/>
              </a:spcAft>
              <a:buClr>
                <a:srgbClr val="9E3611"/>
              </a:buClr>
              <a:buSzPts val="1360"/>
              <a:buFont typeface="Noto Sans Symbols"/>
              <a:buChar char="▪"/>
              <a:defRPr sz="1600" b="0" i="0" u="none" strike="noStrike" cap="none">
                <a:solidFill>
                  <a:schemeClr val="dk1"/>
                </a:solidFill>
                <a:latin typeface="Rockwell"/>
                <a:ea typeface="Rockwell"/>
                <a:cs typeface="Rockwell"/>
                <a:sym typeface="Rockwell"/>
              </a:defRPr>
            </a:lvl5pPr>
            <a:lvl6pPr marL="2743200" marR="0" lvl="5" indent="-314960" algn="l" rtl="0">
              <a:lnSpc>
                <a:spcPct val="90000"/>
              </a:lnSpc>
              <a:spcBef>
                <a:spcPts val="400"/>
              </a:spcBef>
              <a:spcAft>
                <a:spcPts val="0"/>
              </a:spcAft>
              <a:buClr>
                <a:srgbClr val="9E3611"/>
              </a:buClr>
              <a:buSzPts val="1360"/>
              <a:buFont typeface="Noto Sans Symbols"/>
              <a:buChar char="▪"/>
              <a:defRPr sz="1600" b="0" i="0" u="none" strike="noStrike" cap="none">
                <a:solidFill>
                  <a:schemeClr val="dk1"/>
                </a:solidFill>
                <a:latin typeface="Rockwell"/>
                <a:ea typeface="Rockwell"/>
                <a:cs typeface="Rockwell"/>
                <a:sym typeface="Rockwell"/>
              </a:defRPr>
            </a:lvl6pPr>
            <a:lvl7pPr marL="3200400" marR="0" lvl="6" indent="-314960" algn="l" rtl="0">
              <a:lnSpc>
                <a:spcPct val="90000"/>
              </a:lnSpc>
              <a:spcBef>
                <a:spcPts val="400"/>
              </a:spcBef>
              <a:spcAft>
                <a:spcPts val="0"/>
              </a:spcAft>
              <a:buClr>
                <a:srgbClr val="9E3611"/>
              </a:buClr>
              <a:buSzPts val="1360"/>
              <a:buFont typeface="Noto Sans Symbols"/>
              <a:buChar char="▪"/>
              <a:defRPr sz="1600" b="0" i="0" u="none" strike="noStrike" cap="none">
                <a:solidFill>
                  <a:schemeClr val="dk1"/>
                </a:solidFill>
                <a:latin typeface="Rockwell"/>
                <a:ea typeface="Rockwell"/>
                <a:cs typeface="Rockwell"/>
                <a:sym typeface="Rockwell"/>
              </a:defRPr>
            </a:lvl7pPr>
            <a:lvl8pPr marL="3657600" marR="0" lvl="7" indent="-314959" algn="l" rtl="0">
              <a:lnSpc>
                <a:spcPct val="90000"/>
              </a:lnSpc>
              <a:spcBef>
                <a:spcPts val="400"/>
              </a:spcBef>
              <a:spcAft>
                <a:spcPts val="0"/>
              </a:spcAft>
              <a:buClr>
                <a:srgbClr val="9E3611"/>
              </a:buClr>
              <a:buSzPts val="1360"/>
              <a:buFont typeface="Noto Sans Symbols"/>
              <a:buChar char="▪"/>
              <a:defRPr sz="1600" b="0" i="0" u="none" strike="noStrike" cap="none">
                <a:solidFill>
                  <a:schemeClr val="dk1"/>
                </a:solidFill>
                <a:latin typeface="Rockwell"/>
                <a:ea typeface="Rockwell"/>
                <a:cs typeface="Rockwell"/>
                <a:sym typeface="Rockwell"/>
              </a:defRPr>
            </a:lvl8pPr>
            <a:lvl9pPr marL="4114800" marR="0" lvl="8" indent="-314959" algn="l" rtl="0">
              <a:lnSpc>
                <a:spcPct val="90000"/>
              </a:lnSpc>
              <a:spcBef>
                <a:spcPts val="400"/>
              </a:spcBef>
              <a:spcAft>
                <a:spcPts val="200"/>
              </a:spcAft>
              <a:buClr>
                <a:srgbClr val="9E3611"/>
              </a:buClr>
              <a:buSzPts val="1360"/>
              <a:buFont typeface="Noto Sans Symbols"/>
              <a:buChar char="▪"/>
              <a:defRPr sz="1600" b="0" i="0" u="none" strike="noStrike" cap="none">
                <a:solidFill>
                  <a:schemeClr val="dk1"/>
                </a:solidFill>
                <a:latin typeface="Rockwell"/>
                <a:ea typeface="Rockwell"/>
                <a:cs typeface="Rockwell"/>
                <a:sym typeface="Rockwell"/>
              </a:defRPr>
            </a:lvl9pPr>
          </a:lstStyle>
          <a:p>
            <a:endParaRPr/>
          </a:p>
        </p:txBody>
      </p:sp>
      <p:sp>
        <p:nvSpPr>
          <p:cNvPr id="90" name="Google Shape;90;p13"/>
          <p:cNvSpPr txBox="1">
            <a:spLocks noGrp="1"/>
          </p:cNvSpPr>
          <p:nvPr>
            <p:ph type="dt" idx="10"/>
          </p:nvPr>
        </p:nvSpPr>
        <p:spPr>
          <a:xfrm>
            <a:off x="7964424" y="6272784"/>
            <a:ext cx="3273600" cy="365100"/>
          </a:xfrm>
          <a:prstGeom prst="rect">
            <a:avLst/>
          </a:prstGeom>
          <a:noFill/>
          <a:ln>
            <a:noFill/>
          </a:ln>
        </p:spPr>
        <p:txBody>
          <a:bodyPr spcFirstLastPara="1" wrap="square" lIns="91425" tIns="45700" rIns="91425" bIns="45700" anchor="ctr" anchorCtr="0"/>
          <a:lstStyle>
            <a:lvl1pPr marR="0" lvl="0" algn="r" rtl="0">
              <a:lnSpc>
                <a:spcPct val="100000"/>
              </a:lnSpc>
              <a:spcBef>
                <a:spcPts val="0"/>
              </a:spcBef>
              <a:spcAft>
                <a:spcPts val="0"/>
              </a:spcAft>
              <a:buClr>
                <a:srgbClr val="000000"/>
              </a:buClr>
              <a:buSzPts val="1400"/>
              <a:buFont typeface="Arial"/>
              <a:buNone/>
              <a:defRPr sz="1100" b="0" i="0" u="none" strike="noStrike" cap="none">
                <a:solidFill>
                  <a:schemeClr val="dk2"/>
                </a:solidFill>
                <a:latin typeface="Rockwell"/>
                <a:ea typeface="Rockwell"/>
                <a:cs typeface="Rockwell"/>
                <a:sym typeface="Rockwel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Rockwell"/>
                <a:ea typeface="Rockwell"/>
                <a:cs typeface="Rockwell"/>
                <a:sym typeface="Rockwel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Rockwell"/>
                <a:ea typeface="Rockwell"/>
                <a:cs typeface="Rockwell"/>
                <a:sym typeface="Rockwel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Rockwell"/>
                <a:ea typeface="Rockwell"/>
                <a:cs typeface="Rockwell"/>
                <a:sym typeface="Rockwel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Rockwell"/>
                <a:ea typeface="Rockwell"/>
                <a:cs typeface="Rockwell"/>
                <a:sym typeface="Rockwel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Rockwell"/>
                <a:ea typeface="Rockwell"/>
                <a:cs typeface="Rockwell"/>
                <a:sym typeface="Rockwel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Rockwell"/>
                <a:ea typeface="Rockwell"/>
                <a:cs typeface="Rockwell"/>
                <a:sym typeface="Rockwel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Rockwell"/>
                <a:ea typeface="Rockwell"/>
                <a:cs typeface="Rockwell"/>
                <a:sym typeface="Rockwel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Rockwell"/>
                <a:ea typeface="Rockwell"/>
                <a:cs typeface="Rockwell"/>
                <a:sym typeface="Rockwell"/>
              </a:defRPr>
            </a:lvl9pPr>
          </a:lstStyle>
          <a:p>
            <a:endParaRPr/>
          </a:p>
        </p:txBody>
      </p:sp>
      <p:sp>
        <p:nvSpPr>
          <p:cNvPr id="91" name="Google Shape;91;p13"/>
          <p:cNvSpPr txBox="1">
            <a:spLocks noGrp="1"/>
          </p:cNvSpPr>
          <p:nvPr>
            <p:ph type="ftr" idx="11"/>
          </p:nvPr>
        </p:nvSpPr>
        <p:spPr>
          <a:xfrm>
            <a:off x="1088136" y="6272784"/>
            <a:ext cx="6327600" cy="365100"/>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100" b="0" i="0" u="none" strike="noStrike" cap="none">
                <a:solidFill>
                  <a:schemeClr val="dk2"/>
                </a:solidFill>
                <a:latin typeface="Rockwell"/>
                <a:ea typeface="Rockwell"/>
                <a:cs typeface="Rockwell"/>
                <a:sym typeface="Rockwel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Rockwell"/>
                <a:ea typeface="Rockwell"/>
                <a:cs typeface="Rockwell"/>
                <a:sym typeface="Rockwel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Rockwell"/>
                <a:ea typeface="Rockwell"/>
                <a:cs typeface="Rockwell"/>
                <a:sym typeface="Rockwel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Rockwell"/>
                <a:ea typeface="Rockwell"/>
                <a:cs typeface="Rockwell"/>
                <a:sym typeface="Rockwel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Rockwell"/>
                <a:ea typeface="Rockwell"/>
                <a:cs typeface="Rockwell"/>
                <a:sym typeface="Rockwel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Rockwell"/>
                <a:ea typeface="Rockwell"/>
                <a:cs typeface="Rockwell"/>
                <a:sym typeface="Rockwel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Rockwell"/>
                <a:ea typeface="Rockwell"/>
                <a:cs typeface="Rockwell"/>
                <a:sym typeface="Rockwel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Rockwell"/>
                <a:ea typeface="Rockwell"/>
                <a:cs typeface="Rockwell"/>
                <a:sym typeface="Rockwel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Rockwell"/>
                <a:ea typeface="Rockwell"/>
                <a:cs typeface="Rockwell"/>
                <a:sym typeface="Rockwell"/>
              </a:defRPr>
            </a:lvl9pPr>
          </a:lstStyle>
          <a:p>
            <a:endParaRPr/>
          </a:p>
        </p:txBody>
      </p:sp>
      <p:grpSp>
        <p:nvGrpSpPr>
          <p:cNvPr id="92" name="Google Shape;92;p13"/>
          <p:cNvGrpSpPr/>
          <p:nvPr/>
        </p:nvGrpSpPr>
        <p:grpSpPr>
          <a:xfrm>
            <a:off x="11401725" y="6229474"/>
            <a:ext cx="457200" cy="457182"/>
            <a:chOff x="11361456" y="6195813"/>
            <a:chExt cx="548640" cy="548640"/>
          </a:xfrm>
        </p:grpSpPr>
        <p:sp>
          <p:nvSpPr>
            <p:cNvPr id="93" name="Google Shape;93;p13"/>
            <p:cNvSpPr/>
            <p:nvPr/>
          </p:nvSpPr>
          <p:spPr>
            <a:xfrm>
              <a:off x="11361456" y="6195813"/>
              <a:ext cx="548640" cy="548640"/>
            </a:xfrm>
            <a:prstGeom prst="ellipse">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4" name="Google Shape;94;p13"/>
            <p:cNvSpPr/>
            <p:nvPr/>
          </p:nvSpPr>
          <p:spPr>
            <a:xfrm>
              <a:off x="11396488" y="6230844"/>
              <a:ext cx="478576" cy="478578"/>
            </a:xfrm>
            <a:prstGeom prst="ellipse">
              <a:avLst/>
            </a:prstGeom>
            <a:noFill/>
            <a:ln w="127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95" name="Google Shape;95;p13"/>
          <p:cNvSpPr txBox="1">
            <a:spLocks noGrp="1"/>
          </p:cNvSpPr>
          <p:nvPr>
            <p:ph type="sldNum" idx="12"/>
          </p:nvPr>
        </p:nvSpPr>
        <p:spPr>
          <a:xfrm>
            <a:off x="11310325" y="4467735"/>
            <a:ext cx="640000" cy="365100"/>
          </a:xfrm>
          <a:prstGeom prst="rect">
            <a:avLst/>
          </a:prstGeom>
          <a:noFill/>
          <a:ln>
            <a:noFill/>
          </a:ln>
        </p:spPr>
        <p:txBody>
          <a:bodyPr spcFirstLastPara="1" wrap="square" lIns="91425" tIns="45700" rIns="91425" bIns="45700" anchor="ctr" anchorCtr="0">
            <a:noAutofit/>
          </a:bodyPr>
          <a:lstStyle>
            <a:lvl1pPr marL="0" marR="0" lvl="0" indent="0" algn="ctr" rtl="0">
              <a:lnSpc>
                <a:spcPct val="100000"/>
              </a:lnSpc>
              <a:spcBef>
                <a:spcPts val="0"/>
              </a:spcBef>
              <a:spcAft>
                <a:spcPts val="0"/>
              </a:spcAft>
              <a:buClr>
                <a:srgbClr val="000000"/>
              </a:buClr>
              <a:buSzPts val="1400"/>
              <a:buFont typeface="Arial"/>
              <a:buNone/>
              <a:defRPr sz="1400" b="1" i="0" u="none" strike="noStrike" cap="none">
                <a:solidFill>
                  <a:srgbClr val="FFFFFF"/>
                </a:solidFill>
                <a:latin typeface="Rokkitt"/>
                <a:ea typeface="Rokkitt"/>
                <a:cs typeface="Rokkitt"/>
                <a:sym typeface="Rokkitt"/>
              </a:defRPr>
            </a:lvl1pPr>
            <a:lvl2pPr marL="0" marR="0" lvl="1" indent="0" algn="ctr" rtl="0">
              <a:lnSpc>
                <a:spcPct val="100000"/>
              </a:lnSpc>
              <a:spcBef>
                <a:spcPts val="0"/>
              </a:spcBef>
              <a:spcAft>
                <a:spcPts val="0"/>
              </a:spcAft>
              <a:buClr>
                <a:srgbClr val="000000"/>
              </a:buClr>
              <a:buSzPts val="1400"/>
              <a:buFont typeface="Arial"/>
              <a:buNone/>
              <a:defRPr sz="1400" b="1" i="0" u="none" strike="noStrike" cap="none">
                <a:solidFill>
                  <a:srgbClr val="FFFFFF"/>
                </a:solidFill>
                <a:latin typeface="Rokkitt"/>
                <a:ea typeface="Rokkitt"/>
                <a:cs typeface="Rokkitt"/>
                <a:sym typeface="Rokkitt"/>
              </a:defRPr>
            </a:lvl2pPr>
            <a:lvl3pPr marL="0" marR="0" lvl="2" indent="0" algn="ctr" rtl="0">
              <a:lnSpc>
                <a:spcPct val="100000"/>
              </a:lnSpc>
              <a:spcBef>
                <a:spcPts val="0"/>
              </a:spcBef>
              <a:spcAft>
                <a:spcPts val="0"/>
              </a:spcAft>
              <a:buClr>
                <a:srgbClr val="000000"/>
              </a:buClr>
              <a:buSzPts val="1400"/>
              <a:buFont typeface="Arial"/>
              <a:buNone/>
              <a:defRPr sz="1400" b="1" i="0" u="none" strike="noStrike" cap="none">
                <a:solidFill>
                  <a:srgbClr val="FFFFFF"/>
                </a:solidFill>
                <a:latin typeface="Rokkitt"/>
                <a:ea typeface="Rokkitt"/>
                <a:cs typeface="Rokkitt"/>
                <a:sym typeface="Rokkitt"/>
              </a:defRPr>
            </a:lvl3pPr>
            <a:lvl4pPr marL="0" marR="0" lvl="3" indent="0" algn="ctr" rtl="0">
              <a:lnSpc>
                <a:spcPct val="100000"/>
              </a:lnSpc>
              <a:spcBef>
                <a:spcPts val="0"/>
              </a:spcBef>
              <a:spcAft>
                <a:spcPts val="0"/>
              </a:spcAft>
              <a:buClr>
                <a:srgbClr val="000000"/>
              </a:buClr>
              <a:buSzPts val="1400"/>
              <a:buFont typeface="Arial"/>
              <a:buNone/>
              <a:defRPr sz="1400" b="1" i="0" u="none" strike="noStrike" cap="none">
                <a:solidFill>
                  <a:srgbClr val="FFFFFF"/>
                </a:solidFill>
                <a:latin typeface="Rokkitt"/>
                <a:ea typeface="Rokkitt"/>
                <a:cs typeface="Rokkitt"/>
                <a:sym typeface="Rokkitt"/>
              </a:defRPr>
            </a:lvl4pPr>
            <a:lvl5pPr marL="0" marR="0" lvl="4" indent="0" algn="ctr" rtl="0">
              <a:lnSpc>
                <a:spcPct val="100000"/>
              </a:lnSpc>
              <a:spcBef>
                <a:spcPts val="0"/>
              </a:spcBef>
              <a:spcAft>
                <a:spcPts val="0"/>
              </a:spcAft>
              <a:buClr>
                <a:srgbClr val="000000"/>
              </a:buClr>
              <a:buSzPts val="1400"/>
              <a:buFont typeface="Arial"/>
              <a:buNone/>
              <a:defRPr sz="1400" b="1" i="0" u="none" strike="noStrike" cap="none">
                <a:solidFill>
                  <a:srgbClr val="FFFFFF"/>
                </a:solidFill>
                <a:latin typeface="Rokkitt"/>
                <a:ea typeface="Rokkitt"/>
                <a:cs typeface="Rokkitt"/>
                <a:sym typeface="Rokkitt"/>
              </a:defRPr>
            </a:lvl5pPr>
            <a:lvl6pPr marL="0" marR="0" lvl="5" indent="0" algn="ctr" rtl="0">
              <a:lnSpc>
                <a:spcPct val="100000"/>
              </a:lnSpc>
              <a:spcBef>
                <a:spcPts val="0"/>
              </a:spcBef>
              <a:spcAft>
                <a:spcPts val="0"/>
              </a:spcAft>
              <a:buClr>
                <a:srgbClr val="000000"/>
              </a:buClr>
              <a:buSzPts val="1400"/>
              <a:buFont typeface="Arial"/>
              <a:buNone/>
              <a:defRPr sz="1400" b="1" i="0" u="none" strike="noStrike" cap="none">
                <a:solidFill>
                  <a:srgbClr val="FFFFFF"/>
                </a:solidFill>
                <a:latin typeface="Rokkitt"/>
                <a:ea typeface="Rokkitt"/>
                <a:cs typeface="Rokkitt"/>
                <a:sym typeface="Rokkitt"/>
              </a:defRPr>
            </a:lvl6pPr>
            <a:lvl7pPr marL="0" marR="0" lvl="6" indent="0" algn="ctr" rtl="0">
              <a:lnSpc>
                <a:spcPct val="100000"/>
              </a:lnSpc>
              <a:spcBef>
                <a:spcPts val="0"/>
              </a:spcBef>
              <a:spcAft>
                <a:spcPts val="0"/>
              </a:spcAft>
              <a:buClr>
                <a:srgbClr val="000000"/>
              </a:buClr>
              <a:buSzPts val="1400"/>
              <a:buFont typeface="Arial"/>
              <a:buNone/>
              <a:defRPr sz="1400" b="1" i="0" u="none" strike="noStrike" cap="none">
                <a:solidFill>
                  <a:srgbClr val="FFFFFF"/>
                </a:solidFill>
                <a:latin typeface="Rokkitt"/>
                <a:ea typeface="Rokkitt"/>
                <a:cs typeface="Rokkitt"/>
                <a:sym typeface="Rokkitt"/>
              </a:defRPr>
            </a:lvl7pPr>
            <a:lvl8pPr marL="0" marR="0" lvl="7" indent="0" algn="ctr" rtl="0">
              <a:lnSpc>
                <a:spcPct val="100000"/>
              </a:lnSpc>
              <a:spcBef>
                <a:spcPts val="0"/>
              </a:spcBef>
              <a:spcAft>
                <a:spcPts val="0"/>
              </a:spcAft>
              <a:buClr>
                <a:srgbClr val="000000"/>
              </a:buClr>
              <a:buSzPts val="1400"/>
              <a:buFont typeface="Arial"/>
              <a:buNone/>
              <a:defRPr sz="1400" b="1" i="0" u="none" strike="noStrike" cap="none">
                <a:solidFill>
                  <a:srgbClr val="FFFFFF"/>
                </a:solidFill>
                <a:latin typeface="Rokkitt"/>
                <a:ea typeface="Rokkitt"/>
                <a:cs typeface="Rokkitt"/>
                <a:sym typeface="Rokkitt"/>
              </a:defRPr>
            </a:lvl8pPr>
            <a:lvl9pPr marL="0" marR="0" lvl="8" indent="0" algn="ctr" rtl="0">
              <a:lnSpc>
                <a:spcPct val="100000"/>
              </a:lnSpc>
              <a:spcBef>
                <a:spcPts val="0"/>
              </a:spcBef>
              <a:spcAft>
                <a:spcPts val="0"/>
              </a:spcAft>
              <a:buClr>
                <a:srgbClr val="000000"/>
              </a:buClr>
              <a:buSzPts val="1400"/>
              <a:buFont typeface="Arial"/>
              <a:buNone/>
              <a:defRPr sz="1400" b="1" i="0" u="none" strike="noStrike" cap="none">
                <a:solidFill>
                  <a:srgbClr val="FFFFFF"/>
                </a:solidFill>
                <a:latin typeface="Rokkitt"/>
                <a:ea typeface="Rokkitt"/>
                <a:cs typeface="Rokkitt"/>
                <a:sym typeface="Rokkitt"/>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3602734632"/>
      </p:ext>
    </p:extLst>
  </p:cSld>
  <p:clrMap bg1="lt1" tx1="dk1" bg2="dk2" tx2="lt2" accent1="accent1" accent2="accent2" accent3="accent3" accent4="accent4" accent5="accent5" accent6="accent6" hlink="hlink" folHlink="folHlink"/>
  <p:sldLayoutIdLst>
    <p:sldLayoutId id="2147483806" r:id="rId1"/>
    <p:sldLayoutId id="2147483807" r:id="rId2"/>
    <p:sldLayoutId id="2147483808" r:id="rId3"/>
    <p:sldLayoutId id="2147483809" r:id="rId4"/>
    <p:sldLayoutId id="2147483810" r:id="rId5"/>
    <p:sldLayoutId id="2147483811" r:id="rId6"/>
    <p:sldLayoutId id="2147483812" r:id="rId7"/>
    <p:sldLayoutId id="2147483813" r:id="rId8"/>
    <p:sldLayoutId id="2147483814" r:id="rId9"/>
    <p:sldLayoutId id="2147483815" r:id="rId10"/>
    <p:sldLayoutId id="2147483816"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14400" y="609600"/>
            <a:ext cx="10363200" cy="11430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914400" y="1981200"/>
            <a:ext cx="10363200" cy="41148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914400" y="6248400"/>
            <a:ext cx="2540000" cy="4572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a:defRPr sz="1400"/>
            </a:lvl1pPr>
          </a:lstStyle>
          <a:p>
            <a:pPr defTabSz="914446" eaLnBrk="0" fontAlgn="base" hangingPunct="0">
              <a:spcBef>
                <a:spcPct val="0"/>
              </a:spcBef>
              <a:spcAft>
                <a:spcPct val="0"/>
              </a:spcAft>
              <a:defRPr/>
            </a:pPr>
            <a:endParaRPr lang="en-US">
              <a:solidFill>
                <a:srgbClr val="000000"/>
              </a:solidFill>
            </a:endParaRPr>
          </a:p>
        </p:txBody>
      </p:sp>
      <p:sp>
        <p:nvSpPr>
          <p:cNvPr id="1029" name="Rectangle 5"/>
          <p:cNvSpPr>
            <a:spLocks noGrp="1" noChangeArrowheads="1"/>
          </p:cNvSpPr>
          <p:nvPr>
            <p:ph type="ftr" sz="quarter" idx="3"/>
          </p:nvPr>
        </p:nvSpPr>
        <p:spPr bwMode="auto">
          <a:xfrm>
            <a:off x="4165600" y="6248400"/>
            <a:ext cx="3860800" cy="4572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algn="ctr">
              <a:defRPr sz="1400"/>
            </a:lvl1pPr>
          </a:lstStyle>
          <a:p>
            <a:pPr defTabSz="914446" eaLnBrk="0" fontAlgn="base" hangingPunct="0">
              <a:spcBef>
                <a:spcPct val="0"/>
              </a:spcBef>
              <a:spcAft>
                <a:spcPct val="0"/>
              </a:spcAft>
              <a:defRPr/>
            </a:pPr>
            <a:endParaRPr lang="en-US">
              <a:solidFill>
                <a:srgbClr val="000000"/>
              </a:solidFill>
            </a:endParaRPr>
          </a:p>
        </p:txBody>
      </p:sp>
      <p:sp>
        <p:nvSpPr>
          <p:cNvPr id="1030" name="Rectangle 6"/>
          <p:cNvSpPr>
            <a:spLocks noGrp="1" noChangeArrowheads="1"/>
          </p:cNvSpPr>
          <p:nvPr>
            <p:ph type="sldNum" sz="quarter" idx="4"/>
          </p:nvPr>
        </p:nvSpPr>
        <p:spPr bwMode="auto">
          <a:xfrm>
            <a:off x="8737600" y="6248400"/>
            <a:ext cx="2540000" cy="4572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algn="r">
              <a:defRPr sz="1400"/>
            </a:lvl1pPr>
          </a:lstStyle>
          <a:p>
            <a:pPr defTabSz="914446" eaLnBrk="0" fontAlgn="base" hangingPunct="0">
              <a:spcBef>
                <a:spcPct val="0"/>
              </a:spcBef>
              <a:spcAft>
                <a:spcPct val="0"/>
              </a:spcAft>
              <a:defRPr/>
            </a:pPr>
            <a:fld id="{BF9E09E0-EB20-0B4F-B33E-300CCB0249AA}" type="slidenum">
              <a:rPr lang="en-US" smtClean="0">
                <a:solidFill>
                  <a:srgbClr val="000000"/>
                </a:solidFill>
              </a:rPr>
              <a:pPr defTabSz="914446" eaLnBrk="0" fontAlgn="base" hangingPunct="0">
                <a:spcBef>
                  <a:spcPct val="0"/>
                </a:spcBef>
                <a:spcAft>
                  <a:spcPct val="0"/>
                </a:spcAft>
                <a:defRPr/>
              </a:pPr>
              <a:t>‹#›</a:t>
            </a:fld>
            <a:endParaRPr lang="en-US">
              <a:solidFill>
                <a:srgbClr val="000000"/>
              </a:solidFill>
            </a:endParaRPr>
          </a:p>
        </p:txBody>
      </p:sp>
    </p:spTree>
    <p:extLst>
      <p:ext uri="{BB962C8B-B14F-4D97-AF65-F5344CB8AC3E}">
        <p14:creationId xmlns:p14="http://schemas.microsoft.com/office/powerpoint/2010/main" val="3184858431"/>
      </p:ext>
    </p:extLst>
  </p:cSld>
  <p:clrMap bg1="lt1" tx1="dk1" bg2="lt2" tx2="dk2" accent1="accent1" accent2="accent2" accent3="accent3" accent4="accent4" accent5="accent5" accent6="accent6" hlink="hlink" folHlink="folHlink"/>
  <p:sldLayoutIdLst>
    <p:sldLayoutId id="2147483818" r:id="rId1"/>
    <p:sldLayoutId id="2147483819" r:id="rId2"/>
    <p:sldLayoutId id="2147483820" r:id="rId3"/>
    <p:sldLayoutId id="2147483821" r:id="rId4"/>
    <p:sldLayoutId id="2147483822" r:id="rId5"/>
    <p:sldLayoutId id="2147483823" r:id="rId6"/>
    <p:sldLayoutId id="2147483824" r:id="rId7"/>
    <p:sldLayoutId id="2147483825" r:id="rId8"/>
    <p:sldLayoutId id="2147483826" r:id="rId9"/>
    <p:sldLayoutId id="2147483827" r:id="rId10"/>
    <p:sldLayoutId id="2147483828" r:id="rId11"/>
    <p:sldLayoutId id="2147483829" r:id="rId12"/>
    <p:sldLayoutId id="2147483830" r:id="rId13"/>
    <p:sldLayoutId id="2147483831" r:id="rId14"/>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2pPr>
      <a:lvl3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3pPr>
      <a:lvl4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4pPr>
      <a:lvl5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5pPr>
      <a:lvl6pPr marL="457223" algn="ctr" rtl="0" fontAlgn="base">
        <a:spcBef>
          <a:spcPct val="0"/>
        </a:spcBef>
        <a:spcAft>
          <a:spcPct val="0"/>
        </a:spcAft>
        <a:defRPr sz="4400">
          <a:solidFill>
            <a:schemeClr val="tx2"/>
          </a:solidFill>
          <a:latin typeface="Arial" charset="0"/>
          <a:ea typeface="ＭＳ Ｐゴシック" charset="0"/>
          <a:cs typeface="ＭＳ Ｐゴシック" charset="0"/>
        </a:defRPr>
      </a:lvl6pPr>
      <a:lvl7pPr marL="914446" algn="ctr" rtl="0" fontAlgn="base">
        <a:spcBef>
          <a:spcPct val="0"/>
        </a:spcBef>
        <a:spcAft>
          <a:spcPct val="0"/>
        </a:spcAft>
        <a:defRPr sz="4400">
          <a:solidFill>
            <a:schemeClr val="tx2"/>
          </a:solidFill>
          <a:latin typeface="Arial" charset="0"/>
          <a:ea typeface="ＭＳ Ｐゴシック" charset="0"/>
          <a:cs typeface="ＭＳ Ｐゴシック" charset="0"/>
        </a:defRPr>
      </a:lvl7pPr>
      <a:lvl8pPr marL="1371669" algn="ctr" rtl="0" fontAlgn="base">
        <a:spcBef>
          <a:spcPct val="0"/>
        </a:spcBef>
        <a:spcAft>
          <a:spcPct val="0"/>
        </a:spcAft>
        <a:defRPr sz="4400">
          <a:solidFill>
            <a:schemeClr val="tx2"/>
          </a:solidFill>
          <a:latin typeface="Arial" charset="0"/>
          <a:ea typeface="ＭＳ Ｐゴシック" charset="0"/>
          <a:cs typeface="ＭＳ Ｐゴシック" charset="0"/>
        </a:defRPr>
      </a:lvl8pPr>
      <a:lvl9pPr marL="1828891" algn="ctr" rtl="0" fontAlgn="base">
        <a:spcBef>
          <a:spcPct val="0"/>
        </a:spcBef>
        <a:spcAft>
          <a:spcPct val="0"/>
        </a:spcAft>
        <a:defRPr sz="4400">
          <a:solidFill>
            <a:schemeClr val="tx2"/>
          </a:solidFill>
          <a:latin typeface="Arial" charset="0"/>
          <a:ea typeface="ＭＳ Ｐゴシック" charset="0"/>
          <a:cs typeface="ＭＳ Ｐゴシック" charset="0"/>
        </a:defRPr>
      </a:lvl9pPr>
    </p:titleStyle>
    <p:bodyStyle>
      <a:lvl1pPr marL="342917" indent="-342917" algn="l" rtl="0" eaLnBrk="0" fontAlgn="base" hangingPunct="0">
        <a:spcBef>
          <a:spcPct val="20000"/>
        </a:spcBef>
        <a:spcAft>
          <a:spcPct val="0"/>
        </a:spcAft>
        <a:buChar char="•"/>
        <a:defRPr sz="3200">
          <a:solidFill>
            <a:schemeClr val="tx1"/>
          </a:solidFill>
          <a:latin typeface="+mn-lt"/>
          <a:ea typeface="+mn-ea"/>
          <a:cs typeface="+mn-cs"/>
        </a:defRPr>
      </a:lvl1pPr>
      <a:lvl2pPr marL="742987" indent="-285764" algn="l" rtl="0" eaLnBrk="0" fontAlgn="base" hangingPunct="0">
        <a:spcBef>
          <a:spcPct val="20000"/>
        </a:spcBef>
        <a:spcAft>
          <a:spcPct val="0"/>
        </a:spcAft>
        <a:buChar char="–"/>
        <a:defRPr sz="2800">
          <a:solidFill>
            <a:schemeClr val="tx1"/>
          </a:solidFill>
          <a:latin typeface="+mn-lt"/>
          <a:ea typeface="+mn-ea"/>
        </a:defRPr>
      </a:lvl2pPr>
      <a:lvl3pPr marL="1143057" indent="-228611" algn="l" rtl="0" eaLnBrk="0" fontAlgn="base" hangingPunct="0">
        <a:spcBef>
          <a:spcPct val="20000"/>
        </a:spcBef>
        <a:spcAft>
          <a:spcPct val="0"/>
        </a:spcAft>
        <a:buChar char="•"/>
        <a:defRPr sz="2400">
          <a:solidFill>
            <a:schemeClr val="tx1"/>
          </a:solidFill>
          <a:latin typeface="+mn-lt"/>
          <a:ea typeface="+mn-ea"/>
        </a:defRPr>
      </a:lvl3pPr>
      <a:lvl4pPr marL="1600280" indent="-228611" algn="l" rtl="0" eaLnBrk="0" fontAlgn="base" hangingPunct="0">
        <a:spcBef>
          <a:spcPct val="20000"/>
        </a:spcBef>
        <a:spcAft>
          <a:spcPct val="0"/>
        </a:spcAft>
        <a:buChar char="–"/>
        <a:defRPr sz="2000">
          <a:solidFill>
            <a:schemeClr val="tx1"/>
          </a:solidFill>
          <a:latin typeface="+mn-lt"/>
          <a:ea typeface="+mn-ea"/>
        </a:defRPr>
      </a:lvl4pPr>
      <a:lvl5pPr marL="2057503" indent="-228611" algn="l" rtl="0" eaLnBrk="0" fontAlgn="base" hangingPunct="0">
        <a:spcBef>
          <a:spcPct val="20000"/>
        </a:spcBef>
        <a:spcAft>
          <a:spcPct val="0"/>
        </a:spcAft>
        <a:buChar char="»"/>
        <a:defRPr sz="2000">
          <a:solidFill>
            <a:schemeClr val="tx1"/>
          </a:solidFill>
          <a:latin typeface="+mn-lt"/>
          <a:ea typeface="+mn-ea"/>
        </a:defRPr>
      </a:lvl5pPr>
      <a:lvl6pPr marL="2514726" indent="-228611" algn="l" rtl="0" fontAlgn="base">
        <a:spcBef>
          <a:spcPct val="20000"/>
        </a:spcBef>
        <a:spcAft>
          <a:spcPct val="0"/>
        </a:spcAft>
        <a:buChar char="»"/>
        <a:defRPr sz="2000">
          <a:solidFill>
            <a:schemeClr val="tx1"/>
          </a:solidFill>
          <a:latin typeface="+mn-lt"/>
          <a:ea typeface="+mn-ea"/>
        </a:defRPr>
      </a:lvl6pPr>
      <a:lvl7pPr marL="2971949" indent="-228611" algn="l" rtl="0" fontAlgn="base">
        <a:spcBef>
          <a:spcPct val="20000"/>
        </a:spcBef>
        <a:spcAft>
          <a:spcPct val="0"/>
        </a:spcAft>
        <a:buChar char="»"/>
        <a:defRPr sz="2000">
          <a:solidFill>
            <a:schemeClr val="tx1"/>
          </a:solidFill>
          <a:latin typeface="+mn-lt"/>
          <a:ea typeface="+mn-ea"/>
        </a:defRPr>
      </a:lvl7pPr>
      <a:lvl8pPr marL="3429171" indent="-228611" algn="l" rtl="0" fontAlgn="base">
        <a:spcBef>
          <a:spcPct val="20000"/>
        </a:spcBef>
        <a:spcAft>
          <a:spcPct val="0"/>
        </a:spcAft>
        <a:buChar char="»"/>
        <a:defRPr sz="2000">
          <a:solidFill>
            <a:schemeClr val="tx1"/>
          </a:solidFill>
          <a:latin typeface="+mn-lt"/>
          <a:ea typeface="+mn-ea"/>
        </a:defRPr>
      </a:lvl8pPr>
      <a:lvl9pPr marL="3886394" indent="-228611"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457223" rtl="0" eaLnBrk="1" latinLnBrk="0" hangingPunct="1">
        <a:defRPr sz="1800" kern="1200">
          <a:solidFill>
            <a:schemeClr val="tx1"/>
          </a:solidFill>
          <a:latin typeface="+mn-lt"/>
          <a:ea typeface="+mn-ea"/>
          <a:cs typeface="+mn-cs"/>
        </a:defRPr>
      </a:lvl1pPr>
      <a:lvl2pPr marL="457223" algn="l" defTabSz="457223" rtl="0" eaLnBrk="1" latinLnBrk="0" hangingPunct="1">
        <a:defRPr sz="1800" kern="1200">
          <a:solidFill>
            <a:schemeClr val="tx1"/>
          </a:solidFill>
          <a:latin typeface="+mn-lt"/>
          <a:ea typeface="+mn-ea"/>
          <a:cs typeface="+mn-cs"/>
        </a:defRPr>
      </a:lvl2pPr>
      <a:lvl3pPr marL="914446" algn="l" defTabSz="457223" rtl="0" eaLnBrk="1" latinLnBrk="0" hangingPunct="1">
        <a:defRPr sz="1800" kern="1200">
          <a:solidFill>
            <a:schemeClr val="tx1"/>
          </a:solidFill>
          <a:latin typeface="+mn-lt"/>
          <a:ea typeface="+mn-ea"/>
          <a:cs typeface="+mn-cs"/>
        </a:defRPr>
      </a:lvl3pPr>
      <a:lvl4pPr marL="1371669" algn="l" defTabSz="457223" rtl="0" eaLnBrk="1" latinLnBrk="0" hangingPunct="1">
        <a:defRPr sz="1800" kern="1200">
          <a:solidFill>
            <a:schemeClr val="tx1"/>
          </a:solidFill>
          <a:latin typeface="+mn-lt"/>
          <a:ea typeface="+mn-ea"/>
          <a:cs typeface="+mn-cs"/>
        </a:defRPr>
      </a:lvl4pPr>
      <a:lvl5pPr marL="1828891" algn="l" defTabSz="457223" rtl="0" eaLnBrk="1" latinLnBrk="0" hangingPunct="1">
        <a:defRPr sz="1800" kern="1200">
          <a:solidFill>
            <a:schemeClr val="tx1"/>
          </a:solidFill>
          <a:latin typeface="+mn-lt"/>
          <a:ea typeface="+mn-ea"/>
          <a:cs typeface="+mn-cs"/>
        </a:defRPr>
      </a:lvl5pPr>
      <a:lvl6pPr marL="2286114" algn="l" defTabSz="457223" rtl="0" eaLnBrk="1" latinLnBrk="0" hangingPunct="1">
        <a:defRPr sz="1800" kern="1200">
          <a:solidFill>
            <a:schemeClr val="tx1"/>
          </a:solidFill>
          <a:latin typeface="+mn-lt"/>
          <a:ea typeface="+mn-ea"/>
          <a:cs typeface="+mn-cs"/>
        </a:defRPr>
      </a:lvl6pPr>
      <a:lvl7pPr marL="2743337" algn="l" defTabSz="457223" rtl="0" eaLnBrk="1" latinLnBrk="0" hangingPunct="1">
        <a:defRPr sz="1800" kern="1200">
          <a:solidFill>
            <a:schemeClr val="tx1"/>
          </a:solidFill>
          <a:latin typeface="+mn-lt"/>
          <a:ea typeface="+mn-ea"/>
          <a:cs typeface="+mn-cs"/>
        </a:defRPr>
      </a:lvl7pPr>
      <a:lvl8pPr marL="3200560" algn="l" defTabSz="457223" rtl="0" eaLnBrk="1" latinLnBrk="0" hangingPunct="1">
        <a:defRPr sz="1800" kern="1200">
          <a:solidFill>
            <a:schemeClr val="tx1"/>
          </a:solidFill>
          <a:latin typeface="+mn-lt"/>
          <a:ea typeface="+mn-ea"/>
          <a:cs typeface="+mn-cs"/>
        </a:defRPr>
      </a:lvl8pPr>
      <a:lvl9pPr marL="3657783" algn="l" defTabSz="45722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2CCA35B-527D-0942-B7C1-6964F2DB638E}" type="datetimeFigureOut">
              <a:rPr lang="en-US" smtClean="0"/>
              <a:t>2/18/25</a:t>
            </a:fld>
            <a:endParaRPr lang="en-US"/>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168F7A5-BAB8-774D-9248-D47981AEF90B}" type="slidenum">
              <a:rPr lang="en-US" smtClean="0"/>
              <a:t>‹#›</a:t>
            </a:fld>
            <a:endParaRPr lang="en-US"/>
          </a:p>
        </p:txBody>
      </p:sp>
    </p:spTree>
    <p:extLst>
      <p:ext uri="{BB962C8B-B14F-4D97-AF65-F5344CB8AC3E}">
        <p14:creationId xmlns:p14="http://schemas.microsoft.com/office/powerpoint/2010/main" val="22344746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784EE09-4330-C165-92AB-337B9558F8D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73921DA-FA4E-B3A0-C897-E764E2BB9E1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EFD2C4B-7BE3-85FC-75F4-8C4730DB818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0E205FF-801E-4BFA-AAAA-A3183E8482A7}" type="datetimeFigureOut">
              <a:rPr lang="en-US" smtClean="0"/>
              <a:t>2/18/25</a:t>
            </a:fld>
            <a:endParaRPr lang="en-US" dirty="0"/>
          </a:p>
        </p:txBody>
      </p:sp>
      <p:sp>
        <p:nvSpPr>
          <p:cNvPr id="5" name="Footer Placeholder 4">
            <a:extLst>
              <a:ext uri="{FF2B5EF4-FFF2-40B4-BE49-F238E27FC236}">
                <a16:creationId xmlns:a16="http://schemas.microsoft.com/office/drawing/2014/main" id="{C653A0D6-CAFD-D115-2920-243EFB056D6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CBEB52F4-6403-5C29-997E-FE801384351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9A749BD-9A4D-4696-B48B-8D83EE16F7B6}" type="slidenum">
              <a:rPr lang="en-US" smtClean="0"/>
              <a:t>‹#›</a:t>
            </a:fld>
            <a:endParaRPr lang="en-US" dirty="0"/>
          </a:p>
        </p:txBody>
      </p:sp>
    </p:spTree>
    <p:extLst>
      <p:ext uri="{BB962C8B-B14F-4D97-AF65-F5344CB8AC3E}">
        <p14:creationId xmlns:p14="http://schemas.microsoft.com/office/powerpoint/2010/main" val="204210378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A020664F-90E0-4FB9-BD4A-FD48516D483E}" type="datetimeFigureOut">
              <a:rPr lang="en-US" smtClean="0"/>
              <a:t>2/18/25</a:t>
            </a:fld>
            <a:endParaRPr lang="en-US"/>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D363F70B-42E7-4F44-AF4B-92EF214E6B5A}" type="slidenum">
              <a:rPr lang="en-US" smtClean="0"/>
              <a:t>‹#›</a:t>
            </a:fld>
            <a:endParaRPr lang="en-US"/>
          </a:p>
        </p:txBody>
      </p:sp>
    </p:spTree>
    <p:extLst>
      <p:ext uri="{BB962C8B-B14F-4D97-AF65-F5344CB8AC3E}">
        <p14:creationId xmlns:p14="http://schemas.microsoft.com/office/powerpoint/2010/main" val="364633787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356DBF2-6058-A445-9E1C-E0EE70476FA3}" type="datetimeFigureOut">
              <a:rPr lang="en-US" smtClean="0"/>
              <a:t>2/18/25</a:t>
            </a:fld>
            <a:endParaRPr lang="en-US"/>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7CB0232-C28C-F643-9089-DC5F994F3CCF}" type="slidenum">
              <a:rPr lang="en-US" smtClean="0"/>
              <a:t>‹#›</a:t>
            </a:fld>
            <a:endParaRPr lang="en-US"/>
          </a:p>
        </p:txBody>
      </p:sp>
    </p:spTree>
    <p:extLst>
      <p:ext uri="{BB962C8B-B14F-4D97-AF65-F5344CB8AC3E}">
        <p14:creationId xmlns:p14="http://schemas.microsoft.com/office/powerpoint/2010/main" val="4012343787"/>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176"/>
        <p:cNvGrpSpPr/>
        <p:nvPr/>
      </p:nvGrpSpPr>
      <p:grpSpPr>
        <a:xfrm>
          <a:off x="0" y="0"/>
          <a:ext cx="0" cy="0"/>
          <a:chOff x="0" y="0"/>
          <a:chExt cx="0" cy="0"/>
        </a:xfrm>
      </p:grpSpPr>
      <p:sp>
        <p:nvSpPr>
          <p:cNvPr id="177" name="Google Shape;177;p26"/>
          <p:cNvSpPr txBox="1">
            <a:spLocks noGrp="1"/>
          </p:cNvSpPr>
          <p:nvPr>
            <p:ph type="title"/>
          </p:nvPr>
        </p:nvSpPr>
        <p:spPr>
          <a:xfrm>
            <a:off x="838200" y="365126"/>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lt1"/>
              </a:buClr>
              <a:buSzPts val="4400"/>
              <a:buFont typeface="Calibri"/>
              <a:buNone/>
              <a:defRPr sz="44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78" name="Google Shape;178;p26"/>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lt1"/>
              </a:buClr>
              <a:buSzPts val="2800"/>
              <a:buFont typeface="Arial"/>
              <a:buChar char="•"/>
              <a:defRPr sz="2800" b="0" i="0" u="none" strike="noStrike" cap="none">
                <a:solidFill>
                  <a:schemeClr val="lt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9pPr>
          </a:lstStyle>
          <a:p>
            <a:endParaRPr/>
          </a:p>
        </p:txBody>
      </p:sp>
      <p:sp>
        <p:nvSpPr>
          <p:cNvPr id="179" name="Google Shape;179;p26"/>
          <p:cNvSpPr txBox="1">
            <a:spLocks noGrp="1"/>
          </p:cNvSpPr>
          <p:nvPr>
            <p:ph type="dt" idx="10"/>
          </p:nvPr>
        </p:nvSpPr>
        <p:spPr>
          <a:xfrm>
            <a:off x="838200" y="6356351"/>
            <a:ext cx="2743200" cy="365100"/>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675" b="0"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788"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788"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788"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788"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788"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788"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788"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788" b="0" i="0" u="none" strike="noStrike" cap="none">
                <a:solidFill>
                  <a:srgbClr val="000000"/>
                </a:solidFill>
                <a:latin typeface="Arial"/>
                <a:ea typeface="Arial"/>
                <a:cs typeface="Arial"/>
                <a:sym typeface="Arial"/>
              </a:defRPr>
            </a:lvl9pPr>
          </a:lstStyle>
          <a:p>
            <a:endParaRPr/>
          </a:p>
        </p:txBody>
      </p:sp>
      <p:sp>
        <p:nvSpPr>
          <p:cNvPr id="180" name="Google Shape;180;p26"/>
          <p:cNvSpPr txBox="1">
            <a:spLocks noGrp="1"/>
          </p:cNvSpPr>
          <p:nvPr>
            <p:ph type="ftr" idx="11"/>
          </p:nvPr>
        </p:nvSpPr>
        <p:spPr>
          <a:xfrm>
            <a:off x="4038600" y="6356351"/>
            <a:ext cx="4114800" cy="365100"/>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675" b="0"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788"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788"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788"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788"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788"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788"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788"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788" b="0" i="0" u="none" strike="noStrike" cap="none">
                <a:solidFill>
                  <a:srgbClr val="000000"/>
                </a:solidFill>
                <a:latin typeface="Arial"/>
                <a:ea typeface="Arial"/>
                <a:cs typeface="Arial"/>
                <a:sym typeface="Arial"/>
              </a:defRPr>
            </a:lvl9pPr>
          </a:lstStyle>
          <a:p>
            <a:endParaRPr/>
          </a:p>
        </p:txBody>
      </p:sp>
      <p:sp>
        <p:nvSpPr>
          <p:cNvPr id="181" name="Google Shape;181;p26"/>
          <p:cNvSpPr txBox="1">
            <a:spLocks noGrp="1"/>
          </p:cNvSpPr>
          <p:nvPr>
            <p:ph type="sldNum" idx="12"/>
          </p:nvPr>
        </p:nvSpPr>
        <p:spPr>
          <a:xfrm>
            <a:off x="8610600" y="6356351"/>
            <a:ext cx="27432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675" b="0" i="0" u="none" strike="noStrike" cap="none">
                <a:solidFill>
                  <a:schemeClr val="lt1"/>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200"/>
              <a:buFont typeface="Arial"/>
              <a:buNone/>
              <a:defRPr sz="675" b="0" i="0" u="none" strike="noStrike" cap="none">
                <a:solidFill>
                  <a:schemeClr val="lt1"/>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200"/>
              <a:buFont typeface="Arial"/>
              <a:buNone/>
              <a:defRPr sz="675" b="0" i="0" u="none" strike="noStrike" cap="none">
                <a:solidFill>
                  <a:schemeClr val="lt1"/>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200"/>
              <a:buFont typeface="Arial"/>
              <a:buNone/>
              <a:defRPr sz="675" b="0" i="0" u="none" strike="noStrike" cap="none">
                <a:solidFill>
                  <a:schemeClr val="lt1"/>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200"/>
              <a:buFont typeface="Arial"/>
              <a:buNone/>
              <a:defRPr sz="675" b="0" i="0" u="none" strike="noStrike" cap="none">
                <a:solidFill>
                  <a:schemeClr val="lt1"/>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200"/>
              <a:buFont typeface="Arial"/>
              <a:buNone/>
              <a:defRPr sz="675" b="0" i="0" u="none" strike="noStrike" cap="none">
                <a:solidFill>
                  <a:schemeClr val="lt1"/>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200"/>
              <a:buFont typeface="Arial"/>
              <a:buNone/>
              <a:defRPr sz="675" b="0" i="0" u="none" strike="noStrike" cap="none">
                <a:solidFill>
                  <a:schemeClr val="lt1"/>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200"/>
              <a:buFont typeface="Arial"/>
              <a:buNone/>
              <a:defRPr sz="675" b="0" i="0" u="none" strike="noStrike" cap="none">
                <a:solidFill>
                  <a:schemeClr val="lt1"/>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200"/>
              <a:buFont typeface="Arial"/>
              <a:buNone/>
              <a:defRPr sz="675" b="0" i="0" u="none" strike="noStrike" cap="none">
                <a:solidFill>
                  <a:schemeClr val="lt1"/>
                </a:solidFill>
                <a:latin typeface="Arial"/>
                <a:ea typeface="Arial"/>
                <a:cs typeface="Arial"/>
                <a:sym typeface="Arial"/>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784480878"/>
      </p:ext>
    </p:extLst>
  </p:cSld>
  <p:clrMap bg1="lt1" tx1="dk1" bg2="dk2" tx2="lt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788"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788"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788"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788"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788"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788"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788"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788"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788"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788"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788"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788"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788"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788"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788"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788"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788"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788"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788"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788"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788"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788"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788"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788"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788"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788"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788" b="0" i="0" u="none" strike="noStrike" cap="none">
          <a:solidFill>
            <a:srgbClr val="000000"/>
          </a:solidFill>
          <a:latin typeface="Arial"/>
          <a:ea typeface="Arial"/>
          <a:cs typeface="Arial"/>
          <a:sym typeface="Arial"/>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4800" y="183092"/>
            <a:ext cx="5486400" cy="762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304800" y="1066801"/>
            <a:ext cx="5486400" cy="301730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304800" y="4237568"/>
            <a:ext cx="1422400" cy="243417"/>
          </a:xfrm>
          <a:prstGeom prst="rect">
            <a:avLst/>
          </a:prstGeom>
        </p:spPr>
        <p:txBody>
          <a:bodyPr vert="horz" lIns="91440" tIns="45720" rIns="91440" bIns="45720" rtlCol="0" anchor="ctr"/>
          <a:lstStyle>
            <a:lvl1pPr algn="l">
              <a:defRPr sz="800">
                <a:solidFill>
                  <a:schemeClr val="tx1">
                    <a:tint val="75000"/>
                  </a:schemeClr>
                </a:solidFill>
              </a:defRPr>
            </a:lvl1pPr>
          </a:lstStyle>
          <a:p>
            <a:fld id="{1D8BD707-D9CF-40AE-B4C6-C98DA3205C09}" type="datetimeFigureOut">
              <a:rPr lang="en-US" smtClean="0"/>
              <a:pPr/>
              <a:t>2/18/25</a:t>
            </a:fld>
            <a:endParaRPr lang="en-US"/>
          </a:p>
        </p:txBody>
      </p:sp>
      <p:sp>
        <p:nvSpPr>
          <p:cNvPr id="5" name="Footer Placeholder 4"/>
          <p:cNvSpPr>
            <a:spLocks noGrp="1"/>
          </p:cNvSpPr>
          <p:nvPr>
            <p:ph type="ftr" sz="quarter" idx="3"/>
          </p:nvPr>
        </p:nvSpPr>
        <p:spPr>
          <a:xfrm>
            <a:off x="2082800" y="4237568"/>
            <a:ext cx="1930400" cy="243417"/>
          </a:xfrm>
          <a:prstGeom prst="rect">
            <a:avLst/>
          </a:prstGeom>
        </p:spPr>
        <p:txBody>
          <a:bodyPr vert="horz" lIns="91440" tIns="45720" rIns="91440" bIns="45720" rtlCol="0" anchor="ctr"/>
          <a:lstStyle>
            <a:lvl1pPr algn="ctr">
              <a:defRPr sz="8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368800" y="4237568"/>
            <a:ext cx="1422400" cy="243417"/>
          </a:xfrm>
          <a:prstGeom prst="rect">
            <a:avLst/>
          </a:prstGeom>
        </p:spPr>
        <p:txBody>
          <a:bodyPr vert="horz" lIns="91440" tIns="45720" rIns="91440" bIns="45720" rtlCol="0" anchor="ctr"/>
          <a:lstStyle>
            <a:lvl1pPr algn="r">
              <a:defRPr sz="800">
                <a:solidFill>
                  <a:schemeClr val="tx1">
                    <a:tint val="75000"/>
                  </a:schemeClr>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983743503"/>
      </p:ext>
    </p:extLst>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Lst>
  <p:txStyles>
    <p:titleStyle>
      <a:lvl1pPr algn="ctr" defTabSz="609660" rtl="0" eaLnBrk="1" latinLnBrk="0" hangingPunct="1">
        <a:spcBef>
          <a:spcPct val="0"/>
        </a:spcBef>
        <a:buNone/>
        <a:defRPr sz="2933" kern="1200">
          <a:solidFill>
            <a:schemeClr val="tx1"/>
          </a:solidFill>
          <a:latin typeface="+mj-lt"/>
          <a:ea typeface="+mj-ea"/>
          <a:cs typeface="+mj-cs"/>
        </a:defRPr>
      </a:lvl1pPr>
    </p:titleStyle>
    <p:bodyStyle>
      <a:lvl1pPr marL="228623" indent="-228623" algn="l" defTabSz="609660" rtl="0" eaLnBrk="1" latinLnBrk="0" hangingPunct="1">
        <a:spcBef>
          <a:spcPct val="20000"/>
        </a:spcBef>
        <a:buFont typeface="Arial" pitchFamily="34" charset="0"/>
        <a:buChar char="•"/>
        <a:defRPr sz="2133" kern="1200">
          <a:solidFill>
            <a:schemeClr val="tx1"/>
          </a:solidFill>
          <a:latin typeface="+mn-lt"/>
          <a:ea typeface="+mn-ea"/>
          <a:cs typeface="+mn-cs"/>
        </a:defRPr>
      </a:lvl1pPr>
      <a:lvl2pPr marL="495350" indent="-190520" algn="l" defTabSz="609660" rtl="0" eaLnBrk="1" latinLnBrk="0" hangingPunct="1">
        <a:spcBef>
          <a:spcPct val="20000"/>
        </a:spcBef>
        <a:buFont typeface="Arial" pitchFamily="34" charset="0"/>
        <a:buChar char="–"/>
        <a:defRPr sz="1867" kern="1200">
          <a:solidFill>
            <a:schemeClr val="tx1"/>
          </a:solidFill>
          <a:latin typeface="+mn-lt"/>
          <a:ea typeface="+mn-ea"/>
          <a:cs typeface="+mn-cs"/>
        </a:defRPr>
      </a:lvl2pPr>
      <a:lvl3pPr marL="762076" indent="-152416" algn="l" defTabSz="609660" rtl="0" eaLnBrk="1" latinLnBrk="0" hangingPunct="1">
        <a:spcBef>
          <a:spcPct val="20000"/>
        </a:spcBef>
        <a:buFont typeface="Arial" pitchFamily="34" charset="0"/>
        <a:buChar char="•"/>
        <a:defRPr sz="1600" kern="1200">
          <a:solidFill>
            <a:schemeClr val="tx1"/>
          </a:solidFill>
          <a:latin typeface="+mn-lt"/>
          <a:ea typeface="+mn-ea"/>
          <a:cs typeface="+mn-cs"/>
        </a:defRPr>
      </a:lvl3pPr>
      <a:lvl4pPr marL="1066907" indent="-152416" algn="l" defTabSz="609660" rtl="0" eaLnBrk="1" latinLnBrk="0" hangingPunct="1">
        <a:spcBef>
          <a:spcPct val="20000"/>
        </a:spcBef>
        <a:buFont typeface="Arial" pitchFamily="34" charset="0"/>
        <a:buChar char="–"/>
        <a:defRPr sz="1333" kern="1200">
          <a:solidFill>
            <a:schemeClr val="tx1"/>
          </a:solidFill>
          <a:latin typeface="+mn-lt"/>
          <a:ea typeface="+mn-ea"/>
          <a:cs typeface="+mn-cs"/>
        </a:defRPr>
      </a:lvl4pPr>
      <a:lvl5pPr marL="1371738" indent="-152416" algn="l" defTabSz="609660" rtl="0" eaLnBrk="1" latinLnBrk="0" hangingPunct="1">
        <a:spcBef>
          <a:spcPct val="20000"/>
        </a:spcBef>
        <a:buFont typeface="Arial" pitchFamily="34" charset="0"/>
        <a:buChar char="»"/>
        <a:defRPr sz="1333" kern="1200">
          <a:solidFill>
            <a:schemeClr val="tx1"/>
          </a:solidFill>
          <a:latin typeface="+mn-lt"/>
          <a:ea typeface="+mn-ea"/>
          <a:cs typeface="+mn-cs"/>
        </a:defRPr>
      </a:lvl5pPr>
      <a:lvl6pPr marL="1676568" indent="-152416" algn="l" defTabSz="609660" rtl="0" eaLnBrk="1" latinLnBrk="0" hangingPunct="1">
        <a:spcBef>
          <a:spcPct val="20000"/>
        </a:spcBef>
        <a:buFont typeface="Arial" pitchFamily="34" charset="0"/>
        <a:buChar char="•"/>
        <a:defRPr sz="1333" kern="1200">
          <a:solidFill>
            <a:schemeClr val="tx1"/>
          </a:solidFill>
          <a:latin typeface="+mn-lt"/>
          <a:ea typeface="+mn-ea"/>
          <a:cs typeface="+mn-cs"/>
        </a:defRPr>
      </a:lvl6pPr>
      <a:lvl7pPr marL="1981398" indent="-152416" algn="l" defTabSz="609660" rtl="0" eaLnBrk="1" latinLnBrk="0" hangingPunct="1">
        <a:spcBef>
          <a:spcPct val="20000"/>
        </a:spcBef>
        <a:buFont typeface="Arial" pitchFamily="34" charset="0"/>
        <a:buChar char="•"/>
        <a:defRPr sz="1333" kern="1200">
          <a:solidFill>
            <a:schemeClr val="tx1"/>
          </a:solidFill>
          <a:latin typeface="+mn-lt"/>
          <a:ea typeface="+mn-ea"/>
          <a:cs typeface="+mn-cs"/>
        </a:defRPr>
      </a:lvl7pPr>
      <a:lvl8pPr marL="2286228" indent="-152416" algn="l" defTabSz="609660" rtl="0" eaLnBrk="1" latinLnBrk="0" hangingPunct="1">
        <a:spcBef>
          <a:spcPct val="20000"/>
        </a:spcBef>
        <a:buFont typeface="Arial" pitchFamily="34" charset="0"/>
        <a:buChar char="•"/>
        <a:defRPr sz="1333" kern="1200">
          <a:solidFill>
            <a:schemeClr val="tx1"/>
          </a:solidFill>
          <a:latin typeface="+mn-lt"/>
          <a:ea typeface="+mn-ea"/>
          <a:cs typeface="+mn-cs"/>
        </a:defRPr>
      </a:lvl8pPr>
      <a:lvl9pPr marL="2591060" indent="-152416" algn="l" defTabSz="609660" rtl="0" eaLnBrk="1" latinLnBrk="0" hangingPunct="1">
        <a:spcBef>
          <a:spcPct val="20000"/>
        </a:spcBef>
        <a:buFont typeface="Arial" pitchFamily="34" charset="0"/>
        <a:buChar char="•"/>
        <a:defRPr sz="1333" kern="1200">
          <a:solidFill>
            <a:schemeClr val="tx1"/>
          </a:solidFill>
          <a:latin typeface="+mn-lt"/>
          <a:ea typeface="+mn-ea"/>
          <a:cs typeface="+mn-cs"/>
        </a:defRPr>
      </a:lvl9pPr>
    </p:bodyStyle>
    <p:otherStyle>
      <a:defPPr>
        <a:defRPr lang="en-US"/>
      </a:defPPr>
      <a:lvl1pPr marL="0" algn="l" defTabSz="609660" rtl="0" eaLnBrk="1" latinLnBrk="0" hangingPunct="1">
        <a:defRPr sz="1200" kern="1200">
          <a:solidFill>
            <a:schemeClr val="tx1"/>
          </a:solidFill>
          <a:latin typeface="+mn-lt"/>
          <a:ea typeface="+mn-ea"/>
          <a:cs typeface="+mn-cs"/>
        </a:defRPr>
      </a:lvl1pPr>
      <a:lvl2pPr marL="304831" algn="l" defTabSz="609660" rtl="0" eaLnBrk="1" latinLnBrk="0" hangingPunct="1">
        <a:defRPr sz="1200" kern="1200">
          <a:solidFill>
            <a:schemeClr val="tx1"/>
          </a:solidFill>
          <a:latin typeface="+mn-lt"/>
          <a:ea typeface="+mn-ea"/>
          <a:cs typeface="+mn-cs"/>
        </a:defRPr>
      </a:lvl2pPr>
      <a:lvl3pPr marL="609660" algn="l" defTabSz="609660" rtl="0" eaLnBrk="1" latinLnBrk="0" hangingPunct="1">
        <a:defRPr sz="1200" kern="1200">
          <a:solidFill>
            <a:schemeClr val="tx1"/>
          </a:solidFill>
          <a:latin typeface="+mn-lt"/>
          <a:ea typeface="+mn-ea"/>
          <a:cs typeface="+mn-cs"/>
        </a:defRPr>
      </a:lvl3pPr>
      <a:lvl4pPr marL="914492" algn="l" defTabSz="609660" rtl="0" eaLnBrk="1" latinLnBrk="0" hangingPunct="1">
        <a:defRPr sz="1200" kern="1200">
          <a:solidFill>
            <a:schemeClr val="tx1"/>
          </a:solidFill>
          <a:latin typeface="+mn-lt"/>
          <a:ea typeface="+mn-ea"/>
          <a:cs typeface="+mn-cs"/>
        </a:defRPr>
      </a:lvl4pPr>
      <a:lvl5pPr marL="1219322" algn="l" defTabSz="609660" rtl="0" eaLnBrk="1" latinLnBrk="0" hangingPunct="1">
        <a:defRPr sz="1200" kern="1200">
          <a:solidFill>
            <a:schemeClr val="tx1"/>
          </a:solidFill>
          <a:latin typeface="+mn-lt"/>
          <a:ea typeface="+mn-ea"/>
          <a:cs typeface="+mn-cs"/>
        </a:defRPr>
      </a:lvl5pPr>
      <a:lvl6pPr marL="1524152" algn="l" defTabSz="609660" rtl="0" eaLnBrk="1" latinLnBrk="0" hangingPunct="1">
        <a:defRPr sz="1200" kern="1200">
          <a:solidFill>
            <a:schemeClr val="tx1"/>
          </a:solidFill>
          <a:latin typeface="+mn-lt"/>
          <a:ea typeface="+mn-ea"/>
          <a:cs typeface="+mn-cs"/>
        </a:defRPr>
      </a:lvl6pPr>
      <a:lvl7pPr marL="1828983" algn="l" defTabSz="609660" rtl="0" eaLnBrk="1" latinLnBrk="0" hangingPunct="1">
        <a:defRPr sz="1200" kern="1200">
          <a:solidFill>
            <a:schemeClr val="tx1"/>
          </a:solidFill>
          <a:latin typeface="+mn-lt"/>
          <a:ea typeface="+mn-ea"/>
          <a:cs typeface="+mn-cs"/>
        </a:defRPr>
      </a:lvl7pPr>
      <a:lvl8pPr marL="2133814" algn="l" defTabSz="609660" rtl="0" eaLnBrk="1" latinLnBrk="0" hangingPunct="1">
        <a:defRPr sz="1200" kern="1200">
          <a:solidFill>
            <a:schemeClr val="tx1"/>
          </a:solidFill>
          <a:latin typeface="+mn-lt"/>
          <a:ea typeface="+mn-ea"/>
          <a:cs typeface="+mn-cs"/>
        </a:defRPr>
      </a:lvl8pPr>
      <a:lvl9pPr marL="2438644" algn="l" defTabSz="609660" rtl="0" eaLnBrk="1" latinLnBrk="0" hangingPunct="1">
        <a:defRPr sz="12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51F76ED-DE3C-E744-8B94-D676D1C852F9}"/>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F211374-F9B6-3F46-8FB4-A286623105D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48A367D-2F3E-524E-ABDA-347C87D3D045}"/>
              </a:ext>
            </a:extLst>
          </p:cNvPr>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9ADA3EA4-A3FC-C442-BB32-7DD41F7735C6}" type="datetimeFigureOut">
              <a:rPr lang="en-US" smtClean="0"/>
              <a:t>2/18/25</a:t>
            </a:fld>
            <a:endParaRPr lang="en-US"/>
          </a:p>
        </p:txBody>
      </p:sp>
      <p:sp>
        <p:nvSpPr>
          <p:cNvPr id="5" name="Footer Placeholder 4">
            <a:extLst>
              <a:ext uri="{FF2B5EF4-FFF2-40B4-BE49-F238E27FC236}">
                <a16:creationId xmlns:a16="http://schemas.microsoft.com/office/drawing/2014/main" id="{7D76A3A3-DC3F-FA4C-AEC7-137FD47BF653}"/>
              </a:ext>
            </a:extLst>
          </p:cNvPr>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E1F013F-BE8C-2348-BEE3-D0AF851798E0}"/>
              </a:ext>
            </a:extLst>
          </p:cNvPr>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4BE3970F-8ED9-0542-8D6E-1F447EF31814}" type="slidenum">
              <a:rPr lang="en-US" smtClean="0"/>
              <a:t>‹#›</a:t>
            </a:fld>
            <a:endParaRPr lang="en-US"/>
          </a:p>
        </p:txBody>
      </p:sp>
    </p:spTree>
    <p:extLst>
      <p:ext uri="{BB962C8B-B14F-4D97-AF65-F5344CB8AC3E}">
        <p14:creationId xmlns:p14="http://schemas.microsoft.com/office/powerpoint/2010/main" val="1313081615"/>
      </p:ext>
    </p:extLst>
  </p:cSld>
  <p:clrMap bg1="lt1" tx1="dk1" bg2="lt2" tx2="dk2" accent1="accent1" accent2="accent2" accent3="accent3" accent4="accent4" accent5="accent5" accent6="accent6" hlink="hlink" folHlink="folHlink"/>
  <p:sldLayoutIdLst>
    <p:sldLayoutId id="2147483743" r:id="rId1"/>
    <p:sldLayoutId id="2147483744" r:id="rId2"/>
    <p:sldLayoutId id="2147483745" r:id="rId3"/>
    <p:sldLayoutId id="2147483746" r:id="rId4"/>
    <p:sldLayoutId id="2147483747" r:id="rId5"/>
    <p:sldLayoutId id="2147483748" r:id="rId6"/>
    <p:sldLayoutId id="2147483749" r:id="rId7"/>
    <p:sldLayoutId id="2147483750" r:id="rId8"/>
    <p:sldLayoutId id="2147483751" r:id="rId9"/>
    <p:sldLayoutId id="2147483752" r:id="rId10"/>
    <p:sldLayoutId id="214748375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5" name="Rectangle 1"/>
          <p:cNvSpPr>
            <a:spLocks noGrp="1" noChangeArrowheads="1"/>
          </p:cNvSpPr>
          <p:nvPr>
            <p:ph type="title"/>
          </p:nvPr>
        </p:nvSpPr>
        <p:spPr bwMode="auto">
          <a:xfrm>
            <a:off x="1185334" y="177800"/>
            <a:ext cx="9821333" cy="171450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p:spPr>
        <p:txBody>
          <a:bodyPr vert="horz" wrap="square" lIns="38100" tIns="38100" rIns="38100" bIns="38100" numCol="1" anchor="ctr" anchorCtr="0" compatLnSpc="1">
            <a:prstTxWarp prst="textNoShape">
              <a:avLst/>
            </a:prstTxWarp>
          </a:bodyPr>
          <a:lstStyle/>
          <a:p>
            <a:pPr lvl="0"/>
            <a:r>
              <a:rPr lang="en-US">
                <a:sym typeface="Gill Sans" charset="0"/>
              </a:rPr>
              <a:t>Click to edit Master title style</a:t>
            </a:r>
          </a:p>
        </p:txBody>
      </p:sp>
      <p:sp>
        <p:nvSpPr>
          <p:cNvPr id="1026" name="Rectangle 2"/>
          <p:cNvSpPr>
            <a:spLocks noGrp="1" noChangeArrowheads="1"/>
          </p:cNvSpPr>
          <p:nvPr>
            <p:ph type="body" idx="1"/>
          </p:nvPr>
        </p:nvSpPr>
        <p:spPr bwMode="auto">
          <a:xfrm>
            <a:off x="1185334" y="1943100"/>
            <a:ext cx="9821333" cy="402590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p:spPr>
        <p:txBody>
          <a:bodyPr vert="horz" wrap="square" lIns="38100" tIns="38100" rIns="38100" bIns="38100" numCol="1" anchor="ctr" anchorCtr="0" compatLnSpc="1">
            <a:prstTxWarp prst="textNoShape">
              <a:avLst/>
            </a:prstTxWarp>
          </a:bodyPr>
          <a:lstStyle/>
          <a:p>
            <a:pPr lvl="0"/>
            <a:r>
              <a:rPr lang="en-US">
                <a:sym typeface="Gill Sans" charset="0"/>
              </a:rPr>
              <a:t>Click to edit Master text styles</a:t>
            </a:r>
          </a:p>
          <a:p>
            <a:pPr lvl="1"/>
            <a:r>
              <a:rPr lang="en-US">
                <a:sym typeface="Gill Sans" charset="0"/>
              </a:rPr>
              <a:t>Second level</a:t>
            </a:r>
          </a:p>
          <a:p>
            <a:pPr lvl="2"/>
            <a:r>
              <a:rPr lang="en-US">
                <a:sym typeface="Gill Sans" charset="0"/>
              </a:rPr>
              <a:t>Third level</a:t>
            </a:r>
          </a:p>
          <a:p>
            <a:pPr lvl="3"/>
            <a:r>
              <a:rPr lang="en-US">
                <a:sym typeface="Gill Sans" charset="0"/>
              </a:rPr>
              <a:t>Fourth level</a:t>
            </a:r>
          </a:p>
          <a:p>
            <a:pPr lvl="4"/>
            <a:r>
              <a:rPr lang="en-US">
                <a:sym typeface="Gill Sans" charset="0"/>
              </a:rPr>
              <a:t>Fifth level</a:t>
            </a:r>
          </a:p>
        </p:txBody>
      </p:sp>
    </p:spTree>
    <p:extLst>
      <p:ext uri="{BB962C8B-B14F-4D97-AF65-F5344CB8AC3E}">
        <p14:creationId xmlns:p14="http://schemas.microsoft.com/office/powerpoint/2010/main" val="1368157394"/>
      </p:ext>
    </p:extLst>
  </p:cSld>
  <p:clrMap bg1="lt1" tx1="dk1" bg2="lt2" tx2="dk2" accent1="accent1" accent2="accent2" accent3="accent3" accent4="accent4" accent5="accent5" accent6="accent6" hlink="hlink" folHlink="folHlink"/>
  <p:sldLayoutIdLst>
    <p:sldLayoutId id="2147483768" r:id="rId1"/>
    <p:sldLayoutId id="2147483769" r:id="rId2"/>
    <p:sldLayoutId id="2147483770" r:id="rId3"/>
    <p:sldLayoutId id="2147483771" r:id="rId4"/>
    <p:sldLayoutId id="2147483772" r:id="rId5"/>
    <p:sldLayoutId id="2147483773" r:id="rId6"/>
    <p:sldLayoutId id="2147483774" r:id="rId7"/>
    <p:sldLayoutId id="2147483775" r:id="rId8"/>
    <p:sldLayoutId id="2147483776" r:id="rId9"/>
    <p:sldLayoutId id="2147483777" r:id="rId10"/>
    <p:sldLayoutId id="2147483778" r:id="rId11"/>
  </p:sldLayoutIdLst>
  <p:transition/>
  <p:txStyles>
    <p:titleStyle>
      <a:lvl1pPr algn="ctr" rtl="0" eaLnBrk="0" fontAlgn="base" hangingPunct="0">
        <a:spcBef>
          <a:spcPct val="0"/>
        </a:spcBef>
        <a:spcAft>
          <a:spcPct val="0"/>
        </a:spcAft>
        <a:defRPr sz="5600">
          <a:solidFill>
            <a:schemeClr val="tx1"/>
          </a:solidFill>
          <a:latin typeface="+mj-lt"/>
          <a:ea typeface="+mj-ea"/>
          <a:cs typeface="+mj-cs"/>
          <a:sym typeface="Gill Sans" charset="0"/>
        </a:defRPr>
      </a:lvl1pPr>
      <a:lvl2pPr algn="ctr" rtl="0" eaLnBrk="0" fontAlgn="base" hangingPunct="0">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9pPr>
    </p:titleStyle>
    <p:bodyStyle>
      <a:lvl1pPr marL="660400" indent="-444500" algn="l" rtl="0" eaLnBrk="0" fontAlgn="base" hangingPunct="0">
        <a:spcBef>
          <a:spcPts val="1600"/>
        </a:spcBef>
        <a:spcAft>
          <a:spcPct val="0"/>
        </a:spcAft>
        <a:buSzPct val="171000"/>
        <a:buFont typeface="Gill Sans" charset="0"/>
        <a:buChar char="•"/>
        <a:defRPr sz="2800">
          <a:solidFill>
            <a:schemeClr val="tx1"/>
          </a:solidFill>
          <a:latin typeface="+mn-lt"/>
          <a:ea typeface="+mn-ea"/>
          <a:cs typeface="+mn-cs"/>
          <a:sym typeface="Gill Sans" charset="0"/>
        </a:defRPr>
      </a:lvl1pPr>
      <a:lvl2pPr marL="1003300" indent="-444500" algn="l" rtl="0" eaLnBrk="0" fontAlgn="base" hangingPunct="0">
        <a:spcBef>
          <a:spcPts val="1600"/>
        </a:spcBef>
        <a:spcAft>
          <a:spcPct val="0"/>
        </a:spcAft>
        <a:buSzPct val="171000"/>
        <a:buFont typeface="Gill Sans" charset="0"/>
        <a:buChar char="•"/>
        <a:defRPr sz="2800">
          <a:solidFill>
            <a:schemeClr val="tx1"/>
          </a:solidFill>
          <a:latin typeface="+mn-lt"/>
          <a:ea typeface="+mn-ea"/>
          <a:cs typeface="+mn-cs"/>
          <a:sym typeface="Gill Sans" charset="0"/>
        </a:defRPr>
      </a:lvl2pPr>
      <a:lvl3pPr marL="1346200" indent="-444500" algn="l" rtl="0" eaLnBrk="0" fontAlgn="base" hangingPunct="0">
        <a:spcBef>
          <a:spcPts val="1600"/>
        </a:spcBef>
        <a:spcAft>
          <a:spcPct val="0"/>
        </a:spcAft>
        <a:buSzPct val="171000"/>
        <a:buFont typeface="Gill Sans" charset="0"/>
        <a:buChar char="•"/>
        <a:defRPr sz="2800">
          <a:solidFill>
            <a:schemeClr val="tx1"/>
          </a:solidFill>
          <a:latin typeface="+mn-lt"/>
          <a:ea typeface="+mn-ea"/>
          <a:cs typeface="+mn-cs"/>
          <a:sym typeface="Gill Sans" charset="0"/>
        </a:defRPr>
      </a:lvl3pPr>
      <a:lvl4pPr marL="1701800" indent="-444500" algn="l" rtl="0" eaLnBrk="0" fontAlgn="base" hangingPunct="0">
        <a:spcBef>
          <a:spcPts val="1600"/>
        </a:spcBef>
        <a:spcAft>
          <a:spcPct val="0"/>
        </a:spcAft>
        <a:buSzPct val="171000"/>
        <a:buFont typeface="Gill Sans" charset="0"/>
        <a:buChar char="•"/>
        <a:defRPr sz="2800">
          <a:solidFill>
            <a:schemeClr val="tx1"/>
          </a:solidFill>
          <a:latin typeface="+mn-lt"/>
          <a:ea typeface="+mn-ea"/>
          <a:cs typeface="+mn-cs"/>
          <a:sym typeface="Gill Sans" charset="0"/>
        </a:defRPr>
      </a:lvl4pPr>
      <a:lvl5pPr marL="2044700" indent="-444500" algn="l" rtl="0" eaLnBrk="0" fontAlgn="base" hangingPunct="0">
        <a:spcBef>
          <a:spcPts val="1600"/>
        </a:spcBef>
        <a:spcAft>
          <a:spcPct val="0"/>
        </a:spcAft>
        <a:buSzPct val="171000"/>
        <a:buFont typeface="Gill Sans" charset="0"/>
        <a:buChar char="•"/>
        <a:defRPr sz="2800">
          <a:solidFill>
            <a:schemeClr val="tx1"/>
          </a:solidFill>
          <a:latin typeface="+mn-lt"/>
          <a:ea typeface="+mn-ea"/>
          <a:cs typeface="+mn-cs"/>
          <a:sym typeface="Gill Sans" charset="0"/>
        </a:defRPr>
      </a:lvl5pPr>
      <a:lvl6pPr marL="2501900" indent="-444500" algn="l" rtl="0" fontAlgn="base">
        <a:spcBef>
          <a:spcPts val="1600"/>
        </a:spcBef>
        <a:spcAft>
          <a:spcPct val="0"/>
        </a:spcAft>
        <a:buSzPct val="171000"/>
        <a:buFont typeface="Gill Sans" charset="0"/>
        <a:buChar char="•"/>
        <a:defRPr sz="2800">
          <a:solidFill>
            <a:schemeClr val="tx1"/>
          </a:solidFill>
          <a:latin typeface="+mn-lt"/>
          <a:ea typeface="+mn-ea"/>
          <a:cs typeface="+mn-cs"/>
          <a:sym typeface="Gill Sans" charset="0"/>
        </a:defRPr>
      </a:lvl6pPr>
      <a:lvl7pPr marL="2959100" indent="-444500" algn="l" rtl="0" fontAlgn="base">
        <a:spcBef>
          <a:spcPts val="1600"/>
        </a:spcBef>
        <a:spcAft>
          <a:spcPct val="0"/>
        </a:spcAft>
        <a:buSzPct val="171000"/>
        <a:buFont typeface="Gill Sans" charset="0"/>
        <a:buChar char="•"/>
        <a:defRPr sz="2800">
          <a:solidFill>
            <a:schemeClr val="tx1"/>
          </a:solidFill>
          <a:latin typeface="+mn-lt"/>
          <a:ea typeface="+mn-ea"/>
          <a:cs typeface="+mn-cs"/>
          <a:sym typeface="Gill Sans" charset="0"/>
        </a:defRPr>
      </a:lvl7pPr>
      <a:lvl8pPr marL="3416300" indent="-444500" algn="l" rtl="0" fontAlgn="base">
        <a:spcBef>
          <a:spcPts val="1600"/>
        </a:spcBef>
        <a:spcAft>
          <a:spcPct val="0"/>
        </a:spcAft>
        <a:buSzPct val="171000"/>
        <a:buFont typeface="Gill Sans" charset="0"/>
        <a:buChar char="•"/>
        <a:defRPr sz="2800">
          <a:solidFill>
            <a:schemeClr val="tx1"/>
          </a:solidFill>
          <a:latin typeface="+mn-lt"/>
          <a:ea typeface="+mn-ea"/>
          <a:cs typeface="+mn-cs"/>
          <a:sym typeface="Gill Sans" charset="0"/>
        </a:defRPr>
      </a:lvl8pPr>
      <a:lvl9pPr marL="3873500" indent="-444500" algn="l" rtl="0" fontAlgn="base">
        <a:spcBef>
          <a:spcPts val="1600"/>
        </a:spcBef>
        <a:spcAft>
          <a:spcPct val="0"/>
        </a:spcAft>
        <a:buSzPct val="171000"/>
        <a:buFont typeface="Gill Sans" charset="0"/>
        <a:buChar char="•"/>
        <a:defRPr sz="28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7.xml"/><Relationship Id="rId5" Type="http://schemas.openxmlformats.org/officeDocument/2006/relationships/image" Target="../media/image21.jpeg"/><Relationship Id="rId4" Type="http://schemas.openxmlformats.org/officeDocument/2006/relationships/image" Target="../media/image20.jpeg"/></Relationships>
</file>

<file path=ppt/slides/_rels/slide1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3" Type="http://schemas.openxmlformats.org/officeDocument/2006/relationships/hyperlink" Target="https://unsplash.com/@claybanks?utm_content=creditCopyText&amp;utm_medium=referral&amp;utm_source=unsplash" TargetMode="External"/><Relationship Id="rId2" Type="http://schemas.openxmlformats.org/officeDocument/2006/relationships/image" Target="../media/image9.jpeg"/><Relationship Id="rId1" Type="http://schemas.openxmlformats.org/officeDocument/2006/relationships/slideLayout" Target="../slideLayouts/slideLayout18.xml"/><Relationship Id="rId4" Type="http://schemas.openxmlformats.org/officeDocument/2006/relationships/hyperlink" Target="https://unsplash.com/photos/five-human-hands-on-brown-surface-LjqARJaJotc?utm_content=creditCopyText&amp;utm_medium=referral&amp;utm_source=unsplash" TargetMode="External"/></Relationships>
</file>

<file path=ppt/slides/_rels/slide20.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51.xml"/></Relationships>
</file>

<file path=ppt/slides/_rels/slide21.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31.tiff"/><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hyperlink" Target="https://unsplash.com/@thisisengineering?utm_source=unsplash&amp;utm_medium=referral&amp;utm_content=creditCopyText" TargetMode="External"/><Relationship Id="rId2" Type="http://schemas.openxmlformats.org/officeDocument/2006/relationships/image" Target="../media/image32.jpeg"/><Relationship Id="rId1" Type="http://schemas.openxmlformats.org/officeDocument/2006/relationships/slideLayout" Target="../slideLayouts/slideLayout18.xml"/><Relationship Id="rId4" Type="http://schemas.openxmlformats.org/officeDocument/2006/relationships/hyperlink" Target="https://unsplash.com/s/photos/teacher-and-student?utm_source=unsplash&amp;utm_medium=referral&amp;utm_content=creditCopyText" TargetMode="External"/></Relationships>
</file>

<file path=ppt/slides/_rels/slide24.xml.rels><?xml version="1.0" encoding="UTF-8" standalone="yes"?>
<Relationships xmlns="http://schemas.openxmlformats.org/package/2006/relationships"><Relationship Id="rId3" Type="http://schemas.openxmlformats.org/officeDocument/2006/relationships/hyperlink" Target="https://unsplash.com/@headwayio?utm_source=unsplash&amp;utm_medium=referral&amp;utm_content=creditCopyText" TargetMode="External"/><Relationship Id="rId2" Type="http://schemas.openxmlformats.org/officeDocument/2006/relationships/image" Target="../media/image33.jpeg"/><Relationship Id="rId1" Type="http://schemas.openxmlformats.org/officeDocument/2006/relationships/slideLayout" Target="../slideLayouts/slideLayout18.xml"/><Relationship Id="rId4" Type="http://schemas.openxmlformats.org/officeDocument/2006/relationships/hyperlink" Target="https://unsplash.com/s/photos/meeting?utm_source=unsplash&amp;utm_medium=referral&amp;utm_content=creditCopyText" TargetMode="External"/></Relationships>
</file>

<file path=ppt/slides/_rels/slide25.xml.rels><?xml version="1.0" encoding="UTF-8" standalone="yes"?>
<Relationships xmlns="http://schemas.openxmlformats.org/package/2006/relationships"><Relationship Id="rId3" Type="http://schemas.openxmlformats.org/officeDocument/2006/relationships/hyperlink" Target="https://unsplash.com/@markusspiske?utm_source=unsplash&amp;utm_medium=referral&amp;utm_content=creditCopyText" TargetMode="External"/><Relationship Id="rId2" Type="http://schemas.openxmlformats.org/officeDocument/2006/relationships/image" Target="../media/image34.jpeg"/><Relationship Id="rId1" Type="http://schemas.openxmlformats.org/officeDocument/2006/relationships/slideLayout" Target="../slideLayouts/slideLayout61.xml"/><Relationship Id="rId4" Type="http://schemas.openxmlformats.org/officeDocument/2006/relationships/hyperlink" Target="https://unsplash.com/s/photos/helping-hand?utm_source=unsplash&amp;utm_medium=referral&amp;utm_content=creditCopyText" TargetMode="External"/></Relationships>
</file>

<file path=ppt/slides/_rels/slide26.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3" Type="http://schemas.openxmlformats.org/officeDocument/2006/relationships/hyperlink" Target="https://unsplash.com/es/@marleena_garris?utm_source=unsplash&amp;utm_medium=referral&amp;utm_content=creditCopyText" TargetMode="External"/><Relationship Id="rId2" Type="http://schemas.openxmlformats.org/officeDocument/2006/relationships/image" Target="../media/image36.jpeg"/><Relationship Id="rId1" Type="http://schemas.openxmlformats.org/officeDocument/2006/relationships/slideLayout" Target="../slideLayouts/slideLayout18.xml"/><Relationship Id="rId4" Type="http://schemas.openxmlformats.org/officeDocument/2006/relationships/hyperlink" Target="https://unsplash.com/s/photos/graduate?utm_source=unsplash&amp;utm_medium=referral&amp;utm_content=creditCopyText" TargetMode="External"/></Relationships>
</file>

<file path=ppt/slides/_rels/slide28.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18.xml"/><Relationship Id="rId5" Type="http://schemas.openxmlformats.org/officeDocument/2006/relationships/image" Target="../media/image41.jpeg"/><Relationship Id="rId4" Type="http://schemas.openxmlformats.org/officeDocument/2006/relationships/image" Target="../media/image40.jpeg"/></Relationships>
</file>

<file path=ppt/slides/_rels/slide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9.xml"/></Relationships>
</file>

<file path=ppt/slides/_rels/slide3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18.xml"/><Relationship Id="rId5" Type="http://schemas.openxmlformats.org/officeDocument/2006/relationships/image" Target="../media/image41.jpeg"/><Relationship Id="rId4" Type="http://schemas.openxmlformats.org/officeDocument/2006/relationships/image" Target="../media/image40.jpeg"/></Relationships>
</file>

<file path=ppt/slides/_rels/slide31.xml.rels><?xml version="1.0" encoding="UTF-8" standalone="yes"?>
<Relationships xmlns="http://schemas.openxmlformats.org/package/2006/relationships"><Relationship Id="rId8" Type="http://schemas.openxmlformats.org/officeDocument/2006/relationships/image" Target="../media/image47.png"/><Relationship Id="rId13" Type="http://schemas.openxmlformats.org/officeDocument/2006/relationships/image" Target="../media/image52.svg"/><Relationship Id="rId3" Type="http://schemas.openxmlformats.org/officeDocument/2006/relationships/image" Target="../media/image42.png"/><Relationship Id="rId7" Type="http://schemas.openxmlformats.org/officeDocument/2006/relationships/image" Target="../media/image46.svg"/><Relationship Id="rId12" Type="http://schemas.openxmlformats.org/officeDocument/2006/relationships/image" Target="../media/image51.png"/><Relationship Id="rId2" Type="http://schemas.openxmlformats.org/officeDocument/2006/relationships/notesSlide" Target="../notesSlides/notesSlide5.xml"/><Relationship Id="rId1" Type="http://schemas.openxmlformats.org/officeDocument/2006/relationships/slideLayout" Target="../slideLayouts/slideLayout72.xml"/><Relationship Id="rId6" Type="http://schemas.openxmlformats.org/officeDocument/2006/relationships/image" Target="../media/image45.png"/><Relationship Id="rId11" Type="http://schemas.openxmlformats.org/officeDocument/2006/relationships/image" Target="../media/image50.svg"/><Relationship Id="rId5" Type="http://schemas.openxmlformats.org/officeDocument/2006/relationships/image" Target="../media/image44.svg"/><Relationship Id="rId15" Type="http://schemas.openxmlformats.org/officeDocument/2006/relationships/image" Target="../media/image54.svg"/><Relationship Id="rId10" Type="http://schemas.openxmlformats.org/officeDocument/2006/relationships/image" Target="../media/image49.png"/><Relationship Id="rId4" Type="http://schemas.openxmlformats.org/officeDocument/2006/relationships/image" Target="../media/image43.png"/><Relationship Id="rId9" Type="http://schemas.openxmlformats.org/officeDocument/2006/relationships/image" Target="../media/image48.svg"/><Relationship Id="rId14" Type="http://schemas.openxmlformats.org/officeDocument/2006/relationships/image" Target="../media/image53.png"/></Relationships>
</file>

<file path=ppt/slides/_rels/slide32.xml.rels><?xml version="1.0" encoding="UTF-8" standalone="yes"?>
<Relationships xmlns="http://schemas.openxmlformats.org/package/2006/relationships"><Relationship Id="rId8" Type="http://schemas.openxmlformats.org/officeDocument/2006/relationships/image" Target="../media/image47.png"/><Relationship Id="rId13" Type="http://schemas.openxmlformats.org/officeDocument/2006/relationships/image" Target="../media/image52.svg"/><Relationship Id="rId3" Type="http://schemas.openxmlformats.org/officeDocument/2006/relationships/image" Target="../media/image42.png"/><Relationship Id="rId7" Type="http://schemas.openxmlformats.org/officeDocument/2006/relationships/image" Target="../media/image46.svg"/><Relationship Id="rId12" Type="http://schemas.openxmlformats.org/officeDocument/2006/relationships/image" Target="../media/image51.png"/><Relationship Id="rId2" Type="http://schemas.openxmlformats.org/officeDocument/2006/relationships/notesSlide" Target="../notesSlides/notesSlide6.xml"/><Relationship Id="rId1" Type="http://schemas.openxmlformats.org/officeDocument/2006/relationships/slideLayout" Target="../slideLayouts/slideLayout72.xml"/><Relationship Id="rId6" Type="http://schemas.openxmlformats.org/officeDocument/2006/relationships/image" Target="../media/image45.png"/><Relationship Id="rId11" Type="http://schemas.openxmlformats.org/officeDocument/2006/relationships/image" Target="../media/image50.svg"/><Relationship Id="rId5" Type="http://schemas.openxmlformats.org/officeDocument/2006/relationships/image" Target="../media/image44.svg"/><Relationship Id="rId15" Type="http://schemas.openxmlformats.org/officeDocument/2006/relationships/image" Target="../media/image54.svg"/><Relationship Id="rId10" Type="http://schemas.openxmlformats.org/officeDocument/2006/relationships/image" Target="../media/image49.png"/><Relationship Id="rId4" Type="http://schemas.openxmlformats.org/officeDocument/2006/relationships/image" Target="../media/image43.png"/><Relationship Id="rId9" Type="http://schemas.openxmlformats.org/officeDocument/2006/relationships/image" Target="../media/image48.svg"/><Relationship Id="rId14" Type="http://schemas.openxmlformats.org/officeDocument/2006/relationships/image" Target="../media/image53.png"/></Relationships>
</file>

<file path=ppt/slides/_rels/slide33.xml.rels><?xml version="1.0" encoding="UTF-8" standalone="yes"?>
<Relationships xmlns="http://schemas.openxmlformats.org/package/2006/relationships"><Relationship Id="rId8" Type="http://schemas.openxmlformats.org/officeDocument/2006/relationships/image" Target="../media/image47.png"/><Relationship Id="rId13" Type="http://schemas.openxmlformats.org/officeDocument/2006/relationships/image" Target="../media/image52.svg"/><Relationship Id="rId3" Type="http://schemas.openxmlformats.org/officeDocument/2006/relationships/image" Target="../media/image42.png"/><Relationship Id="rId7" Type="http://schemas.openxmlformats.org/officeDocument/2006/relationships/image" Target="../media/image46.svg"/><Relationship Id="rId12" Type="http://schemas.openxmlformats.org/officeDocument/2006/relationships/image" Target="../media/image51.png"/><Relationship Id="rId2" Type="http://schemas.openxmlformats.org/officeDocument/2006/relationships/notesSlide" Target="../notesSlides/notesSlide7.xml"/><Relationship Id="rId1" Type="http://schemas.openxmlformats.org/officeDocument/2006/relationships/slideLayout" Target="../slideLayouts/slideLayout72.xml"/><Relationship Id="rId6" Type="http://schemas.openxmlformats.org/officeDocument/2006/relationships/image" Target="../media/image45.png"/><Relationship Id="rId11" Type="http://schemas.openxmlformats.org/officeDocument/2006/relationships/image" Target="../media/image50.svg"/><Relationship Id="rId5" Type="http://schemas.openxmlformats.org/officeDocument/2006/relationships/image" Target="../media/image44.svg"/><Relationship Id="rId15" Type="http://schemas.openxmlformats.org/officeDocument/2006/relationships/image" Target="../media/image54.svg"/><Relationship Id="rId10" Type="http://schemas.openxmlformats.org/officeDocument/2006/relationships/image" Target="../media/image49.png"/><Relationship Id="rId4" Type="http://schemas.openxmlformats.org/officeDocument/2006/relationships/image" Target="../media/image43.png"/><Relationship Id="rId9" Type="http://schemas.openxmlformats.org/officeDocument/2006/relationships/image" Target="../media/image48.svg"/><Relationship Id="rId14" Type="http://schemas.openxmlformats.org/officeDocument/2006/relationships/image" Target="../media/image53.png"/></Relationships>
</file>

<file path=ppt/slides/_rels/slide3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59.jpg"/><Relationship Id="rId1" Type="http://schemas.openxmlformats.org/officeDocument/2006/relationships/slideLayout" Target="../slideLayouts/slideLayout124.xml"/></Relationships>
</file>

<file path=ppt/slides/_rels/slide39.xml.rels><?xml version="1.0" encoding="UTF-8" standalone="yes"?>
<Relationships xmlns="http://schemas.openxmlformats.org/package/2006/relationships"><Relationship Id="rId2" Type="http://schemas.openxmlformats.org/officeDocument/2006/relationships/image" Target="../media/image60.jpg"/><Relationship Id="rId1" Type="http://schemas.openxmlformats.org/officeDocument/2006/relationships/slideLayout" Target="../slideLayouts/slideLayout124.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61.jpg"/><Relationship Id="rId1" Type="http://schemas.openxmlformats.org/officeDocument/2006/relationships/slideLayout" Target="../slideLayouts/slideLayout124.xml"/></Relationships>
</file>

<file path=ppt/slides/_rels/slide41.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9.xml"/><Relationship Id="rId1" Type="http://schemas.openxmlformats.org/officeDocument/2006/relationships/slideLayout" Target="../slideLayouts/slideLayout123.xml"/></Relationships>
</file>

<file path=ppt/slides/_rels/slide42.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10.xml"/><Relationship Id="rId1" Type="http://schemas.openxmlformats.org/officeDocument/2006/relationships/slideLayout" Target="../slideLayouts/slideLayout123.xml"/></Relationships>
</file>

<file path=ppt/slides/_rels/slide43.xml.rels><?xml version="1.0" encoding="UTF-8" standalone="yes"?>
<Relationships xmlns="http://schemas.openxmlformats.org/package/2006/relationships"><Relationship Id="rId2" Type="http://schemas.openxmlformats.org/officeDocument/2006/relationships/image" Target="../media/image61.jpg"/><Relationship Id="rId1" Type="http://schemas.openxmlformats.org/officeDocument/2006/relationships/slideLayout" Target="../slideLayouts/slideLayout124.xml"/></Relationships>
</file>

<file path=ppt/slides/_rels/slide44.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11.xml"/><Relationship Id="rId1" Type="http://schemas.openxmlformats.org/officeDocument/2006/relationships/slideLayout" Target="../slideLayouts/slideLayout123.xml"/></Relationships>
</file>

<file path=ppt/slides/_rels/slide45.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12.xml"/><Relationship Id="rId1" Type="http://schemas.openxmlformats.org/officeDocument/2006/relationships/slideLayout" Target="../slideLayouts/slideLayout123.xml"/></Relationships>
</file>

<file path=ppt/slides/_rels/slide46.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124.xml"/></Relationships>
</file>

<file path=ppt/slides/_rels/slide48.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78.xml"/></Relationships>
</file>

<file path=ppt/slides/_rels/slide51.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78.xml"/></Relationships>
</file>

<file path=ppt/slides/_rels/slide52.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78.xml"/></Relationships>
</file>

<file path=ppt/slides/_rels/slide53.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78.xml"/></Relationships>
</file>

<file path=ppt/slides/_rels/slide54.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18.xml"/></Relationships>
</file>

<file path=ppt/slides/_rels/slide55.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13.xml"/><Relationship Id="rId1" Type="http://schemas.openxmlformats.org/officeDocument/2006/relationships/slideLayout" Target="../slideLayouts/slideLayout24.xml"/></Relationships>
</file>

<file path=ppt/slides/_rels/slide56.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14.xml"/><Relationship Id="rId1" Type="http://schemas.openxmlformats.org/officeDocument/2006/relationships/slideLayout" Target="../slideLayouts/slideLayout24.xml"/></Relationships>
</file>

<file path=ppt/slides/_rels/slide57.xml.rels><?xml version="1.0" encoding="UTF-8" standalone="yes"?>
<Relationships xmlns="http://schemas.openxmlformats.org/package/2006/relationships"><Relationship Id="rId3" Type="http://schemas.openxmlformats.org/officeDocument/2006/relationships/hyperlink" Target="https://unsplash.com/@octoberroses?utm_source=unsplash&amp;utm_medium=referral&amp;utm_content=creditCopyText" TargetMode="External"/><Relationship Id="rId2" Type="http://schemas.openxmlformats.org/officeDocument/2006/relationships/image" Target="../media/image73.jpeg"/><Relationship Id="rId1" Type="http://schemas.openxmlformats.org/officeDocument/2006/relationships/slideLayout" Target="../slideLayouts/slideLayout83.xml"/><Relationship Id="rId4" Type="http://schemas.openxmlformats.org/officeDocument/2006/relationships/hyperlink" Target="https://unsplash.com/photos/uxUUENpp01I?utm_source=unsplash&amp;utm_medium=referral&amp;utm_content=creditCopyText" TargetMode="External"/></Relationships>
</file>

<file path=ppt/slides/_rels/slide58.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18.xml"/></Relationships>
</file>

<file path=ppt/slides/_rels/slide59.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15.xml"/><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8.xml"/></Relationships>
</file>

<file path=ppt/slides/_rels/slide60.xml.rels><?xml version="1.0" encoding="UTF-8" standalone="yes"?>
<Relationships xmlns="http://schemas.openxmlformats.org/package/2006/relationships"><Relationship Id="rId2" Type="http://schemas.openxmlformats.org/officeDocument/2006/relationships/image" Target="../media/image75.tiff"/><Relationship Id="rId1" Type="http://schemas.openxmlformats.org/officeDocument/2006/relationships/slideLayout" Target="../slideLayouts/slideLayout94.xml"/></Relationships>
</file>

<file path=ppt/slides/_rels/slide61.xml.rels><?xml version="1.0" encoding="UTF-8" standalone="yes"?>
<Relationships xmlns="http://schemas.openxmlformats.org/package/2006/relationships"><Relationship Id="rId2" Type="http://schemas.openxmlformats.org/officeDocument/2006/relationships/image" Target="../media/image75.tiff"/><Relationship Id="rId1" Type="http://schemas.openxmlformats.org/officeDocument/2006/relationships/slideLayout" Target="../slideLayouts/slideLayout94.xml"/></Relationships>
</file>

<file path=ppt/slides/_rels/slide62.xml.rels><?xml version="1.0" encoding="UTF-8" standalone="yes"?>
<Relationships xmlns="http://schemas.openxmlformats.org/package/2006/relationships"><Relationship Id="rId2" Type="http://schemas.openxmlformats.org/officeDocument/2006/relationships/image" Target="../media/image75.tiff"/><Relationship Id="rId1" Type="http://schemas.openxmlformats.org/officeDocument/2006/relationships/slideLayout" Target="../slideLayouts/slideLayout94.xml"/></Relationships>
</file>

<file path=ppt/slides/_rels/slide63.xml.rels><?xml version="1.0" encoding="UTF-8" standalone="yes"?>
<Relationships xmlns="http://schemas.openxmlformats.org/package/2006/relationships"><Relationship Id="rId2" Type="http://schemas.openxmlformats.org/officeDocument/2006/relationships/image" Target="../media/image75.tiff"/><Relationship Id="rId1" Type="http://schemas.openxmlformats.org/officeDocument/2006/relationships/slideLayout" Target="../slideLayouts/slideLayout94.xml"/></Relationships>
</file>

<file path=ppt/slides/_rels/slide64.xml.rels><?xml version="1.0" encoding="UTF-8" standalone="yes"?>
<Relationships xmlns="http://schemas.openxmlformats.org/package/2006/relationships"><Relationship Id="rId2" Type="http://schemas.openxmlformats.org/officeDocument/2006/relationships/image" Target="../media/image76.tiff"/><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png"/><Relationship Id="rId1" Type="http://schemas.openxmlformats.org/officeDocument/2006/relationships/slideLayout" Target="../slideLayouts/slideLayout105.xml"/></Relationships>
</file>

<file path=ppt/slides/_rels/slide66.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16.xml"/><Relationship Id="rId1" Type="http://schemas.openxmlformats.org/officeDocument/2006/relationships/slideLayout" Target="../slideLayouts/slideLayout24.xml"/><Relationship Id="rId5" Type="http://schemas.openxmlformats.org/officeDocument/2006/relationships/hyperlink" Target="https://langfordlearning.com/the-bus-blues/" TargetMode="External"/><Relationship Id="rId4" Type="http://schemas.openxmlformats.org/officeDocument/2006/relationships/image" Target="../media/image80.jpeg"/></Relationships>
</file>

<file path=ppt/slides/_rels/slide67.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17.xml"/><Relationship Id="rId1" Type="http://schemas.openxmlformats.org/officeDocument/2006/relationships/slideLayout" Target="../slideLayouts/slideLayout24.xml"/></Relationships>
</file>

<file path=ppt/slides/_rels/slide6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8.xml"/><Relationship Id="rId1" Type="http://schemas.openxmlformats.org/officeDocument/2006/relationships/slideLayout" Target="../slideLayouts/slideLayout40.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9.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19.xml"/><Relationship Id="rId1" Type="http://schemas.openxmlformats.org/officeDocument/2006/relationships/slideLayout" Target="../slideLayouts/slideLayout83.xml"/><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3" Type="http://schemas.openxmlformats.org/officeDocument/2006/relationships/hyperlink" Target="https://unsplash.com/@scw1217?utm_source=unsplash&amp;utm_medium=referral&amp;utm_content=creditCopyText" TargetMode="External"/><Relationship Id="rId2" Type="http://schemas.openxmlformats.org/officeDocument/2006/relationships/image" Target="../media/image14.png"/><Relationship Id="rId1" Type="http://schemas.openxmlformats.org/officeDocument/2006/relationships/slideLayout" Target="../slideLayouts/slideLayout18.xml"/><Relationship Id="rId4" Type="http://schemas.openxmlformats.org/officeDocument/2006/relationships/hyperlink" Target="https://unsplash.com/photos/VMKBFR6r_jg?utm_source=unsplash&amp;utm_medium=referral&amp;utm_content=creditCopyText" TargetMode="Externa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3.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8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83.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3.xml"/></Relationships>
</file>

<file path=ppt/slides/_rels/slide7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88.png"/><Relationship Id="rId1" Type="http://schemas.openxmlformats.org/officeDocument/2006/relationships/slideLayout" Target="../slideLayouts/slideLayout83.xml"/></Relationships>
</file>

<file path=ppt/slides/_rels/slide77.xml.rels><?xml version="1.0" encoding="UTF-8" standalone="yes"?>
<Relationships xmlns="http://schemas.openxmlformats.org/package/2006/relationships"><Relationship Id="rId3" Type="http://schemas.openxmlformats.org/officeDocument/2006/relationships/package" Target="../embeddings/Microsoft_Word_Document.docx"/><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89.emf"/></Relationships>
</file>

<file path=ppt/slides/_rels/slide78.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notesSlide" Target="../notesSlides/notesSlide26.xml"/><Relationship Id="rId1" Type="http://schemas.openxmlformats.org/officeDocument/2006/relationships/slideLayout" Target="../slideLayouts/slideLayout24.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12.xml"/></Relationships>
</file>

<file path=ppt/slides/_rels/slide8.xml.rels><?xml version="1.0" encoding="UTF-8" standalone="yes"?>
<Relationships xmlns="http://schemas.openxmlformats.org/package/2006/relationships"><Relationship Id="rId3" Type="http://schemas.openxmlformats.org/officeDocument/2006/relationships/hyperlink" Target="https://unsplash.com/@derstudi?utm_source=unsplash&amp;utm_medium=referral&amp;utm_content=creditCopyText" TargetMode="External"/><Relationship Id="rId2" Type="http://schemas.openxmlformats.org/officeDocument/2006/relationships/image" Target="../media/image15.png"/><Relationship Id="rId1" Type="http://schemas.openxmlformats.org/officeDocument/2006/relationships/slideLayout" Target="../slideLayouts/slideLayout18.xml"/><Relationship Id="rId4" Type="http://schemas.openxmlformats.org/officeDocument/2006/relationships/hyperlink" Target="https://unsplash.com/photos/BIk2ANMmNz4?utm_source=unsplash&amp;utm_medium=referral&amp;utm_content=creditCopyText" TargetMode="External"/></Relationships>
</file>

<file path=ppt/slides/_rels/slide80.xml.rels><?xml version="1.0" encoding="UTF-8" standalone="yes"?>
<Relationships xmlns="http://schemas.openxmlformats.org/package/2006/relationships"><Relationship Id="rId2" Type="http://schemas.openxmlformats.org/officeDocument/2006/relationships/image" Target="../media/image91.tiff"/><Relationship Id="rId1" Type="http://schemas.openxmlformats.org/officeDocument/2006/relationships/slideLayout" Target="../slideLayouts/slideLayout124.xml"/></Relationships>
</file>

<file path=ppt/slides/_rels/slide81.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notesSlide" Target="../notesSlides/notesSlide28.xml"/><Relationship Id="rId1" Type="http://schemas.openxmlformats.org/officeDocument/2006/relationships/slideLayout" Target="../slideLayouts/slideLayout18.xml"/></Relationships>
</file>

<file path=ppt/slides/_rels/slide82.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29.xml"/><Relationship Id="rId1" Type="http://schemas.openxmlformats.org/officeDocument/2006/relationships/slideLayout" Target="../slideLayouts/slideLayout124.xml"/><Relationship Id="rId4" Type="http://schemas.openxmlformats.org/officeDocument/2006/relationships/image" Target="../media/image94.jpeg"/></Relationships>
</file>

<file path=ppt/slides/_rels/slide83.xml.rels><?xml version="1.0" encoding="UTF-8" standalone="yes"?>
<Relationships xmlns="http://schemas.openxmlformats.org/package/2006/relationships"><Relationship Id="rId2" Type="http://schemas.openxmlformats.org/officeDocument/2006/relationships/image" Target="../media/image95.jpeg"/><Relationship Id="rId1" Type="http://schemas.openxmlformats.org/officeDocument/2006/relationships/slideLayout" Target="../slideLayouts/slideLayout105.xml"/></Relationships>
</file>

<file path=ppt/slides/_rels/slide84.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notesSlide" Target="../notesSlides/notesSlide30.xml"/><Relationship Id="rId1" Type="http://schemas.openxmlformats.org/officeDocument/2006/relationships/slideLayout" Target="../slideLayouts/slideLayout65.xml"/></Relationships>
</file>

<file path=ppt/slides/_rels/slide85.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31.xml"/><Relationship Id="rId1" Type="http://schemas.openxmlformats.org/officeDocument/2006/relationships/slideLayout" Target="../slideLayouts/slideLayout140.xml"/></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3.xml"/><Relationship Id="rId1" Type="http://schemas.openxmlformats.org/officeDocument/2006/relationships/slideLayout" Target="../slideLayouts/slideLayout40.xml"/><Relationship Id="rId5" Type="http://schemas.openxmlformats.org/officeDocument/2006/relationships/hyperlink" Target="https://unsplash.com/photos/yellow-voubelonghere-led-lights-_azI5djkQ_E?utm_content=creditCopyText&amp;utm_medium=referral&amp;utm_source=unsplash" TargetMode="External"/><Relationship Id="rId4" Type="http://schemas.openxmlformats.org/officeDocument/2006/relationships/hyperlink" Target="https://unsplash.com/@amer_mug?utm_content=creditCopyText&amp;utm_medium=referral&amp;utm_source=unsplash"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0671A8AE-40A1-4631-A6B8-581AFF0654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group of hands forming a star&#10;&#10;AI-generated content may be incorrect.">
            <a:extLst>
              <a:ext uri="{FF2B5EF4-FFF2-40B4-BE49-F238E27FC236}">
                <a16:creationId xmlns:a16="http://schemas.microsoft.com/office/drawing/2014/main" id="{8B5AF35E-9A71-06BF-57F7-C6E457EDE24A}"/>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3523488" y="10"/>
            <a:ext cx="8668512" cy="6857990"/>
          </a:xfrm>
          <a:prstGeom prst="rect">
            <a:avLst/>
          </a:prstGeom>
        </p:spPr>
      </p:pic>
      <p:sp>
        <p:nvSpPr>
          <p:cNvPr id="12" name="Rectangle 11">
            <a:extLst>
              <a:ext uri="{FF2B5EF4-FFF2-40B4-BE49-F238E27FC236}">
                <a16:creationId xmlns:a16="http://schemas.microsoft.com/office/drawing/2014/main" id="{AB58EF07-17C2-48CF-ABB0-EEF1F17CB8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 y="0"/>
            <a:ext cx="9339206" cy="6858000"/>
          </a:xfrm>
          <a:prstGeom prst="rect">
            <a:avLst/>
          </a:prstGeom>
          <a:gradFill>
            <a:gsLst>
              <a:gs pos="58000">
                <a:schemeClr val="tx1"/>
              </a:gs>
              <a:gs pos="33000">
                <a:schemeClr val="tx1">
                  <a:alpha val="64000"/>
                </a:schemeClr>
              </a:gs>
              <a:gs pos="0">
                <a:schemeClr val="tx1">
                  <a:alpha val="0"/>
                </a:schemeClr>
              </a:gs>
              <a:gs pos="100000">
                <a:schemeClr val="tx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34E78670-4838-6B88-A9F8-D8D00A93C3C9}"/>
              </a:ext>
            </a:extLst>
          </p:cNvPr>
          <p:cNvSpPr>
            <a:spLocks noGrp="1"/>
          </p:cNvSpPr>
          <p:nvPr>
            <p:ph type="ctrTitle"/>
          </p:nvPr>
        </p:nvSpPr>
        <p:spPr>
          <a:xfrm>
            <a:off x="477980" y="0"/>
            <a:ext cx="4023360" cy="3204134"/>
          </a:xfrm>
        </p:spPr>
        <p:txBody>
          <a:bodyPr anchor="b">
            <a:normAutofit/>
          </a:bodyPr>
          <a:lstStyle/>
          <a:p>
            <a:pPr algn="l"/>
            <a:r>
              <a:rPr lang="en-US" sz="4800" dirty="0">
                <a:solidFill>
                  <a:schemeClr val="bg1"/>
                </a:solidFill>
              </a:rPr>
              <a:t>PLC+: Building Collective Effervescence</a:t>
            </a:r>
          </a:p>
        </p:txBody>
      </p:sp>
      <p:sp>
        <p:nvSpPr>
          <p:cNvPr id="3" name="Subtitle 2">
            <a:extLst>
              <a:ext uri="{FF2B5EF4-FFF2-40B4-BE49-F238E27FC236}">
                <a16:creationId xmlns:a16="http://schemas.microsoft.com/office/drawing/2014/main" id="{C2694D86-8ED4-7B86-A732-B4D77BCD4C8F}"/>
              </a:ext>
            </a:extLst>
          </p:cNvPr>
          <p:cNvSpPr>
            <a:spLocks noGrp="1"/>
          </p:cNvSpPr>
          <p:nvPr>
            <p:ph type="subTitle" idx="1"/>
          </p:nvPr>
        </p:nvSpPr>
        <p:spPr>
          <a:xfrm>
            <a:off x="477981" y="3357067"/>
            <a:ext cx="4023359" cy="1208141"/>
          </a:xfrm>
        </p:spPr>
        <p:txBody>
          <a:bodyPr>
            <a:normAutofit/>
          </a:bodyPr>
          <a:lstStyle/>
          <a:p>
            <a:pPr algn="l"/>
            <a:r>
              <a:rPr lang="en-US" sz="2800" dirty="0">
                <a:solidFill>
                  <a:schemeClr val="bg1"/>
                </a:solidFill>
              </a:rPr>
              <a:t>Nancy Frey, PhD</a:t>
            </a:r>
          </a:p>
          <a:p>
            <a:pPr algn="l"/>
            <a:r>
              <a:rPr lang="en-US" sz="2800" dirty="0">
                <a:solidFill>
                  <a:schemeClr val="bg1"/>
                </a:solidFill>
              </a:rPr>
              <a:t>CISC 2025</a:t>
            </a:r>
          </a:p>
          <a:p>
            <a:pPr algn="l"/>
            <a:endParaRPr lang="en-US" sz="2000" dirty="0">
              <a:solidFill>
                <a:schemeClr val="bg1"/>
              </a:solidFill>
            </a:endParaRPr>
          </a:p>
        </p:txBody>
      </p:sp>
      <p:sp>
        <p:nvSpPr>
          <p:cNvPr id="14" name="Rectangle 13">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6" name="Rectangle 15">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E979F0C6-77E1-3EC3-1BA6-AD256E601520}"/>
              </a:ext>
            </a:extLst>
          </p:cNvPr>
          <p:cNvSpPr txBox="1"/>
          <p:nvPr/>
        </p:nvSpPr>
        <p:spPr>
          <a:xfrm>
            <a:off x="242044" y="4388164"/>
            <a:ext cx="8024879" cy="1323439"/>
          </a:xfrm>
          <a:prstGeom prst="rect">
            <a:avLst/>
          </a:prstGeom>
          <a:noFill/>
        </p:spPr>
        <p:txBody>
          <a:bodyPr wrap="square">
            <a:spAutoFit/>
          </a:bodyPr>
          <a:lstStyle/>
          <a:p>
            <a:pPr algn="ctr" defTabSz="609630"/>
            <a:r>
              <a:rPr lang="en-US" sz="4000" b="1" dirty="0">
                <a:solidFill>
                  <a:schemeClr val="bg1"/>
                </a:solidFill>
                <a:latin typeface="Calibri"/>
              </a:rPr>
              <a:t>PPT available at </a:t>
            </a:r>
            <a:r>
              <a:rPr lang="en-US" sz="4000" b="1" dirty="0" err="1">
                <a:solidFill>
                  <a:schemeClr val="bg1"/>
                </a:solidFill>
                <a:latin typeface="Calibri"/>
              </a:rPr>
              <a:t>www.fisherandfrey.com</a:t>
            </a:r>
            <a:endParaRPr lang="en-US" sz="4000" b="1" dirty="0">
              <a:solidFill>
                <a:schemeClr val="bg1"/>
              </a:solidFill>
              <a:latin typeface="Calibri"/>
            </a:endParaRPr>
          </a:p>
        </p:txBody>
      </p:sp>
      <p:sp>
        <p:nvSpPr>
          <p:cNvPr id="8" name="TextBox 7">
            <a:extLst>
              <a:ext uri="{FF2B5EF4-FFF2-40B4-BE49-F238E27FC236}">
                <a16:creationId xmlns:a16="http://schemas.microsoft.com/office/drawing/2014/main" id="{B7E71DC6-9293-E749-DC43-160B60E8CC01}"/>
              </a:ext>
            </a:extLst>
          </p:cNvPr>
          <p:cNvSpPr txBox="1"/>
          <p:nvPr/>
        </p:nvSpPr>
        <p:spPr>
          <a:xfrm>
            <a:off x="1450230" y="5762613"/>
            <a:ext cx="6102220" cy="584775"/>
          </a:xfrm>
          <a:prstGeom prst="rect">
            <a:avLst/>
          </a:prstGeom>
          <a:noFill/>
        </p:spPr>
        <p:txBody>
          <a:bodyPr wrap="square">
            <a:spAutoFit/>
          </a:bodyPr>
          <a:lstStyle/>
          <a:p>
            <a:pPr defTabSz="609630"/>
            <a:r>
              <a:rPr lang="en-US" sz="3200" b="1" dirty="0">
                <a:solidFill>
                  <a:schemeClr val="bg1"/>
                </a:solidFill>
                <a:latin typeface="Calibri"/>
              </a:rPr>
              <a:t>Click ”Recordings and Resources”</a:t>
            </a:r>
          </a:p>
        </p:txBody>
      </p:sp>
    </p:spTree>
    <p:extLst>
      <p:ext uri="{BB962C8B-B14F-4D97-AF65-F5344CB8AC3E}">
        <p14:creationId xmlns:p14="http://schemas.microsoft.com/office/powerpoint/2010/main" val="35854244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63AA9F3-086C-3501-B70C-0FC7816AF1EE}"/>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763360" y="-494904"/>
            <a:ext cx="8264751" cy="8264751"/>
          </a:xfrm>
          <a:prstGeom prst="rect">
            <a:avLst/>
          </a:prstGeom>
        </p:spPr>
      </p:pic>
      <p:sp>
        <p:nvSpPr>
          <p:cNvPr id="4" name="TextBox 3">
            <a:extLst>
              <a:ext uri="{FF2B5EF4-FFF2-40B4-BE49-F238E27FC236}">
                <a16:creationId xmlns:a16="http://schemas.microsoft.com/office/drawing/2014/main" id="{990E3DEC-0410-CB01-A42C-30275F61EC3F}"/>
              </a:ext>
            </a:extLst>
          </p:cNvPr>
          <p:cNvSpPr txBox="1"/>
          <p:nvPr/>
        </p:nvSpPr>
        <p:spPr>
          <a:xfrm>
            <a:off x="666041" y="5832145"/>
            <a:ext cx="4572000" cy="369332"/>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b="0" i="0" u="none" strike="noStrike" kern="100" cap="none" spc="0" normalizeH="0" baseline="0" noProof="0" dirty="0">
                <a:ln>
                  <a:noFill/>
                </a:ln>
                <a:solidFill>
                  <a:prstClr val="black"/>
                </a:solidFill>
                <a:effectLst/>
                <a:uLnTx/>
                <a:uFillTx/>
                <a:latin typeface="Aptos" panose="020B0004020202020204" pitchFamily="34" charset="0"/>
                <a:ea typeface="Calibri" panose="020F0502020204030204" pitchFamily="34" charset="0"/>
                <a:cs typeface="Times New Roman" panose="02020603050405020304" pitchFamily="18" charset="0"/>
              </a:rPr>
              <a:t>Adapted from: Carter, 2021 </a:t>
            </a:r>
          </a:p>
        </p:txBody>
      </p:sp>
    </p:spTree>
    <p:extLst>
      <p:ext uri="{BB962C8B-B14F-4D97-AF65-F5344CB8AC3E}">
        <p14:creationId xmlns:p14="http://schemas.microsoft.com/office/powerpoint/2010/main" val="22892647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151139A-886F-4B97-8815-729AD3831BB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Rectangle 10">
            <a:extLst>
              <a:ext uri="{FF2B5EF4-FFF2-40B4-BE49-F238E27FC236}">
                <a16:creationId xmlns:a16="http://schemas.microsoft.com/office/drawing/2014/main" id="{AB5E08C4-8CDD-4623-A5B8-E998C6DEE3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 y="-1500"/>
            <a:ext cx="12191998" cy="6858000"/>
          </a:xfrm>
          <a:prstGeom prst="rect">
            <a:avLst/>
          </a:prstGeom>
          <a:gradFill>
            <a:gsLst>
              <a:gs pos="34000">
                <a:srgbClr val="000000">
                  <a:alpha val="96000"/>
                </a:srgbClr>
              </a:gs>
              <a:gs pos="100000">
                <a:schemeClr val="accent1"/>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AFFC87AC-C919-4FE5-BAC3-39509E0011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635" y="-1500"/>
            <a:ext cx="8119933" cy="6858001"/>
          </a:xfrm>
          <a:prstGeom prst="rect">
            <a:avLst/>
          </a:prstGeom>
          <a:gradFill>
            <a:gsLst>
              <a:gs pos="28000">
                <a:schemeClr val="accent1">
                  <a:lumMod val="75000"/>
                  <a:alpha val="59000"/>
                </a:schemeClr>
              </a:gs>
              <a:gs pos="100000">
                <a:srgbClr val="000000">
                  <a:alpha val="70000"/>
                </a:srgb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7D0659F6-0853-468D-B1B2-44FDBE98B8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9272" y="-3000"/>
            <a:ext cx="12201265" cy="6859501"/>
          </a:xfrm>
          <a:prstGeom prst="rect">
            <a:avLst/>
          </a:prstGeom>
          <a:gradFill>
            <a:gsLst>
              <a:gs pos="0">
                <a:srgbClr val="000000">
                  <a:alpha val="71765"/>
                </a:srgbClr>
              </a:gs>
              <a:gs pos="100000">
                <a:schemeClr val="accent1">
                  <a:alpha val="24000"/>
                </a:schemeClr>
              </a:gs>
            </a:gsLst>
            <a:lin ang="15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15F33878-D502-4FFA-8ACE-F2AECDB2A23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78536" y="0"/>
            <a:ext cx="11718098" cy="6858000"/>
          </a:xfrm>
          <a:prstGeom prst="rect">
            <a:avLst/>
          </a:prstGeom>
          <a:gradFill>
            <a:gsLst>
              <a:gs pos="19000">
                <a:srgbClr val="000000">
                  <a:alpha val="62000"/>
                </a:srgbClr>
              </a:gs>
              <a:gs pos="100000">
                <a:schemeClr val="accent1">
                  <a:lumMod val="75000"/>
                  <a:alpha val="44000"/>
                </a:schemeClr>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977ACDD7-882D-4B81-A213-84C82B96B01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4" y="2888341"/>
            <a:ext cx="12203819" cy="3968158"/>
          </a:xfrm>
          <a:prstGeom prst="rect">
            <a:avLst/>
          </a:prstGeom>
          <a:gradFill>
            <a:gsLst>
              <a:gs pos="0">
                <a:srgbClr val="000000">
                  <a:alpha val="0"/>
                </a:srgbClr>
              </a:gs>
              <a:gs pos="99000">
                <a:schemeClr val="accent1">
                  <a:lumMod val="50000"/>
                  <a:alpha val="55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Content Placeholder 3">
            <a:extLst>
              <a:ext uri="{FF2B5EF4-FFF2-40B4-BE49-F238E27FC236}">
                <a16:creationId xmlns:a16="http://schemas.microsoft.com/office/drawing/2014/main" id="{7C5004B1-1C36-E435-A29E-F855F00184C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l="4079" r="2354"/>
          <a:stretch/>
        </p:blipFill>
        <p:spPr>
          <a:xfrm>
            <a:off x="940125" y="445477"/>
            <a:ext cx="10311749" cy="6144050"/>
          </a:xfrm>
          <a:prstGeom prst="rect">
            <a:avLst/>
          </a:prstGeom>
        </p:spPr>
      </p:pic>
      <p:sp>
        <p:nvSpPr>
          <p:cNvPr id="4" name="TextBox 3">
            <a:extLst>
              <a:ext uri="{FF2B5EF4-FFF2-40B4-BE49-F238E27FC236}">
                <a16:creationId xmlns:a16="http://schemas.microsoft.com/office/drawing/2014/main" id="{396770D0-81A2-7A04-C0CD-B591A592172F}"/>
              </a:ext>
            </a:extLst>
          </p:cNvPr>
          <p:cNvSpPr txBox="1"/>
          <p:nvPr/>
        </p:nvSpPr>
        <p:spPr>
          <a:xfrm>
            <a:off x="-16453" y="443977"/>
            <a:ext cx="12203819" cy="739254"/>
          </a:xfrm>
          <a:prstGeom prst="rect">
            <a:avLst/>
          </a:prstGeom>
          <a:solidFill>
            <a:schemeClr val="accent1">
              <a:lumMod val="50000"/>
            </a:schemeClr>
          </a:solidFill>
        </p:spPr>
        <p:txBody>
          <a:bodyPr vert="horz" lIns="91440" tIns="45720" rIns="91440" bIns="45720" rtlCol="0" anchor="b">
            <a:normAutofit fontScale="25000" lnSpcReduction="20000"/>
          </a:bodyPr>
          <a:lstStyle/>
          <a:p>
            <a:pPr algn="ctr" fontAlgn="base">
              <a:spcBef>
                <a:spcPts val="450"/>
              </a:spcBef>
              <a:spcAft>
                <a:spcPts val="450"/>
              </a:spcAft>
            </a:pPr>
            <a:r>
              <a:rPr lang="en-US" sz="16000" dirty="0">
                <a:solidFill>
                  <a:schemeClr val="bg1"/>
                </a:solidFill>
                <a:ea typeface="+mj-ea"/>
                <a:cs typeface="+mj-cs"/>
              </a:rPr>
              <a:t>Belief + Becoming + Belonging = Collective </a:t>
            </a:r>
            <a:r>
              <a:rPr lang="en-US" sz="16000" dirty="0">
                <a:solidFill>
                  <a:schemeClr val="bg1"/>
                </a:solidFill>
              </a:rPr>
              <a:t>E</a:t>
            </a:r>
            <a:r>
              <a:rPr lang="en-US" sz="16000" b="0" i="0" dirty="0">
                <a:solidFill>
                  <a:schemeClr val="bg1"/>
                </a:solidFill>
                <a:effectLst/>
              </a:rPr>
              <a:t>ffervescence</a:t>
            </a:r>
          </a:p>
          <a:p>
            <a:pPr algn="ctr">
              <a:lnSpc>
                <a:spcPct val="90000"/>
              </a:lnSpc>
              <a:spcBef>
                <a:spcPct val="0"/>
              </a:spcBef>
              <a:spcAft>
                <a:spcPts val="600"/>
              </a:spcAft>
            </a:pPr>
            <a:endParaRPr lang="en-US" sz="3700" dirty="0">
              <a:solidFill>
                <a:srgbClr val="FFFFFF"/>
              </a:solidFill>
              <a:latin typeface="+mj-lt"/>
              <a:ea typeface="+mj-ea"/>
              <a:cs typeface="+mj-cs"/>
            </a:endParaRPr>
          </a:p>
        </p:txBody>
      </p:sp>
    </p:spTree>
    <p:extLst>
      <p:ext uri="{BB962C8B-B14F-4D97-AF65-F5344CB8AC3E}">
        <p14:creationId xmlns:p14="http://schemas.microsoft.com/office/powerpoint/2010/main" val="17738685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B78EDDD3-C548-48EF-B3CA-B290B17192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9" name="Picture 8" descr="A group of people raising their hands&#10;&#10;AI-generated content may be incorrect.">
            <a:extLst>
              <a:ext uri="{FF2B5EF4-FFF2-40B4-BE49-F238E27FC236}">
                <a16:creationId xmlns:a16="http://schemas.microsoft.com/office/drawing/2014/main" id="{153177CE-1B95-A9E6-8B80-BCCF8AEB1DDE}"/>
              </a:ext>
            </a:extLst>
          </p:cNvPr>
          <p:cNvPicPr>
            <a:picLocks noChangeAspect="1"/>
          </p:cNvPicPr>
          <p:nvPr/>
        </p:nvPicPr>
        <p:blipFill>
          <a:blip r:embed="rId2" cstate="email">
            <a:extLst>
              <a:ext uri="{28A0092B-C50C-407E-A947-70E740481C1C}">
                <a14:useLocalDpi xmlns:a14="http://schemas.microsoft.com/office/drawing/2010/main"/>
              </a:ext>
            </a:extLst>
          </a:blip>
          <a:srcRect b="-2"/>
          <a:stretch/>
        </p:blipFill>
        <p:spPr>
          <a:xfrm>
            <a:off x="196731" y="166533"/>
            <a:ext cx="3809612" cy="6524936"/>
          </a:xfrm>
          <a:prstGeom prst="rect">
            <a:avLst/>
          </a:prstGeom>
        </p:spPr>
      </p:pic>
      <p:pic>
        <p:nvPicPr>
          <p:cNvPr id="11" name="Picture 10" descr="A group of women in white football uniforms hugging on a field&#10;&#10;AI-generated content may be incorrect.">
            <a:extLst>
              <a:ext uri="{FF2B5EF4-FFF2-40B4-BE49-F238E27FC236}">
                <a16:creationId xmlns:a16="http://schemas.microsoft.com/office/drawing/2014/main" id="{7075D81E-3C0F-75FE-3F24-AB5F7EC645B5}"/>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4196497" y="166533"/>
            <a:ext cx="3797618" cy="6524936"/>
          </a:xfrm>
          <a:prstGeom prst="rect">
            <a:avLst/>
          </a:prstGeom>
        </p:spPr>
      </p:pic>
      <p:pic>
        <p:nvPicPr>
          <p:cNvPr id="7" name="Picture 6" descr="A crowd of people at a concert&#10;&#10;AI-generated content may be incorrect.">
            <a:extLst>
              <a:ext uri="{FF2B5EF4-FFF2-40B4-BE49-F238E27FC236}">
                <a16:creationId xmlns:a16="http://schemas.microsoft.com/office/drawing/2014/main" id="{6C44F4EF-0BCA-C249-448E-9B0FD894C6BD}"/>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8183346" y="166533"/>
            <a:ext cx="3822808" cy="3160653"/>
          </a:xfrm>
          <a:prstGeom prst="rect">
            <a:avLst/>
          </a:prstGeom>
        </p:spPr>
      </p:pic>
      <p:pic>
        <p:nvPicPr>
          <p:cNvPr id="5" name="Picture 4" descr="A group of people in a stadium&#10;&#10;AI-generated content may be incorrect.">
            <a:extLst>
              <a:ext uri="{FF2B5EF4-FFF2-40B4-BE49-F238E27FC236}">
                <a16:creationId xmlns:a16="http://schemas.microsoft.com/office/drawing/2014/main" id="{F01474AB-CF62-3CC2-097E-64C7A1E1B509}"/>
              </a:ext>
            </a:extLst>
          </p:cNvPr>
          <p:cNvPicPr>
            <a:picLocks noChangeAspect="1"/>
          </p:cNvPicPr>
          <p:nvPr/>
        </p:nvPicPr>
        <p:blipFill>
          <a:blip r:embed="rId5" cstate="email">
            <a:extLst>
              <a:ext uri="{28A0092B-C50C-407E-A947-70E740481C1C}">
                <a14:useLocalDpi xmlns:a14="http://schemas.microsoft.com/office/drawing/2010/main"/>
              </a:ext>
            </a:extLst>
          </a:blip>
          <a:srcRect b="-3"/>
          <a:stretch/>
        </p:blipFill>
        <p:spPr>
          <a:xfrm>
            <a:off x="8183346" y="3506741"/>
            <a:ext cx="3822808" cy="3184727"/>
          </a:xfrm>
          <a:prstGeom prst="rect">
            <a:avLst/>
          </a:prstGeom>
        </p:spPr>
      </p:pic>
    </p:spTree>
    <p:extLst>
      <p:ext uri="{BB962C8B-B14F-4D97-AF65-F5344CB8AC3E}">
        <p14:creationId xmlns:p14="http://schemas.microsoft.com/office/powerpoint/2010/main" val="13260776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14">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Close-up of hands high-five&#10;&#10;AI-generated content may be incorrect.">
            <a:extLst>
              <a:ext uri="{FF2B5EF4-FFF2-40B4-BE49-F238E27FC236}">
                <a16:creationId xmlns:a16="http://schemas.microsoft.com/office/drawing/2014/main" id="{D01D2A85-41D0-0D08-0FDE-26A324DFB8CC}"/>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0" y="10"/>
            <a:ext cx="9669642" cy="6857990"/>
          </a:xfrm>
          <a:prstGeom prst="rect">
            <a:avLst/>
          </a:prstGeom>
        </p:spPr>
      </p:pic>
      <p:sp>
        <p:nvSpPr>
          <p:cNvPr id="17" name="Rectangle 16">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5BE173DC-CF4A-D34F-EFF1-9434993AC886}"/>
              </a:ext>
            </a:extLst>
          </p:cNvPr>
          <p:cNvSpPr txBox="1"/>
          <p:nvPr/>
        </p:nvSpPr>
        <p:spPr>
          <a:xfrm>
            <a:off x="7758547" y="1453459"/>
            <a:ext cx="3822189" cy="3742762"/>
          </a:xfrm>
          <a:prstGeom prst="rect">
            <a:avLst/>
          </a:prstGeom>
        </p:spPr>
        <p:txBody>
          <a:bodyPr vert="horz" lIns="91440" tIns="45720" rIns="91440" bIns="45720" rtlCol="0">
            <a:noAutofit/>
          </a:bodyPr>
          <a:lstStyle/>
          <a:p>
            <a:pPr algn="ctr">
              <a:lnSpc>
                <a:spcPct val="90000"/>
              </a:lnSpc>
              <a:spcAft>
                <a:spcPts val="600"/>
              </a:spcAft>
            </a:pPr>
            <a:r>
              <a:rPr lang="en-US" sz="4400" b="0" i="0" dirty="0">
                <a:effectLst/>
                <a:latin typeface="Calibri" panose="020F0502020204030204" pitchFamily="34" charset="0"/>
                <a:cs typeface="Calibri" panose="020F0502020204030204" pitchFamily="34" charset="0"/>
              </a:rPr>
              <a:t>A feeling of energy and harmony when people are engaged in a </a:t>
            </a:r>
            <a:r>
              <a:rPr lang="en-US" sz="4400" b="1" i="0" dirty="0">
                <a:effectLst/>
                <a:latin typeface="Calibri" panose="020F0502020204030204" pitchFamily="34" charset="0"/>
                <a:cs typeface="Calibri" panose="020F0502020204030204" pitchFamily="34" charset="0"/>
              </a:rPr>
              <a:t>shared purpose</a:t>
            </a:r>
            <a:r>
              <a:rPr lang="en-US" sz="4400" b="0" i="0" dirty="0">
                <a:effectLst/>
                <a:latin typeface="Calibri" panose="020F0502020204030204" pitchFamily="34" charset="0"/>
                <a:cs typeface="Calibri" panose="020F0502020204030204" pitchFamily="34" charset="0"/>
              </a:rPr>
              <a:t>. </a:t>
            </a:r>
            <a:endParaRPr lang="en-US" sz="4400" dirty="0">
              <a:latin typeface="Calibri" panose="020F0502020204030204" pitchFamily="34" charset="0"/>
              <a:cs typeface="Calibri" panose="020F0502020204030204" pitchFamily="34" charset="0"/>
            </a:endParaRPr>
          </a:p>
        </p:txBody>
      </p:sp>
      <p:sp>
        <p:nvSpPr>
          <p:cNvPr id="2" name="TextBox 1">
            <a:extLst>
              <a:ext uri="{FF2B5EF4-FFF2-40B4-BE49-F238E27FC236}">
                <a16:creationId xmlns:a16="http://schemas.microsoft.com/office/drawing/2014/main" id="{C86D1383-8986-EB22-0F2E-1A3228A3A5A8}"/>
              </a:ext>
            </a:extLst>
          </p:cNvPr>
          <p:cNvSpPr txBox="1"/>
          <p:nvPr/>
        </p:nvSpPr>
        <p:spPr>
          <a:xfrm>
            <a:off x="486562" y="1661779"/>
            <a:ext cx="7426515" cy="1938992"/>
          </a:xfrm>
          <a:prstGeom prst="rect">
            <a:avLst/>
          </a:prstGeom>
          <a:noFill/>
        </p:spPr>
        <p:txBody>
          <a:bodyPr wrap="square" rtlCol="0">
            <a:spAutoFit/>
          </a:bodyPr>
          <a:lstStyle/>
          <a:p>
            <a:pPr algn="ctr"/>
            <a:r>
              <a:rPr lang="en-US" sz="6000" b="1" dirty="0">
                <a:latin typeface="Calibri" panose="020F0502020204030204" pitchFamily="34" charset="0"/>
                <a:cs typeface="Calibri" panose="020F0502020204030204" pitchFamily="34" charset="0"/>
              </a:rPr>
              <a:t>Collective </a:t>
            </a:r>
          </a:p>
          <a:p>
            <a:pPr algn="ctr"/>
            <a:r>
              <a:rPr lang="en-US" sz="6000" b="1" dirty="0">
                <a:latin typeface="Calibri" panose="020F0502020204030204" pitchFamily="34" charset="0"/>
                <a:cs typeface="Calibri" panose="020F0502020204030204" pitchFamily="34" charset="0"/>
              </a:rPr>
              <a:t>E</a:t>
            </a:r>
            <a:r>
              <a:rPr lang="en-US" sz="6000" b="1" i="0" dirty="0">
                <a:effectLst/>
                <a:latin typeface="Calibri" panose="020F0502020204030204" pitchFamily="34" charset="0"/>
                <a:cs typeface="Calibri" panose="020F0502020204030204" pitchFamily="34" charset="0"/>
              </a:rPr>
              <a:t>ffervescence</a:t>
            </a:r>
            <a:endParaRPr lang="en-US" sz="6000" b="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8244655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96CF2A2B-0745-440C-9224-C5C6A0A428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75BE6D6B-84C9-4D2B-97EB-773B7369EF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pic>
        <p:nvPicPr>
          <p:cNvPr id="3" name="Picture 2" descr="A group of people looking at a computer&#10;&#10;AI-generated content may be incorrect.">
            <a:extLst>
              <a:ext uri="{FF2B5EF4-FFF2-40B4-BE49-F238E27FC236}">
                <a16:creationId xmlns:a16="http://schemas.microsoft.com/office/drawing/2014/main" id="{3D558827-87AA-EBD3-9530-EC80B0256F38}"/>
              </a:ext>
            </a:extLst>
          </p:cNvPr>
          <p:cNvPicPr>
            <a:picLocks noChangeAspect="1"/>
          </p:cNvPicPr>
          <p:nvPr/>
        </p:nvPicPr>
        <p:blipFill>
          <a:blip r:embed="rId2" cstate="email">
            <a:alphaModFix amt="60000"/>
            <a:extLst>
              <a:ext uri="{28A0092B-C50C-407E-A947-70E740481C1C}">
                <a14:useLocalDpi xmlns:a14="http://schemas.microsoft.com/office/drawing/2010/main"/>
              </a:ext>
            </a:extLst>
          </a:blip>
          <a:srcRect/>
          <a:stretch/>
        </p:blipFill>
        <p:spPr>
          <a:xfrm>
            <a:off x="-3049" y="10"/>
            <a:ext cx="12192001" cy="6857990"/>
          </a:xfrm>
          <a:prstGeom prst="rect">
            <a:avLst/>
          </a:prstGeom>
        </p:spPr>
      </p:pic>
      <p:sp>
        <p:nvSpPr>
          <p:cNvPr id="5" name="TextBox 4">
            <a:extLst>
              <a:ext uri="{FF2B5EF4-FFF2-40B4-BE49-F238E27FC236}">
                <a16:creationId xmlns:a16="http://schemas.microsoft.com/office/drawing/2014/main" id="{C8F7B7DC-44CD-5001-E968-A5DED9DA215C}"/>
              </a:ext>
            </a:extLst>
          </p:cNvPr>
          <p:cNvSpPr txBox="1"/>
          <p:nvPr/>
        </p:nvSpPr>
        <p:spPr>
          <a:xfrm>
            <a:off x="1362304" y="4891973"/>
            <a:ext cx="9792471" cy="3171423"/>
          </a:xfrm>
          <a:prstGeom prst="rect">
            <a:avLst/>
          </a:prstGeom>
        </p:spPr>
        <p:txBody>
          <a:bodyPr vert="horz" lIns="91440" tIns="45720" rIns="91440" bIns="45720" rtlCol="0">
            <a:normAutofit/>
          </a:bodyPr>
          <a:lstStyle/>
          <a:p>
            <a:pPr algn="ctr">
              <a:lnSpc>
                <a:spcPct val="90000"/>
              </a:lnSpc>
              <a:spcAft>
                <a:spcPts val="600"/>
              </a:spcAft>
            </a:pPr>
            <a:r>
              <a:rPr lang="en-US" sz="3600" b="0" i="0" dirty="0">
                <a:solidFill>
                  <a:srgbClr val="FFFFFF"/>
                </a:solidFill>
                <a:effectLst/>
                <a:cs typeface="Calibri" panose="020F0502020204030204" pitchFamily="34" charset="0"/>
              </a:rPr>
              <a:t>It is a </a:t>
            </a:r>
            <a:r>
              <a:rPr lang="en-US" sz="3600" b="0" i="1" dirty="0">
                <a:solidFill>
                  <a:srgbClr val="FFFFFF"/>
                </a:solidFill>
                <a:effectLst/>
                <a:cs typeface="Calibri" panose="020F0502020204030204" pitchFamily="34" charset="0"/>
              </a:rPr>
              <a:t>joie de vivre</a:t>
            </a:r>
            <a:r>
              <a:rPr lang="en-US" sz="3600" b="0" i="0" dirty="0">
                <a:solidFill>
                  <a:srgbClr val="FFFFFF"/>
                </a:solidFill>
                <a:effectLst/>
                <a:cs typeface="Calibri" panose="020F0502020204030204" pitchFamily="34" charset="0"/>
              </a:rPr>
              <a:t> that manifests when we</a:t>
            </a:r>
          </a:p>
          <a:p>
            <a:pPr algn="ctr">
              <a:lnSpc>
                <a:spcPct val="90000"/>
              </a:lnSpc>
              <a:spcAft>
                <a:spcPts val="600"/>
              </a:spcAft>
            </a:pPr>
            <a:r>
              <a:rPr lang="en-US" sz="3600" b="0" i="0" dirty="0">
                <a:solidFill>
                  <a:srgbClr val="FFFFFF"/>
                </a:solidFill>
                <a:effectLst/>
                <a:cs typeface="Calibri" panose="020F0502020204030204" pitchFamily="34" charset="0"/>
              </a:rPr>
              <a:t> </a:t>
            </a:r>
            <a:r>
              <a:rPr lang="en-US" sz="3600" b="1" i="0" dirty="0">
                <a:solidFill>
                  <a:srgbClr val="FFFFFF"/>
                </a:solidFill>
                <a:effectLst/>
                <a:cs typeface="Calibri" panose="020F0502020204030204" pitchFamily="34" charset="0"/>
              </a:rPr>
              <a:t>share moments with others</a:t>
            </a:r>
            <a:r>
              <a:rPr lang="en-US" sz="3600" b="0" i="0" dirty="0">
                <a:solidFill>
                  <a:srgbClr val="FFFFFF"/>
                </a:solidFill>
                <a:effectLst/>
                <a:cs typeface="Calibri" panose="020F0502020204030204" pitchFamily="34" charset="0"/>
              </a:rPr>
              <a:t>.</a:t>
            </a:r>
            <a:endParaRPr lang="en-US" sz="3600" dirty="0">
              <a:solidFill>
                <a:srgbClr val="FFFFFF"/>
              </a:solidFill>
              <a:cs typeface="Calibri" panose="020F0502020204030204" pitchFamily="34" charset="0"/>
            </a:endParaRPr>
          </a:p>
        </p:txBody>
      </p:sp>
      <p:sp>
        <p:nvSpPr>
          <p:cNvPr id="4" name="TextBox 3">
            <a:extLst>
              <a:ext uri="{FF2B5EF4-FFF2-40B4-BE49-F238E27FC236}">
                <a16:creationId xmlns:a16="http://schemas.microsoft.com/office/drawing/2014/main" id="{BA5E6D5E-1E8A-3843-713D-4AA0E824D400}"/>
              </a:ext>
            </a:extLst>
          </p:cNvPr>
          <p:cNvSpPr txBox="1"/>
          <p:nvPr/>
        </p:nvSpPr>
        <p:spPr>
          <a:xfrm>
            <a:off x="9226062" y="6166338"/>
            <a:ext cx="2666243" cy="461665"/>
          </a:xfrm>
          <a:prstGeom prst="rect">
            <a:avLst/>
          </a:prstGeom>
          <a:noFill/>
        </p:spPr>
        <p:txBody>
          <a:bodyPr wrap="none" rtlCol="0">
            <a:spAutoFit/>
          </a:bodyPr>
          <a:lstStyle/>
          <a:p>
            <a:r>
              <a:rPr lang="en-US" sz="2400" dirty="0">
                <a:solidFill>
                  <a:schemeClr val="bg1"/>
                </a:solidFill>
                <a:cs typeface="Calibri" panose="020F0502020204030204" pitchFamily="34" charset="0"/>
              </a:rPr>
              <a:t>Core Collaborative</a:t>
            </a:r>
          </a:p>
        </p:txBody>
      </p:sp>
      <p:sp>
        <p:nvSpPr>
          <p:cNvPr id="7" name="TextBox 6">
            <a:extLst>
              <a:ext uri="{FF2B5EF4-FFF2-40B4-BE49-F238E27FC236}">
                <a16:creationId xmlns:a16="http://schemas.microsoft.com/office/drawing/2014/main" id="{DE1BEF0C-EBFC-5018-E10B-A95717CB7C4A}"/>
              </a:ext>
            </a:extLst>
          </p:cNvPr>
          <p:cNvSpPr txBox="1"/>
          <p:nvPr/>
        </p:nvSpPr>
        <p:spPr>
          <a:xfrm>
            <a:off x="68755" y="226327"/>
            <a:ext cx="6189784" cy="1938992"/>
          </a:xfrm>
          <a:prstGeom prst="rect">
            <a:avLst/>
          </a:prstGeom>
          <a:noFill/>
        </p:spPr>
        <p:txBody>
          <a:bodyPr wrap="square">
            <a:spAutoFit/>
          </a:bodyPr>
          <a:lstStyle/>
          <a:p>
            <a:pPr algn="ctr"/>
            <a:r>
              <a:rPr lang="en-US" sz="6000" dirty="0">
                <a:solidFill>
                  <a:schemeClr val="bg1"/>
                </a:solidFill>
                <a:cs typeface="Calibri" panose="020F0502020204030204" pitchFamily="34" charset="0"/>
              </a:rPr>
              <a:t>Collective </a:t>
            </a:r>
          </a:p>
          <a:p>
            <a:pPr algn="ctr"/>
            <a:r>
              <a:rPr lang="en-US" sz="6000" dirty="0">
                <a:solidFill>
                  <a:schemeClr val="bg1"/>
                </a:solidFill>
                <a:cs typeface="Calibri" panose="020F0502020204030204" pitchFamily="34" charset="0"/>
              </a:rPr>
              <a:t>E</a:t>
            </a:r>
            <a:r>
              <a:rPr lang="en-US" sz="6000" b="0" i="0" dirty="0">
                <a:solidFill>
                  <a:schemeClr val="bg1"/>
                </a:solidFill>
                <a:effectLst/>
                <a:cs typeface="Calibri" panose="020F0502020204030204" pitchFamily="34" charset="0"/>
              </a:rPr>
              <a:t>ffervescence</a:t>
            </a:r>
            <a:endParaRPr lang="en-US" sz="6000" dirty="0">
              <a:solidFill>
                <a:schemeClr val="bg1"/>
              </a:solidFill>
              <a:cs typeface="Calibri" panose="020F0502020204030204" pitchFamily="34" charset="0"/>
            </a:endParaRPr>
          </a:p>
        </p:txBody>
      </p:sp>
    </p:spTree>
    <p:extLst>
      <p:ext uri="{BB962C8B-B14F-4D97-AF65-F5344CB8AC3E}">
        <p14:creationId xmlns:p14="http://schemas.microsoft.com/office/powerpoint/2010/main" val="40498100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9"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group of women standing together&#10;&#10;AI-generated content may be incorrect.">
            <a:extLst>
              <a:ext uri="{FF2B5EF4-FFF2-40B4-BE49-F238E27FC236}">
                <a16:creationId xmlns:a16="http://schemas.microsoft.com/office/drawing/2014/main" id="{204D9E60-AD0B-F078-7BC5-FC6F09DA44EF}"/>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2522356" y="10"/>
            <a:ext cx="9669642" cy="6857990"/>
          </a:xfrm>
          <a:prstGeom prst="rect">
            <a:avLst/>
          </a:prstGeom>
        </p:spPr>
      </p:pic>
      <p:sp>
        <p:nvSpPr>
          <p:cNvPr id="11" name="Rectangle 10">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390263"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9FE11610-3BC6-3569-91FE-53EFAFA9B908}"/>
              </a:ext>
            </a:extLst>
          </p:cNvPr>
          <p:cNvSpPr txBox="1"/>
          <p:nvPr/>
        </p:nvSpPr>
        <p:spPr>
          <a:xfrm>
            <a:off x="767861" y="1508078"/>
            <a:ext cx="3822189" cy="4822384"/>
          </a:xfrm>
          <a:prstGeom prst="rect">
            <a:avLst/>
          </a:prstGeom>
        </p:spPr>
        <p:txBody>
          <a:bodyPr vert="horz" lIns="91440" tIns="45720" rIns="91440" bIns="45720" rtlCol="0">
            <a:normAutofit fontScale="85000" lnSpcReduction="20000"/>
          </a:bodyPr>
          <a:lstStyle/>
          <a:p>
            <a:pPr>
              <a:lnSpc>
                <a:spcPct val="90000"/>
              </a:lnSpc>
              <a:spcAft>
                <a:spcPts val="600"/>
              </a:spcAft>
            </a:pPr>
            <a:r>
              <a:rPr lang="en-US" sz="3600" dirty="0">
                <a:latin typeface="Calibri" panose="020F0502020204030204" pitchFamily="34" charset="0"/>
                <a:cs typeface="Calibri" panose="020F0502020204030204" pitchFamily="34" charset="0"/>
              </a:rPr>
              <a:t>“… w</a:t>
            </a:r>
            <a:r>
              <a:rPr lang="en-US" sz="3600" b="0" i="0" dirty="0">
                <a:effectLst/>
                <a:latin typeface="Calibri" panose="020F0502020204030204" pitchFamily="34" charset="0"/>
                <a:cs typeface="Calibri" panose="020F0502020204030204" pitchFamily="34" charset="0"/>
              </a:rPr>
              <a:t>hen a community comes together and simultaneously communicates the same thought and </a:t>
            </a:r>
            <a:r>
              <a:rPr lang="en-US" sz="3600" b="1" i="0" dirty="0">
                <a:effectLst/>
                <a:latin typeface="Calibri" panose="020F0502020204030204" pitchFamily="34" charset="0"/>
                <a:cs typeface="Calibri" panose="020F0502020204030204" pitchFamily="34" charset="0"/>
              </a:rPr>
              <a:t>participates in the same action</a:t>
            </a:r>
            <a:r>
              <a:rPr lang="en-US" sz="3600" b="0" i="0" dirty="0">
                <a:effectLst/>
                <a:latin typeface="Calibri" panose="020F0502020204030204" pitchFamily="34" charset="0"/>
                <a:cs typeface="Calibri" panose="020F0502020204030204" pitchFamily="34" charset="0"/>
              </a:rPr>
              <a:t>.</a:t>
            </a:r>
          </a:p>
          <a:p>
            <a:pPr>
              <a:lnSpc>
                <a:spcPct val="90000"/>
              </a:lnSpc>
              <a:spcAft>
                <a:spcPts val="600"/>
              </a:spcAft>
            </a:pPr>
            <a:r>
              <a:rPr lang="en-US" sz="3600" b="0" i="0" dirty="0">
                <a:effectLst/>
                <a:latin typeface="Calibri" panose="020F0502020204030204" pitchFamily="34" charset="0"/>
                <a:cs typeface="Calibri" panose="020F0502020204030204" pitchFamily="34" charset="0"/>
              </a:rPr>
              <a:t> </a:t>
            </a:r>
          </a:p>
          <a:p>
            <a:pPr>
              <a:lnSpc>
                <a:spcPct val="90000"/>
              </a:lnSpc>
              <a:spcAft>
                <a:spcPts val="600"/>
              </a:spcAft>
            </a:pPr>
            <a:r>
              <a:rPr lang="en-US" sz="3600" b="0" i="0" dirty="0">
                <a:effectLst/>
                <a:latin typeface="Calibri" panose="020F0502020204030204" pitchFamily="34" charset="0"/>
                <a:cs typeface="Calibri" panose="020F0502020204030204" pitchFamily="34" charset="0"/>
              </a:rPr>
              <a:t>Such an event serves to </a:t>
            </a:r>
            <a:r>
              <a:rPr lang="en-US" sz="3600" b="1" i="0" dirty="0">
                <a:effectLst/>
                <a:latin typeface="Calibri" panose="020F0502020204030204" pitchFamily="34" charset="0"/>
                <a:cs typeface="Calibri" panose="020F0502020204030204" pitchFamily="34" charset="0"/>
              </a:rPr>
              <a:t>unify the group</a:t>
            </a:r>
            <a:r>
              <a:rPr lang="en-US" sz="3600" b="0" i="0" dirty="0">
                <a:effectLst/>
                <a:latin typeface="Calibri" panose="020F0502020204030204" pitchFamily="34" charset="0"/>
                <a:cs typeface="Calibri" panose="020F0502020204030204" pitchFamily="34" charset="0"/>
              </a:rPr>
              <a:t>.”</a:t>
            </a:r>
          </a:p>
          <a:p>
            <a:pPr>
              <a:lnSpc>
                <a:spcPct val="90000"/>
              </a:lnSpc>
              <a:spcAft>
                <a:spcPts val="600"/>
              </a:spcAft>
            </a:pPr>
            <a:endParaRPr lang="en-US" sz="3600" b="0" i="0" dirty="0">
              <a:effectLst/>
              <a:latin typeface="Calibri" panose="020F0502020204030204" pitchFamily="34" charset="0"/>
              <a:cs typeface="Calibri" panose="020F0502020204030204" pitchFamily="34" charset="0"/>
            </a:endParaRPr>
          </a:p>
          <a:p>
            <a:pPr algn="r">
              <a:lnSpc>
                <a:spcPct val="90000"/>
              </a:lnSpc>
              <a:spcAft>
                <a:spcPts val="600"/>
              </a:spcAft>
            </a:pPr>
            <a:r>
              <a:rPr lang="en-US" sz="2800" dirty="0">
                <a:latin typeface="Calibri" panose="020F0502020204030204" pitchFamily="34" charset="0"/>
                <a:cs typeface="Calibri" panose="020F0502020204030204" pitchFamily="34" charset="0"/>
              </a:rPr>
              <a:t>Emile Durkheim, 1912</a:t>
            </a:r>
          </a:p>
        </p:txBody>
      </p:sp>
      <p:sp>
        <p:nvSpPr>
          <p:cNvPr id="6" name="TextBox 5">
            <a:extLst>
              <a:ext uri="{FF2B5EF4-FFF2-40B4-BE49-F238E27FC236}">
                <a16:creationId xmlns:a16="http://schemas.microsoft.com/office/drawing/2014/main" id="{26F456BD-A83C-1322-155E-B3DAEEA6B425}"/>
              </a:ext>
            </a:extLst>
          </p:cNvPr>
          <p:cNvSpPr txBox="1"/>
          <p:nvPr/>
        </p:nvSpPr>
        <p:spPr>
          <a:xfrm>
            <a:off x="4888522" y="538582"/>
            <a:ext cx="6142892" cy="175432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schemeClr val="bg1"/>
                </a:solidFill>
                <a:effectLst/>
                <a:uLnTx/>
                <a:uFillTx/>
                <a:latin typeface="Calibri" panose="020F0502020204030204" pitchFamily="34" charset="0"/>
                <a:ea typeface="+mn-ea"/>
                <a:cs typeface="Calibri" panose="020F0502020204030204" pitchFamily="34" charset="0"/>
              </a:rPr>
              <a:t>Collective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schemeClr val="bg1"/>
                </a:solidFill>
                <a:effectLst/>
                <a:uLnTx/>
                <a:uFillTx/>
                <a:latin typeface="Calibri" panose="020F0502020204030204" pitchFamily="34" charset="0"/>
                <a:ea typeface="+mn-ea"/>
                <a:cs typeface="Calibri" panose="020F0502020204030204" pitchFamily="34" charset="0"/>
              </a:rPr>
              <a:t>Effervescence</a:t>
            </a:r>
          </a:p>
        </p:txBody>
      </p:sp>
    </p:spTree>
    <p:extLst>
      <p:ext uri="{BB962C8B-B14F-4D97-AF65-F5344CB8AC3E}">
        <p14:creationId xmlns:p14="http://schemas.microsoft.com/office/powerpoint/2010/main" val="1448446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657F69E0-C4B0-4BEC-A689-4F8D877F05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close-up of a car engine&#10;&#10;AI-generated content may be incorrect.">
            <a:extLst>
              <a:ext uri="{FF2B5EF4-FFF2-40B4-BE49-F238E27FC236}">
                <a16:creationId xmlns:a16="http://schemas.microsoft.com/office/drawing/2014/main" id="{AE98A64F-47A5-C5E3-CA19-0DCF402E97D6}"/>
              </a:ext>
            </a:extLst>
          </p:cNvPr>
          <p:cNvPicPr>
            <a:picLocks noChangeAspect="1"/>
          </p:cNvPicPr>
          <p:nvPr/>
        </p:nvPicPr>
        <p:blipFill>
          <a:blip r:embed="rId2" cstate="email">
            <a:alphaModFix amt="50000"/>
            <a:extLst>
              <a:ext uri="{28A0092B-C50C-407E-A947-70E740481C1C}">
                <a14:useLocalDpi xmlns:a14="http://schemas.microsoft.com/office/drawing/2010/main"/>
              </a:ext>
            </a:extLst>
          </a:blip>
          <a:srcRect r="-1"/>
          <a:stretch/>
        </p:blipFill>
        <p:spPr>
          <a:xfrm>
            <a:off x="20" y="10"/>
            <a:ext cx="12188930" cy="6857990"/>
          </a:xfrm>
          <a:prstGeom prst="rect">
            <a:avLst/>
          </a:prstGeom>
        </p:spPr>
      </p:pic>
      <p:sp>
        <p:nvSpPr>
          <p:cNvPr id="4" name="TextBox 3">
            <a:extLst>
              <a:ext uri="{FF2B5EF4-FFF2-40B4-BE49-F238E27FC236}">
                <a16:creationId xmlns:a16="http://schemas.microsoft.com/office/drawing/2014/main" id="{D48C4550-7523-C92F-7909-6E7A949D325A}"/>
              </a:ext>
            </a:extLst>
          </p:cNvPr>
          <p:cNvSpPr txBox="1"/>
          <p:nvPr/>
        </p:nvSpPr>
        <p:spPr>
          <a:xfrm>
            <a:off x="1522476" y="2232706"/>
            <a:ext cx="9144000" cy="3063240"/>
          </a:xfrm>
          <a:prstGeom prst="rect">
            <a:avLst/>
          </a:prstGeom>
        </p:spPr>
        <p:txBody>
          <a:bodyPr vert="horz" lIns="91440" tIns="45720" rIns="91440" bIns="45720" rtlCol="0" anchor="b">
            <a:normAutofit lnSpcReduction="100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6600" dirty="0">
                <a:solidFill>
                  <a:schemeClr val="bg1"/>
                </a:solidFill>
                <a:latin typeface="+mj-lt"/>
                <a:ea typeface="+mj-ea"/>
                <a:cs typeface="+mj-cs"/>
              </a:rPr>
              <a:t>Efficacy is the engine that drives collective </a:t>
            </a:r>
            <a:r>
              <a:rPr lang="en-US" sz="6600" dirty="0">
                <a:solidFill>
                  <a:schemeClr val="bg1"/>
                </a:solidFill>
                <a:latin typeface="Calibri" panose="020F0502020204030204" pitchFamily="34" charset="0"/>
                <a:cs typeface="Calibri" panose="020F0502020204030204" pitchFamily="34" charset="0"/>
              </a:rPr>
              <a:t>e</a:t>
            </a:r>
            <a:r>
              <a:rPr kumimoji="0" lang="en-US" sz="6600" b="0" i="0" u="none" strike="noStrike" kern="1200" cap="none" spc="0" normalizeH="0" baseline="0" noProof="0" dirty="0" err="1">
                <a:ln>
                  <a:noFill/>
                </a:ln>
                <a:solidFill>
                  <a:schemeClr val="bg1"/>
                </a:solidFill>
                <a:effectLst/>
                <a:uLnTx/>
                <a:uFillTx/>
                <a:latin typeface="Calibri" panose="020F0502020204030204" pitchFamily="34" charset="0"/>
                <a:ea typeface="+mn-ea"/>
                <a:cs typeface="Calibri" panose="020F0502020204030204" pitchFamily="34" charset="0"/>
              </a:rPr>
              <a:t>ffervescence</a:t>
            </a:r>
            <a:r>
              <a:rPr lang="en-US" sz="6600" dirty="0">
                <a:solidFill>
                  <a:schemeClr val="bg1"/>
                </a:solidFill>
                <a:latin typeface="Calibri" panose="020F0502020204030204" pitchFamily="34" charset="0"/>
                <a:cs typeface="Calibri" panose="020F0502020204030204" pitchFamily="34" charset="0"/>
              </a:rPr>
              <a:t>.</a:t>
            </a:r>
            <a:endParaRPr kumimoji="0" lang="en-US" sz="6600" b="0" i="0" u="none" strike="noStrike" kern="1200" cap="none" spc="0" normalizeH="0" baseline="0" noProof="0" dirty="0">
              <a:ln>
                <a:noFill/>
              </a:ln>
              <a:solidFill>
                <a:schemeClr val="bg1"/>
              </a:solidFill>
              <a:effectLst/>
              <a:uLnTx/>
              <a:uFillTx/>
              <a:latin typeface="Calibri" panose="020F0502020204030204" pitchFamily="34" charset="0"/>
              <a:ea typeface="+mn-ea"/>
              <a:cs typeface="Calibri" panose="020F0502020204030204" pitchFamily="34" charset="0"/>
            </a:endParaRPr>
          </a:p>
          <a:p>
            <a:pPr algn="ctr">
              <a:lnSpc>
                <a:spcPct val="90000"/>
              </a:lnSpc>
              <a:spcBef>
                <a:spcPct val="0"/>
              </a:spcBef>
              <a:spcAft>
                <a:spcPts val="600"/>
              </a:spcAft>
            </a:pPr>
            <a:endParaRPr lang="en-US" sz="6600" dirty="0">
              <a:solidFill>
                <a:schemeClr val="bg1"/>
              </a:solidFill>
              <a:latin typeface="+mj-lt"/>
              <a:ea typeface="+mj-ea"/>
              <a:cs typeface="+mj-cs"/>
            </a:endParaRPr>
          </a:p>
        </p:txBody>
      </p:sp>
      <p:sp>
        <p:nvSpPr>
          <p:cNvPr id="15" name="sketchy line">
            <a:extLst>
              <a:ext uri="{FF2B5EF4-FFF2-40B4-BE49-F238E27FC236}">
                <a16:creationId xmlns:a16="http://schemas.microsoft.com/office/drawing/2014/main" id="{9F6380B4-6A1C-481E-8408-B4E6C75B9B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974206" y="4368623"/>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rgbClr val="FFFFFF">
              <a:alpha val="75000"/>
            </a:srgbClr>
          </a:solidFill>
          <a:ln w="44450" cap="rnd">
            <a:solidFill>
              <a:schemeClr val="bg1">
                <a:alpha val="75000"/>
              </a:schemeClr>
            </a:solidFill>
            <a:round/>
            <a:extLst>
              <a:ext uri="{C807C97D-BFC1-408E-A445-0C87EB9F89A2}">
                <ask:lineSketchStyleProps xmlns:ask="http://schemas.microsoft.com/office/drawing/2018/sketchyshapes" xmln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295407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671A8AE-40A1-4631-A6B8-581AFF0654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00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Picture 2" descr="How to Build PLCs That Empower Teachers and Raise Student Achievement |  Learning Sciences International">
            <a:extLst>
              <a:ext uri="{FF2B5EF4-FFF2-40B4-BE49-F238E27FC236}">
                <a16:creationId xmlns:a16="http://schemas.microsoft.com/office/drawing/2014/main" id="{E8F351F5-6031-4741-BA91-AD9546AE9B6B}"/>
              </a:ext>
            </a:extLst>
          </p:cNvPr>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5690616" y="0"/>
            <a:ext cx="6501384" cy="6857990"/>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a:extLst>
              <a:ext uri="{FF2B5EF4-FFF2-40B4-BE49-F238E27FC236}">
                <a16:creationId xmlns:a16="http://schemas.microsoft.com/office/drawing/2014/main" id="{AB58EF07-17C2-48CF-ABB0-EEF1F17CB8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002" y="0"/>
            <a:ext cx="7004404" cy="6858000"/>
          </a:xfrm>
          <a:prstGeom prst="rect">
            <a:avLst/>
          </a:prstGeom>
          <a:gradFill>
            <a:gsLst>
              <a:gs pos="58000">
                <a:schemeClr val="bg1"/>
              </a:gs>
              <a:gs pos="33000">
                <a:schemeClr val="bg1">
                  <a:alpha val="64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D36FCF5A-1591-8F42-8E9A-B38498E0B823}"/>
              </a:ext>
            </a:extLst>
          </p:cNvPr>
          <p:cNvSpPr>
            <a:spLocks noGrp="1"/>
          </p:cNvSpPr>
          <p:nvPr>
            <p:ph type="title"/>
          </p:nvPr>
        </p:nvSpPr>
        <p:spPr>
          <a:xfrm>
            <a:off x="358589" y="1122363"/>
            <a:ext cx="5014922" cy="3204134"/>
          </a:xfrm>
        </p:spPr>
        <p:txBody>
          <a:bodyPr vert="horz" lIns="91440" tIns="45720" rIns="91440" bIns="45720" rtlCol="0" anchor="b">
            <a:noAutofit/>
          </a:bodyPr>
          <a:lstStyle/>
          <a:p>
            <a:pPr algn="ctr"/>
            <a:r>
              <a:rPr lang="en-US" sz="3600" dirty="0">
                <a:latin typeface="+mn-lt"/>
              </a:rPr>
              <a:t>Self-efficacy is a personal judgement about “how well one can </a:t>
            </a:r>
            <a:r>
              <a:rPr lang="en-US" sz="3600" b="1" dirty="0">
                <a:latin typeface="+mn-lt"/>
              </a:rPr>
              <a:t>execute courses of action </a:t>
            </a:r>
            <a:r>
              <a:rPr lang="en-US" sz="3600" dirty="0">
                <a:latin typeface="+mn-lt"/>
              </a:rPr>
              <a:t>required to deal with prospective situations.”</a:t>
            </a:r>
          </a:p>
        </p:txBody>
      </p:sp>
      <p:sp>
        <p:nvSpPr>
          <p:cNvPr id="13" name="Rectangle 12">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2075653" y="434802"/>
            <a:ext cx="146304" cy="52806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Rectangle 14">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84771" y="4546920"/>
            <a:ext cx="2983230" cy="18288"/>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7F735968-57E7-0259-DEF6-1BEAF0F38469}"/>
              </a:ext>
            </a:extLst>
          </p:cNvPr>
          <p:cNvSpPr txBox="1"/>
          <p:nvPr/>
        </p:nvSpPr>
        <p:spPr>
          <a:xfrm>
            <a:off x="2773432" y="5069028"/>
            <a:ext cx="6302188" cy="523220"/>
          </a:xfrm>
          <a:prstGeom prst="rect">
            <a:avLst/>
          </a:prstGeom>
          <a:noFill/>
        </p:spPr>
        <p:txBody>
          <a:bodyPr wrap="square">
            <a:spAutoFit/>
          </a:bodyPr>
          <a:lstStyle/>
          <a:p>
            <a:r>
              <a:rPr lang="en-US" sz="2800" dirty="0">
                <a:latin typeface="+mn-lt"/>
              </a:rPr>
              <a:t>Bandura, 1982 </a:t>
            </a:r>
            <a:endParaRPr lang="en-US" sz="2800" dirty="0"/>
          </a:p>
        </p:txBody>
      </p:sp>
    </p:spTree>
    <p:extLst>
      <p:ext uri="{BB962C8B-B14F-4D97-AF65-F5344CB8AC3E}">
        <p14:creationId xmlns:p14="http://schemas.microsoft.com/office/powerpoint/2010/main" val="3656676479"/>
      </p:ext>
    </p:extLst>
  </p:cSld>
  <p:clrMapOvr>
    <a:overrideClrMapping bg1="dk1" tx1="lt1" bg2="dk2" tx2="lt2" accent1="accent1" accent2="accent2" accent3="accent3" accent4="accent4" accent5="accent5" accent6="accent6" hlink="hlink" folHlink="folHlink"/>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colorful bar of light&#10;&#10;Description automatically generated">
            <a:extLst>
              <a:ext uri="{FF2B5EF4-FFF2-40B4-BE49-F238E27FC236}">
                <a16:creationId xmlns:a16="http://schemas.microsoft.com/office/drawing/2014/main" id="{3D01C156-B307-7155-6411-851CBD4C887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518680" y="3080146"/>
            <a:ext cx="9154639" cy="2505480"/>
          </a:xfrm>
          <a:prstGeom prst="rect">
            <a:avLst/>
          </a:prstGeom>
        </p:spPr>
      </p:pic>
      <p:sp>
        <p:nvSpPr>
          <p:cNvPr id="8" name="TextBox 7">
            <a:extLst>
              <a:ext uri="{FF2B5EF4-FFF2-40B4-BE49-F238E27FC236}">
                <a16:creationId xmlns:a16="http://schemas.microsoft.com/office/drawing/2014/main" id="{031B624A-6554-2274-3ECE-EEEDFFE2157C}"/>
              </a:ext>
            </a:extLst>
          </p:cNvPr>
          <p:cNvSpPr txBox="1"/>
          <p:nvPr/>
        </p:nvSpPr>
        <p:spPr>
          <a:xfrm>
            <a:off x="1300331" y="691291"/>
            <a:ext cx="10076329" cy="2077492"/>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3300" b="1" i="0" u="none" strike="noStrike" kern="1200" cap="none" spc="0" normalizeH="0" baseline="0" noProof="0" dirty="0">
                <a:ln>
                  <a:noFill/>
                </a:ln>
                <a:solidFill>
                  <a:prstClr val="black"/>
                </a:solidFill>
                <a:effectLst/>
                <a:uLnTx/>
                <a:uFillTx/>
                <a:latin typeface="Aptos" panose="020B0004020202020204" pitchFamily="34" charset="0"/>
                <a:cs typeface="Arial" panose="020B0604020202020204" pitchFamily="34" charset="0"/>
              </a:rPr>
              <a:t>Collective Teacher Efficacy</a:t>
            </a:r>
          </a:p>
          <a:p>
            <a:pPr marL="0" marR="0" lvl="0" indent="0" algn="ctr" defTabSz="685800" rtl="0" eaLnBrk="1" fontAlgn="auto" latinLnBrk="0" hangingPunct="1">
              <a:lnSpc>
                <a:spcPct val="100000"/>
              </a:lnSpc>
              <a:spcBef>
                <a:spcPts val="0"/>
              </a:spcBef>
              <a:spcAft>
                <a:spcPts val="0"/>
              </a:spcAft>
              <a:buClrTx/>
              <a:buSzTx/>
              <a:buFontTx/>
              <a:buNone/>
              <a:tabLst/>
              <a:defRPr/>
            </a:pPr>
            <a:r>
              <a:rPr lang="en-US" sz="3200" i="1" dirty="0">
                <a:latin typeface="Aptos" panose="020B0004020202020204" pitchFamily="34" charset="0"/>
              </a:rPr>
              <a:t>The shared belief by a group of teachers in a particular educational environment that they have the skills to positively impact student outcomes</a:t>
            </a:r>
            <a:r>
              <a:rPr lang="en-US" sz="3200" i="1" dirty="0"/>
              <a:t>. </a:t>
            </a:r>
            <a:endParaRPr kumimoji="0" lang="en-US" sz="3200" b="1"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9" name="TextBox 8">
            <a:extLst>
              <a:ext uri="{FF2B5EF4-FFF2-40B4-BE49-F238E27FC236}">
                <a16:creationId xmlns:a16="http://schemas.microsoft.com/office/drawing/2014/main" id="{24071D82-2171-64E3-F5CC-15FA4083A448}"/>
              </a:ext>
            </a:extLst>
          </p:cNvPr>
          <p:cNvSpPr txBox="1"/>
          <p:nvPr/>
        </p:nvSpPr>
        <p:spPr>
          <a:xfrm>
            <a:off x="3639313" y="5896989"/>
            <a:ext cx="6210994" cy="523220"/>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err="1">
                <a:ln>
                  <a:noFill/>
                </a:ln>
                <a:solidFill>
                  <a:prstClr val="black"/>
                </a:solidFill>
                <a:effectLst/>
                <a:uLnTx/>
                <a:uFillTx/>
                <a:latin typeface="Aptos" panose="020B0004020202020204" pitchFamily="34" charset="0"/>
              </a:rPr>
              <a:t>www.visiblelearningmetax.com</a:t>
            </a:r>
            <a:endParaRPr kumimoji="0" lang="en-US" sz="2800" b="0" i="0" u="none" strike="noStrike" kern="1200" cap="none" spc="0" normalizeH="0" baseline="0" noProof="0" dirty="0">
              <a:ln>
                <a:noFill/>
              </a:ln>
              <a:solidFill>
                <a:prstClr val="black"/>
              </a:solidFill>
              <a:effectLst/>
              <a:uLnTx/>
              <a:uFillTx/>
              <a:latin typeface="Aptos" panose="020B0004020202020204" pitchFamily="34" charset="0"/>
            </a:endParaRPr>
          </a:p>
        </p:txBody>
      </p:sp>
      <p:sp>
        <p:nvSpPr>
          <p:cNvPr id="10" name="TextBox 9">
            <a:extLst>
              <a:ext uri="{FF2B5EF4-FFF2-40B4-BE49-F238E27FC236}">
                <a16:creationId xmlns:a16="http://schemas.microsoft.com/office/drawing/2014/main" id="{EE1766C2-9697-50A8-7A52-62E2AF41154D}"/>
              </a:ext>
            </a:extLst>
          </p:cNvPr>
          <p:cNvSpPr txBox="1"/>
          <p:nvPr/>
        </p:nvSpPr>
        <p:spPr>
          <a:xfrm>
            <a:off x="1789851" y="4075706"/>
            <a:ext cx="1074025" cy="715581"/>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lumMod val="95000"/>
                  </a:prstClr>
                </a:solidFill>
                <a:effectLst/>
                <a:uLnTx/>
                <a:uFillTx/>
                <a:latin typeface="Aharoni" panose="02010803020104030203" pitchFamily="2" charset="-79"/>
                <a:ea typeface="+mn-ea"/>
                <a:cs typeface="Aharoni" panose="02010803020104030203" pitchFamily="2" charset="-79"/>
              </a:rPr>
              <a:t>R = </a:t>
            </a:r>
            <a:r>
              <a:rPr lang="en-US" sz="4050" b="1" dirty="0">
                <a:solidFill>
                  <a:prstClr val="white">
                    <a:lumMod val="95000"/>
                  </a:prstClr>
                </a:solidFill>
                <a:latin typeface="Aharoni" panose="02010803020104030203" pitchFamily="2" charset="-79"/>
                <a:cs typeface="Aharoni" panose="02010803020104030203" pitchFamily="2" charset="-79"/>
              </a:rPr>
              <a:t>3</a:t>
            </a:r>
            <a:endParaRPr kumimoji="0" lang="en-US" sz="2400" b="1" i="0" u="none" strike="noStrike" kern="1200" cap="none" spc="0" normalizeH="0" baseline="0" noProof="0" dirty="0">
              <a:ln>
                <a:noFill/>
              </a:ln>
              <a:solidFill>
                <a:prstClr val="white">
                  <a:lumMod val="95000"/>
                </a:prstClr>
              </a:solidFill>
              <a:effectLst/>
              <a:uLnTx/>
              <a:uFillTx/>
              <a:latin typeface="Aharoni" panose="02010803020104030203" pitchFamily="2" charset="-79"/>
              <a:ea typeface="+mn-ea"/>
              <a:cs typeface="Aharoni" panose="02010803020104030203" pitchFamily="2" charset="-79"/>
            </a:endParaRPr>
          </a:p>
        </p:txBody>
      </p:sp>
      <p:sp>
        <p:nvSpPr>
          <p:cNvPr id="11" name="Oval 10">
            <a:extLst>
              <a:ext uri="{FF2B5EF4-FFF2-40B4-BE49-F238E27FC236}">
                <a16:creationId xmlns:a16="http://schemas.microsoft.com/office/drawing/2014/main" id="{64A74CA3-4BCB-B0C3-91F4-CF2A9F274A8F}"/>
              </a:ext>
            </a:extLst>
          </p:cNvPr>
          <p:cNvSpPr/>
          <p:nvPr/>
        </p:nvSpPr>
        <p:spPr>
          <a:xfrm>
            <a:off x="8892989" y="4128715"/>
            <a:ext cx="1362634" cy="712226"/>
          </a:xfrm>
          <a:prstGeom prst="ellipse">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2800" b="1" dirty="0">
                <a:solidFill>
                  <a:prstClr val="black"/>
                </a:solidFill>
                <a:latin typeface="Calibri" panose="020F0502020204030204"/>
              </a:rPr>
              <a:t>1</a:t>
            </a:r>
            <a:r>
              <a:rPr kumimoji="0" lang="en-US" sz="2800" b="1" i="0" u="none" strike="noStrike" kern="1200" cap="none" spc="0" normalizeH="0" baseline="0" noProof="0" dirty="0">
                <a:ln>
                  <a:noFill/>
                </a:ln>
                <a:solidFill>
                  <a:prstClr val="black"/>
                </a:solidFill>
                <a:effectLst/>
                <a:uLnTx/>
                <a:uFillTx/>
                <a:latin typeface="Calibri" panose="020F0502020204030204"/>
                <a:ea typeface="+mn-ea"/>
                <a:cs typeface="+mn-cs"/>
              </a:rPr>
              <a:t>.12</a:t>
            </a:r>
          </a:p>
        </p:txBody>
      </p:sp>
    </p:spTree>
    <p:extLst>
      <p:ext uri="{BB962C8B-B14F-4D97-AF65-F5344CB8AC3E}">
        <p14:creationId xmlns:p14="http://schemas.microsoft.com/office/powerpoint/2010/main" val="37385940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14">
            <a:extLst>
              <a:ext uri="{FF2B5EF4-FFF2-40B4-BE49-F238E27FC236}">
                <a16:creationId xmlns:a16="http://schemas.microsoft.com/office/drawing/2014/main" id="{5A59F003-E00A-43F9-91DC-CC54E3B874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00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Picture 4" descr="A picture containing person&#10;&#10;Description automatically generated">
            <a:extLst>
              <a:ext uri="{FF2B5EF4-FFF2-40B4-BE49-F238E27FC236}">
                <a16:creationId xmlns:a16="http://schemas.microsoft.com/office/drawing/2014/main" id="{7A496CEF-C613-0D48-B08B-B82A88801E20}"/>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524020" y="1282"/>
            <a:ext cx="9143980" cy="6856718"/>
          </a:xfrm>
          <a:prstGeom prst="rect">
            <a:avLst/>
          </a:prstGeom>
        </p:spPr>
      </p:pic>
      <p:sp>
        <p:nvSpPr>
          <p:cNvPr id="17" name="Rectangle 16">
            <a:extLst>
              <a:ext uri="{FF2B5EF4-FFF2-40B4-BE49-F238E27FC236}">
                <a16:creationId xmlns:a16="http://schemas.microsoft.com/office/drawing/2014/main" id="{D74A4382-E3AD-430A-9A1F-DFA3E0E77A7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3799867" y="-10136"/>
            <a:ext cx="4592270" cy="9144001"/>
          </a:xfrm>
          <a:prstGeom prst="rect">
            <a:avLst/>
          </a:prstGeom>
          <a:gradFill>
            <a:gsLst>
              <a:gs pos="35000">
                <a:schemeClr val="bg1">
                  <a:alpha val="46000"/>
                </a:schemeClr>
              </a:gs>
              <a:gs pos="21000">
                <a:schemeClr val="bg1">
                  <a:alpha val="30000"/>
                </a:schemeClr>
              </a:gs>
              <a:gs pos="0">
                <a:schemeClr val="bg1">
                  <a:alpha val="0"/>
                </a:schemeClr>
              </a:gs>
              <a:gs pos="100000">
                <a:schemeClr val="bg1">
                  <a:alpha val="9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788667D1-857A-A34E-81BD-10B2379633AA}"/>
              </a:ext>
            </a:extLst>
          </p:cNvPr>
          <p:cNvSpPr txBox="1"/>
          <p:nvPr/>
        </p:nvSpPr>
        <p:spPr>
          <a:xfrm>
            <a:off x="1827414" y="3091928"/>
            <a:ext cx="6808922" cy="2387600"/>
          </a:xfrm>
          <a:prstGeom prst="rect">
            <a:avLst/>
          </a:prstGeom>
        </p:spPr>
        <p:txBody>
          <a:bodyPr vert="horz" lIns="91440" tIns="45720" rIns="91440" bIns="45720" rtlCol="0" anchor="b">
            <a:normAutofit/>
          </a:bodyPr>
          <a:lstStyle/>
          <a:p>
            <a:pPr marL="0" marR="0" lvl="0" indent="0" algn="ctr" defTabSz="914400" rtl="0" eaLnBrk="1" fontAlgn="auto" latinLnBrk="0" hangingPunct="1">
              <a:lnSpc>
                <a:spcPct val="90000"/>
              </a:lnSpc>
              <a:spcBef>
                <a:spcPct val="0"/>
              </a:spcBef>
              <a:spcAft>
                <a:spcPts val="600"/>
              </a:spcAft>
              <a:buClrTx/>
              <a:buSzTx/>
              <a:buFontTx/>
              <a:buNone/>
              <a:tabLst/>
              <a:defRPr/>
            </a:pPr>
            <a:r>
              <a:rPr kumimoji="0" lang="en-US" sz="5300" b="0" i="0" u="none" strike="noStrike" kern="1200" cap="none" spc="0" normalizeH="0" baseline="0" noProof="0" dirty="0">
                <a:ln>
                  <a:noFill/>
                </a:ln>
                <a:solidFill>
                  <a:prstClr val="white"/>
                </a:solidFill>
                <a:effectLst/>
                <a:uLnTx/>
                <a:uFillTx/>
                <a:latin typeface="Calibri Light" panose="020F0302020204030204"/>
                <a:ea typeface="+mn-ea"/>
                <a:cs typeface="+mn-cs"/>
              </a:rPr>
              <a:t>Collective e</a:t>
            </a:r>
            <a:r>
              <a:rPr kumimoji="0" lang="en-US" sz="5300" b="0" i="0" u="none" strike="noStrike" kern="1200" cap="none" spc="0" normalizeH="0" baseline="0" noProof="0" dirty="0" err="1">
                <a:ln>
                  <a:noFill/>
                </a:ln>
                <a:solidFill>
                  <a:prstClr val="white"/>
                </a:solidFill>
                <a:effectLst/>
                <a:uLnTx/>
                <a:uFillTx/>
                <a:latin typeface="Calibri Light" panose="020F0302020204030204"/>
                <a:ea typeface="+mn-ea"/>
                <a:cs typeface="+mn-cs"/>
              </a:rPr>
              <a:t>fficacy</a:t>
            </a:r>
            <a:r>
              <a:rPr kumimoji="0" lang="en-US" sz="5300" b="0" i="0" u="none" strike="noStrike" kern="1200" cap="none" spc="0" normalizeH="0" baseline="0" noProof="0" dirty="0">
                <a:ln>
                  <a:noFill/>
                </a:ln>
                <a:solidFill>
                  <a:prstClr val="white"/>
                </a:solidFill>
                <a:effectLst/>
                <a:uLnTx/>
                <a:uFillTx/>
                <a:latin typeface="Calibri Light" panose="020F0302020204030204"/>
                <a:ea typeface="+mn-ea"/>
                <a:cs typeface="+mn-cs"/>
              </a:rPr>
              <a:t> can’t be left to chance.</a:t>
            </a:r>
          </a:p>
        </p:txBody>
      </p:sp>
      <p:sp>
        <p:nvSpPr>
          <p:cNvPr id="19" name="Rectangle: Rounded Corners 18">
            <a:extLst>
              <a:ext uri="{FF2B5EF4-FFF2-40B4-BE49-F238E27FC236}">
                <a16:creationId xmlns:a16="http://schemas.microsoft.com/office/drawing/2014/main" id="{79F40191-0F44-4FD1-82CC-ACB507C14B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000" y="5575039"/>
            <a:ext cx="7339422" cy="685800"/>
          </a:xfrm>
          <a:prstGeom prst="roundRect">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85581605"/>
      </p:ext>
    </p:extLst>
  </p:cSld>
  <p:clrMapOvr>
    <a:overrideClrMapping bg1="dk1" tx1="lt1" bg2="dk2" tx2="lt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71B2258F-86CA-4D4D-8270-BC05FCDEBF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7999"/>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Several hands on a table&#10;&#10;AI-generated content may be incorrect.">
            <a:extLst>
              <a:ext uri="{FF2B5EF4-FFF2-40B4-BE49-F238E27FC236}">
                <a16:creationId xmlns:a16="http://schemas.microsoft.com/office/drawing/2014/main" id="{4BA9410F-A451-4D03-AF72-2F959BFB30A4}"/>
              </a:ext>
            </a:extLst>
          </p:cNvPr>
          <p:cNvPicPr>
            <a:picLocks noChangeAspect="1"/>
          </p:cNvPicPr>
          <p:nvPr/>
        </p:nvPicPr>
        <p:blipFill>
          <a:blip r:embed="rId2" cstate="email">
            <a:alphaModFix amt="50000"/>
            <a:extLst>
              <a:ext uri="{28A0092B-C50C-407E-A947-70E740481C1C}">
                <a14:useLocalDpi xmlns:a14="http://schemas.microsoft.com/office/drawing/2010/main"/>
              </a:ext>
            </a:extLst>
          </a:blip>
          <a:srcRect/>
          <a:stretch/>
        </p:blipFill>
        <p:spPr>
          <a:xfrm>
            <a:off x="20" y="-1"/>
            <a:ext cx="12191980" cy="6857999"/>
          </a:xfrm>
          <a:prstGeom prst="rect">
            <a:avLst/>
          </a:prstGeom>
        </p:spPr>
      </p:pic>
      <p:sp>
        <p:nvSpPr>
          <p:cNvPr id="6" name="TextBox 5">
            <a:extLst>
              <a:ext uri="{FF2B5EF4-FFF2-40B4-BE49-F238E27FC236}">
                <a16:creationId xmlns:a16="http://schemas.microsoft.com/office/drawing/2014/main" id="{788667D1-857A-A34E-81BD-10B2379633AA}"/>
              </a:ext>
            </a:extLst>
          </p:cNvPr>
          <p:cNvSpPr txBox="1"/>
          <p:nvPr/>
        </p:nvSpPr>
        <p:spPr>
          <a:xfrm>
            <a:off x="1524000" y="1122362"/>
            <a:ext cx="9144000" cy="2900518"/>
          </a:xfrm>
          <a:prstGeom prst="rect">
            <a:avLst/>
          </a:prstGeom>
        </p:spPr>
        <p:txBody>
          <a:bodyPr vert="horz" lIns="91440" tIns="45720" rIns="91440" bIns="45720" rtlCol="0" anchor="b">
            <a:normAutofit/>
          </a:bodyPr>
          <a:lstStyle/>
          <a:p>
            <a:pPr marL="0" marR="0" lvl="0" indent="0" algn="ctr" fontAlgn="auto">
              <a:lnSpc>
                <a:spcPct val="90000"/>
              </a:lnSpc>
              <a:spcBef>
                <a:spcPct val="0"/>
              </a:spcBef>
              <a:spcAft>
                <a:spcPts val="600"/>
              </a:spcAft>
              <a:buClrTx/>
              <a:buSzTx/>
              <a:tabLst/>
              <a:defRPr/>
            </a:pPr>
            <a:r>
              <a:rPr kumimoji="0" lang="en-US" sz="7200" b="0" i="0" u="none" strike="noStrike" cap="none" spc="0" normalizeH="0" baseline="0" noProof="0" dirty="0">
                <a:ln>
                  <a:noFill/>
                </a:ln>
                <a:solidFill>
                  <a:srgbClr val="FFFFFF"/>
                </a:solidFill>
                <a:effectLst/>
                <a:uLnTx/>
                <a:uFillTx/>
                <a:latin typeface="Aptos" panose="020B0004020202020204" pitchFamily="34" charset="0"/>
                <a:ea typeface="+mj-ea"/>
                <a:cs typeface="+mj-cs"/>
              </a:rPr>
              <a:t>Who’s Working?</a:t>
            </a:r>
          </a:p>
        </p:txBody>
      </p:sp>
      <p:sp>
        <p:nvSpPr>
          <p:cNvPr id="7" name="TextBox 6">
            <a:extLst>
              <a:ext uri="{FF2B5EF4-FFF2-40B4-BE49-F238E27FC236}">
                <a16:creationId xmlns:a16="http://schemas.microsoft.com/office/drawing/2014/main" id="{8534D7A8-1EBD-1949-2ADF-950CCDAAC170}"/>
              </a:ext>
            </a:extLst>
          </p:cNvPr>
          <p:cNvSpPr txBox="1"/>
          <p:nvPr/>
        </p:nvSpPr>
        <p:spPr>
          <a:xfrm>
            <a:off x="5213195" y="6293198"/>
            <a:ext cx="6278136" cy="253916"/>
          </a:xfrm>
          <a:prstGeom prst="rect">
            <a:avLst/>
          </a:prstGeom>
          <a:noFill/>
        </p:spPr>
        <p:txBody>
          <a:bodyPr wrap="square">
            <a:spAutoFit/>
          </a:bodyPr>
          <a:lstStyle/>
          <a:p>
            <a:r>
              <a:rPr lang="en-US" sz="1050" dirty="0"/>
              <a:t>Photo by </a:t>
            </a:r>
            <a:r>
              <a:rPr lang="en-US" sz="1050" dirty="0">
                <a:hlinkClick r:id="rId3">
                  <a:extLst>
                    <a:ext uri="{A12FA001-AC4F-418D-AE19-62706E023703}">
                      <ahyp:hlinkClr xmlns:ahyp="http://schemas.microsoft.com/office/drawing/2018/hyperlinkcolor" val="tx"/>
                    </a:ext>
                  </a:extLst>
                </a:hlinkClick>
              </a:rPr>
              <a:t>Clay Banks</a:t>
            </a:r>
            <a:r>
              <a:rPr lang="en-US" sz="1050" dirty="0"/>
              <a:t> on </a:t>
            </a:r>
            <a:r>
              <a:rPr lang="en-US" sz="1050" dirty="0">
                <a:hlinkClick r:id="rId4">
                  <a:extLst>
                    <a:ext uri="{A12FA001-AC4F-418D-AE19-62706E023703}">
                      <ahyp:hlinkClr xmlns:ahyp="http://schemas.microsoft.com/office/drawing/2018/hyperlinkcolor" val="tx"/>
                    </a:ext>
                  </a:extLst>
                </a:hlinkClick>
              </a:rPr>
              <a:t>Unsplash</a:t>
            </a:r>
            <a:r>
              <a:rPr lang="en-US" sz="1050" dirty="0"/>
              <a:t> </a:t>
            </a:r>
          </a:p>
        </p:txBody>
      </p:sp>
    </p:spTree>
    <p:extLst>
      <p:ext uri="{BB962C8B-B14F-4D97-AF65-F5344CB8AC3E}">
        <p14:creationId xmlns:p14="http://schemas.microsoft.com/office/powerpoint/2010/main" val="1742238913"/>
      </p:ext>
    </p:extLst>
  </p:cSld>
  <p:clrMapOvr>
    <a:overrideClrMapping bg1="dk1" tx1="lt1" bg2="dk2" tx2="lt2" accent1="accent1" accent2="accent2" accent3="accent3" accent4="accent4" accent5="accent5" accent6="accent6" hlink="hlink" folHlink="folHlink"/>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4" name="Rectangle 23">
            <a:extLst>
              <a:ext uri="{FF2B5EF4-FFF2-40B4-BE49-F238E27FC236}">
                <a16:creationId xmlns:a16="http://schemas.microsoft.com/office/drawing/2014/main" id="{ECC07320-C2CA-4E29-8481-9D9E143C778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group of people sitting at a table looking at a computer&#10;&#10;Description automatically generated with medium confidence">
            <a:extLst>
              <a:ext uri="{FF2B5EF4-FFF2-40B4-BE49-F238E27FC236}">
                <a16:creationId xmlns:a16="http://schemas.microsoft.com/office/drawing/2014/main" id="{0A8D3050-D09A-BD4A-8860-D6E7BF36FD96}"/>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b="-1"/>
          <a:stretch/>
        </p:blipFill>
        <p:spPr>
          <a:xfrm>
            <a:off x="2522358" y="10"/>
            <a:ext cx="9669642" cy="6857990"/>
          </a:xfrm>
          <a:prstGeom prst="rect">
            <a:avLst/>
          </a:prstGeom>
        </p:spPr>
      </p:pic>
      <p:sp>
        <p:nvSpPr>
          <p:cNvPr id="26" name="Rectangle 25">
            <a:extLst>
              <a:ext uri="{FF2B5EF4-FFF2-40B4-BE49-F238E27FC236}">
                <a16:creationId xmlns:a16="http://schemas.microsoft.com/office/drawing/2014/main" id="{178FB36B-5BFE-42CA-BC60-1115E0D95E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a:extLst>
              <a:ext uri="{FF2B5EF4-FFF2-40B4-BE49-F238E27FC236}">
                <a16:creationId xmlns:a16="http://schemas.microsoft.com/office/drawing/2014/main" id="{23EABD95-A9B2-9748-B763-FB8438CA4F04}"/>
              </a:ext>
            </a:extLst>
          </p:cNvPr>
          <p:cNvSpPr txBox="1"/>
          <p:nvPr/>
        </p:nvSpPr>
        <p:spPr>
          <a:xfrm>
            <a:off x="535665" y="1263400"/>
            <a:ext cx="3973385" cy="3692028"/>
          </a:xfrm>
          <a:prstGeom prst="rect">
            <a:avLst/>
          </a:prstGeom>
          <a:noFill/>
        </p:spPr>
        <p:txBody>
          <a:bodyPr vert="horz" lIns="91440" tIns="45720" rIns="91440" bIns="45720" rtlCol="0" anchor="b">
            <a:normAutofit/>
          </a:bodyPr>
          <a:lstStyle/>
          <a:p>
            <a:pPr marL="0" marR="0" lvl="0" indent="0" algn="ctr" fontAlgn="auto">
              <a:lnSpc>
                <a:spcPct val="90000"/>
              </a:lnSpc>
              <a:spcBef>
                <a:spcPct val="0"/>
              </a:spcBef>
              <a:spcAft>
                <a:spcPts val="600"/>
              </a:spcAft>
              <a:buClrTx/>
              <a:buSzTx/>
              <a:tabLst/>
              <a:defRPr/>
            </a:pPr>
            <a:r>
              <a:rPr kumimoji="0" lang="en-US" sz="4400" b="0" i="0" u="none" strike="noStrike" cap="none" spc="0" normalizeH="0" baseline="0" noProof="0" dirty="0">
                <a:ln>
                  <a:noFill/>
                </a:ln>
                <a:effectLst/>
                <a:uLnTx/>
                <a:uFillTx/>
                <a:latin typeface="Aptos" panose="020B0004020202020204" pitchFamily="34" charset="0"/>
                <a:ea typeface="+mj-ea"/>
                <a:cs typeface="+mj-cs"/>
              </a:rPr>
              <a:t>Collective efficacy requires attention to </a:t>
            </a:r>
            <a:r>
              <a:rPr kumimoji="0" lang="en-US" sz="4400" b="1" i="0" u="none" strike="noStrike" cap="none" spc="0" normalizeH="0" baseline="0" noProof="0" dirty="0">
                <a:ln>
                  <a:noFill/>
                </a:ln>
                <a:effectLst/>
                <a:uLnTx/>
                <a:uFillTx/>
                <a:latin typeface="Aptos" panose="020B0004020202020204" pitchFamily="34" charset="0"/>
                <a:ea typeface="+mj-ea"/>
                <a:cs typeface="+mj-cs"/>
              </a:rPr>
              <a:t>how</a:t>
            </a:r>
            <a:r>
              <a:rPr kumimoji="0" lang="en-US" sz="4400" b="0" i="0" u="none" strike="noStrike" cap="none" spc="0" normalizeH="0" baseline="0" noProof="0" dirty="0">
                <a:ln>
                  <a:noFill/>
                </a:ln>
                <a:effectLst/>
                <a:uLnTx/>
                <a:uFillTx/>
                <a:latin typeface="Aptos" panose="020B0004020202020204" pitchFamily="34" charset="0"/>
                <a:ea typeface="+mj-ea"/>
                <a:cs typeface="+mj-cs"/>
              </a:rPr>
              <a:t> we work together. </a:t>
            </a:r>
          </a:p>
        </p:txBody>
      </p:sp>
    </p:spTree>
    <p:extLst>
      <p:ext uri="{BB962C8B-B14F-4D97-AF65-F5344CB8AC3E}">
        <p14:creationId xmlns:p14="http://schemas.microsoft.com/office/powerpoint/2010/main" val="362092190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5D9FC6AC-4A12-4825-8ABE-0732B8EF4D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group of people working on a roof&#10;&#10;AI-generated content may be incorrect.">
            <a:extLst>
              <a:ext uri="{FF2B5EF4-FFF2-40B4-BE49-F238E27FC236}">
                <a16:creationId xmlns:a16="http://schemas.microsoft.com/office/drawing/2014/main" id="{9C23FB12-BCB4-D580-F0E7-0BF48708B07C}"/>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1" y="10"/>
            <a:ext cx="11862683" cy="6857990"/>
          </a:xfrm>
          <a:custGeom>
            <a:avLst/>
            <a:gdLst/>
            <a:ahLst/>
            <a:cxnLst/>
            <a:rect l="l" t="t" r="r" b="b"/>
            <a:pathLst>
              <a:path w="11862683" h="6858000">
                <a:moveTo>
                  <a:pt x="0" y="0"/>
                </a:moveTo>
                <a:lnTo>
                  <a:pt x="4038600" y="0"/>
                </a:lnTo>
                <a:lnTo>
                  <a:pt x="4114800" y="0"/>
                </a:lnTo>
                <a:lnTo>
                  <a:pt x="4282294" y="0"/>
                </a:lnTo>
                <a:lnTo>
                  <a:pt x="6139260" y="0"/>
                </a:lnTo>
                <a:lnTo>
                  <a:pt x="6362810" y="0"/>
                </a:lnTo>
                <a:lnTo>
                  <a:pt x="7272221" y="0"/>
                </a:lnTo>
                <a:lnTo>
                  <a:pt x="10815342" y="0"/>
                </a:lnTo>
                <a:cubicBezTo>
                  <a:pt x="10709672" y="35571"/>
                  <a:pt x="10607020" y="78255"/>
                  <a:pt x="10501350" y="110269"/>
                </a:cubicBezTo>
                <a:cubicBezTo>
                  <a:pt x="10516447" y="145839"/>
                  <a:pt x="10531542" y="138725"/>
                  <a:pt x="10546639" y="135168"/>
                </a:cubicBezTo>
                <a:cubicBezTo>
                  <a:pt x="10637212" y="120941"/>
                  <a:pt x="10730806" y="110269"/>
                  <a:pt x="10818360" y="71141"/>
                </a:cubicBezTo>
                <a:cubicBezTo>
                  <a:pt x="10839496" y="64027"/>
                  <a:pt x="10863648" y="64027"/>
                  <a:pt x="10872705" y="88927"/>
                </a:cubicBezTo>
                <a:cubicBezTo>
                  <a:pt x="10887801" y="124497"/>
                  <a:pt x="10866668" y="145839"/>
                  <a:pt x="10845532" y="163625"/>
                </a:cubicBezTo>
                <a:cubicBezTo>
                  <a:pt x="10809304" y="195638"/>
                  <a:pt x="10767036" y="188525"/>
                  <a:pt x="10727787" y="192082"/>
                </a:cubicBezTo>
                <a:cubicBezTo>
                  <a:pt x="10619098" y="209867"/>
                  <a:pt x="10567772" y="259665"/>
                  <a:pt x="10543619" y="373491"/>
                </a:cubicBezTo>
                <a:cubicBezTo>
                  <a:pt x="10637212" y="327250"/>
                  <a:pt x="10730806" y="384162"/>
                  <a:pt x="10821380" y="352148"/>
                </a:cubicBezTo>
                <a:cubicBezTo>
                  <a:pt x="10845532" y="345034"/>
                  <a:pt x="10881763" y="355706"/>
                  <a:pt x="10869686" y="394834"/>
                </a:cubicBezTo>
                <a:cubicBezTo>
                  <a:pt x="10857610" y="430405"/>
                  <a:pt x="10818360" y="458860"/>
                  <a:pt x="10887801" y="451747"/>
                </a:cubicBezTo>
                <a:cubicBezTo>
                  <a:pt x="10939127" y="448189"/>
                  <a:pt x="10954222" y="405504"/>
                  <a:pt x="10969318" y="359262"/>
                </a:cubicBezTo>
                <a:cubicBezTo>
                  <a:pt x="10981394" y="334364"/>
                  <a:pt x="11014605" y="320135"/>
                  <a:pt x="11038758" y="334364"/>
                </a:cubicBezTo>
                <a:cubicBezTo>
                  <a:pt x="11068949" y="348592"/>
                  <a:pt x="11059892" y="387720"/>
                  <a:pt x="11059892" y="416176"/>
                </a:cubicBezTo>
                <a:cubicBezTo>
                  <a:pt x="11062912" y="469532"/>
                  <a:pt x="11038758" y="494431"/>
                  <a:pt x="10996491" y="505101"/>
                </a:cubicBezTo>
                <a:cubicBezTo>
                  <a:pt x="10945164" y="519330"/>
                  <a:pt x="10893840" y="537116"/>
                  <a:pt x="10827418" y="558458"/>
                </a:cubicBezTo>
                <a:cubicBezTo>
                  <a:pt x="10899878" y="594028"/>
                  <a:pt x="10954222" y="586915"/>
                  <a:pt x="11008566" y="558458"/>
                </a:cubicBezTo>
                <a:cubicBezTo>
                  <a:pt x="11074988" y="526444"/>
                  <a:pt x="11162542" y="483759"/>
                  <a:pt x="11216886" y="522887"/>
                </a:cubicBezTo>
                <a:cubicBezTo>
                  <a:pt x="11298403" y="579800"/>
                  <a:pt x="11364824" y="544229"/>
                  <a:pt x="11437284" y="533558"/>
                </a:cubicBezTo>
                <a:cubicBezTo>
                  <a:pt x="11588242" y="512216"/>
                  <a:pt x="11494648" y="480203"/>
                  <a:pt x="11645605" y="462417"/>
                </a:cubicBezTo>
                <a:cubicBezTo>
                  <a:pt x="11705988" y="455303"/>
                  <a:pt x="11769390" y="426847"/>
                  <a:pt x="11856944" y="465975"/>
                </a:cubicBezTo>
                <a:cubicBezTo>
                  <a:pt x="11461437" y="672284"/>
                  <a:pt x="11274250" y="658055"/>
                  <a:pt x="10921012" y="910606"/>
                </a:cubicBezTo>
                <a:cubicBezTo>
                  <a:pt x="10936107" y="935506"/>
                  <a:pt x="10951202" y="924835"/>
                  <a:pt x="10966299" y="921277"/>
                </a:cubicBezTo>
                <a:cubicBezTo>
                  <a:pt x="10990452" y="917720"/>
                  <a:pt x="11020644" y="903491"/>
                  <a:pt x="11026682" y="949734"/>
                </a:cubicBezTo>
                <a:cubicBezTo>
                  <a:pt x="11029702" y="985305"/>
                  <a:pt x="11011585" y="1003089"/>
                  <a:pt x="10981394" y="1006647"/>
                </a:cubicBezTo>
                <a:cubicBezTo>
                  <a:pt x="10893840" y="1020875"/>
                  <a:pt x="10815342" y="1070674"/>
                  <a:pt x="10736844" y="1113358"/>
                </a:cubicBezTo>
                <a:cubicBezTo>
                  <a:pt x="10700615" y="1131144"/>
                  <a:pt x="10661366" y="1156043"/>
                  <a:pt x="10676462" y="1220069"/>
                </a:cubicBezTo>
                <a:cubicBezTo>
                  <a:pt x="10706652" y="1237855"/>
                  <a:pt x="10727787" y="1212955"/>
                  <a:pt x="10751940" y="1209399"/>
                </a:cubicBezTo>
                <a:cubicBezTo>
                  <a:pt x="10776093" y="1205842"/>
                  <a:pt x="10833457" y="1220069"/>
                  <a:pt x="10818360" y="1230741"/>
                </a:cubicBezTo>
                <a:cubicBezTo>
                  <a:pt x="10748920" y="1269868"/>
                  <a:pt x="10875724" y="1365909"/>
                  <a:pt x="10791190" y="1365909"/>
                </a:cubicBezTo>
                <a:cubicBezTo>
                  <a:pt x="10652309" y="1365909"/>
                  <a:pt x="10576830" y="1536647"/>
                  <a:pt x="10443988" y="1540204"/>
                </a:cubicBezTo>
                <a:cubicBezTo>
                  <a:pt x="10422854" y="1540204"/>
                  <a:pt x="10413797" y="1572219"/>
                  <a:pt x="10413797" y="1597117"/>
                </a:cubicBezTo>
                <a:cubicBezTo>
                  <a:pt x="10413797" y="1629132"/>
                  <a:pt x="10434930" y="1632688"/>
                  <a:pt x="10456064" y="1636245"/>
                </a:cubicBezTo>
                <a:cubicBezTo>
                  <a:pt x="10489275" y="1639802"/>
                  <a:pt x="10525504" y="1597117"/>
                  <a:pt x="10567772" y="1657587"/>
                </a:cubicBezTo>
                <a:cubicBezTo>
                  <a:pt x="10489275" y="1693158"/>
                  <a:pt x="10407758" y="1728729"/>
                  <a:pt x="10410777" y="1849668"/>
                </a:cubicBezTo>
                <a:cubicBezTo>
                  <a:pt x="10410777" y="1881683"/>
                  <a:pt x="10377566" y="1895910"/>
                  <a:pt x="10353413" y="1903025"/>
                </a:cubicBezTo>
                <a:cubicBezTo>
                  <a:pt x="10311146" y="1917252"/>
                  <a:pt x="10277935" y="1938595"/>
                  <a:pt x="10253782" y="1984836"/>
                </a:cubicBezTo>
                <a:cubicBezTo>
                  <a:pt x="10253782" y="1995507"/>
                  <a:pt x="10253782" y="2002622"/>
                  <a:pt x="10253782" y="2013292"/>
                </a:cubicBezTo>
                <a:cubicBezTo>
                  <a:pt x="10259820" y="2123562"/>
                  <a:pt x="10320202" y="2120004"/>
                  <a:pt x="10386624" y="2102219"/>
                </a:cubicBezTo>
                <a:cubicBezTo>
                  <a:pt x="10465122" y="2080877"/>
                  <a:pt x="10543619" y="2038192"/>
                  <a:pt x="10628156" y="2077320"/>
                </a:cubicBezTo>
                <a:cubicBezTo>
                  <a:pt x="10510408" y="2130676"/>
                  <a:pt x="10380586" y="2134233"/>
                  <a:pt x="10271896" y="2208931"/>
                </a:cubicBezTo>
                <a:cubicBezTo>
                  <a:pt x="10676462" y="2223159"/>
                  <a:pt x="11032720" y="1984836"/>
                  <a:pt x="11425208" y="1892353"/>
                </a:cubicBezTo>
                <a:cubicBezTo>
                  <a:pt x="11413131" y="1952823"/>
                  <a:pt x="11379920" y="1967051"/>
                  <a:pt x="11352748" y="1974165"/>
                </a:cubicBezTo>
                <a:cubicBezTo>
                  <a:pt x="11207830" y="2020407"/>
                  <a:pt x="11081026" y="2112891"/>
                  <a:pt x="10948184" y="2191146"/>
                </a:cubicBezTo>
                <a:cubicBezTo>
                  <a:pt x="10893840" y="2223159"/>
                  <a:pt x="10854590" y="2258731"/>
                  <a:pt x="10833457" y="2326314"/>
                </a:cubicBezTo>
                <a:cubicBezTo>
                  <a:pt x="10815342" y="2390340"/>
                  <a:pt x="10779112" y="2418796"/>
                  <a:pt x="10712690" y="2401012"/>
                </a:cubicBezTo>
                <a:cubicBezTo>
                  <a:pt x="10658346" y="2386784"/>
                  <a:pt x="10600982" y="2393898"/>
                  <a:pt x="10543619" y="2401012"/>
                </a:cubicBezTo>
                <a:cubicBezTo>
                  <a:pt x="10480218" y="2408126"/>
                  <a:pt x="10407758" y="2479267"/>
                  <a:pt x="10422854" y="2518395"/>
                </a:cubicBezTo>
                <a:cubicBezTo>
                  <a:pt x="10453044" y="2582422"/>
                  <a:pt x="10504370" y="2550408"/>
                  <a:pt x="10546639" y="2543294"/>
                </a:cubicBezTo>
                <a:cubicBezTo>
                  <a:pt x="10597964" y="2536181"/>
                  <a:pt x="10691556" y="2518395"/>
                  <a:pt x="10691556" y="2525509"/>
                </a:cubicBezTo>
                <a:cubicBezTo>
                  <a:pt x="10724768" y="2685576"/>
                  <a:pt x="10800246" y="2564636"/>
                  <a:pt x="10854590" y="2564636"/>
                </a:cubicBezTo>
                <a:cubicBezTo>
                  <a:pt x="10905916" y="2564636"/>
                  <a:pt x="10957241" y="2546851"/>
                  <a:pt x="11005548" y="2532623"/>
                </a:cubicBezTo>
                <a:cubicBezTo>
                  <a:pt x="11068949" y="2514837"/>
                  <a:pt x="11126312" y="2546851"/>
                  <a:pt x="11186696" y="2553965"/>
                </a:cubicBezTo>
                <a:cubicBezTo>
                  <a:pt x="11241040" y="2561080"/>
                  <a:pt x="11210850" y="2653563"/>
                  <a:pt x="11244060" y="2692689"/>
                </a:cubicBezTo>
                <a:cubicBezTo>
                  <a:pt x="11250097" y="2703362"/>
                  <a:pt x="11256136" y="2703362"/>
                  <a:pt x="11262174" y="2703362"/>
                </a:cubicBezTo>
                <a:cubicBezTo>
                  <a:pt x="11280289" y="2980812"/>
                  <a:pt x="11597299" y="2913227"/>
                  <a:pt x="11597299" y="2923898"/>
                </a:cubicBezTo>
                <a:cubicBezTo>
                  <a:pt x="11624471" y="2941684"/>
                  <a:pt x="11657682" y="2899000"/>
                  <a:pt x="11690892" y="2941684"/>
                </a:cubicBezTo>
                <a:cubicBezTo>
                  <a:pt x="11548993" y="3137322"/>
                  <a:pt x="11331614" y="3183563"/>
                  <a:pt x="11138390" y="3329402"/>
                </a:cubicBezTo>
                <a:cubicBezTo>
                  <a:pt x="11298403" y="3379202"/>
                  <a:pt x="11391998" y="3208463"/>
                  <a:pt x="11509744" y="3229805"/>
                </a:cubicBezTo>
                <a:cubicBezTo>
                  <a:pt x="11567107" y="3283162"/>
                  <a:pt x="11395016" y="3368530"/>
                  <a:pt x="11561068" y="3393429"/>
                </a:cubicBezTo>
                <a:cubicBezTo>
                  <a:pt x="11488610" y="3439672"/>
                  <a:pt x="11437284" y="3485914"/>
                  <a:pt x="11385959" y="3539269"/>
                </a:cubicBezTo>
                <a:cubicBezTo>
                  <a:pt x="11298403" y="3635309"/>
                  <a:pt x="11280289" y="3699337"/>
                  <a:pt x="11322556" y="3827390"/>
                </a:cubicBezTo>
                <a:cubicBezTo>
                  <a:pt x="11349730" y="3912759"/>
                  <a:pt x="11388978" y="3991015"/>
                  <a:pt x="11352748" y="4090612"/>
                </a:cubicBezTo>
                <a:cubicBezTo>
                  <a:pt x="11328595" y="4158196"/>
                  <a:pt x="11337653" y="4204438"/>
                  <a:pt x="11428226" y="4172424"/>
                </a:cubicBezTo>
                <a:cubicBezTo>
                  <a:pt x="11524840" y="4140411"/>
                  <a:pt x="11561068" y="4200882"/>
                  <a:pt x="11536915" y="4321821"/>
                </a:cubicBezTo>
                <a:cubicBezTo>
                  <a:pt x="11521821" y="4400076"/>
                  <a:pt x="11536915" y="4424975"/>
                  <a:pt x="11603338" y="4414305"/>
                </a:cubicBezTo>
                <a:cubicBezTo>
                  <a:pt x="11675796" y="4403633"/>
                  <a:pt x="11745236" y="4353835"/>
                  <a:pt x="11835811" y="4378734"/>
                </a:cubicBezTo>
                <a:cubicBezTo>
                  <a:pt x="11763352" y="4521016"/>
                  <a:pt x="11609374" y="4478331"/>
                  <a:pt x="11524840" y="4613499"/>
                </a:cubicBezTo>
                <a:cubicBezTo>
                  <a:pt x="11624471" y="4613499"/>
                  <a:pt x="11702969" y="4613499"/>
                  <a:pt x="11775427" y="4585042"/>
                </a:cubicBezTo>
                <a:cubicBezTo>
                  <a:pt x="11805619" y="4574373"/>
                  <a:pt x="11838830" y="4560144"/>
                  <a:pt x="11856944" y="4602828"/>
                </a:cubicBezTo>
                <a:cubicBezTo>
                  <a:pt x="11878080" y="4652628"/>
                  <a:pt x="11835811" y="4670412"/>
                  <a:pt x="11811658" y="4677526"/>
                </a:cubicBezTo>
                <a:cubicBezTo>
                  <a:pt x="11742216" y="4702425"/>
                  <a:pt x="11687874" y="4759339"/>
                  <a:pt x="11627490" y="4805580"/>
                </a:cubicBezTo>
                <a:cubicBezTo>
                  <a:pt x="11497668" y="4905177"/>
                  <a:pt x="11355767" y="4990547"/>
                  <a:pt x="11247078" y="5154171"/>
                </a:cubicBezTo>
                <a:cubicBezTo>
                  <a:pt x="11382940" y="5111487"/>
                  <a:pt x="11485590" y="5011889"/>
                  <a:pt x="11615414" y="4994104"/>
                </a:cubicBezTo>
                <a:cubicBezTo>
                  <a:pt x="11503704" y="5143500"/>
                  <a:pt x="11361806" y="5243097"/>
                  <a:pt x="11228964" y="5353367"/>
                </a:cubicBezTo>
                <a:cubicBezTo>
                  <a:pt x="11189714" y="5385379"/>
                  <a:pt x="11150466" y="5406721"/>
                  <a:pt x="11144428" y="5474306"/>
                </a:cubicBezTo>
                <a:cubicBezTo>
                  <a:pt x="11126312" y="5605917"/>
                  <a:pt x="11078008" y="5712629"/>
                  <a:pt x="10969318" y="5769542"/>
                </a:cubicBezTo>
                <a:cubicBezTo>
                  <a:pt x="10969318" y="5769542"/>
                  <a:pt x="10975356" y="5790884"/>
                  <a:pt x="10978374" y="5801555"/>
                </a:cubicBezTo>
                <a:cubicBezTo>
                  <a:pt x="11044797" y="5805112"/>
                  <a:pt x="11096122" y="5726858"/>
                  <a:pt x="11177639" y="5755314"/>
                </a:cubicBezTo>
                <a:cubicBezTo>
                  <a:pt x="11096122" y="5862025"/>
                  <a:pt x="11029702" y="5954508"/>
                  <a:pt x="10917992" y="6004307"/>
                </a:cubicBezTo>
                <a:cubicBezTo>
                  <a:pt x="10827418" y="6043434"/>
                  <a:pt x="10715710" y="6068335"/>
                  <a:pt x="10649289" y="6196388"/>
                </a:cubicBezTo>
                <a:cubicBezTo>
                  <a:pt x="10724768" y="6221287"/>
                  <a:pt x="10782132" y="6189274"/>
                  <a:pt x="10839496" y="6167932"/>
                </a:cubicBezTo>
                <a:cubicBezTo>
                  <a:pt x="10927050" y="6132361"/>
                  <a:pt x="11014605" y="6093234"/>
                  <a:pt x="11102160" y="6057663"/>
                </a:cubicBezTo>
                <a:cubicBezTo>
                  <a:pt x="11135372" y="6043434"/>
                  <a:pt x="11171600" y="6036320"/>
                  <a:pt x="11192734" y="6100347"/>
                </a:cubicBezTo>
                <a:cubicBezTo>
                  <a:pt x="11081026" y="6114575"/>
                  <a:pt x="11014605" y="6199945"/>
                  <a:pt x="10945164" y="6281757"/>
                </a:cubicBezTo>
                <a:cubicBezTo>
                  <a:pt x="10905916" y="6327999"/>
                  <a:pt x="10872705" y="6388469"/>
                  <a:pt x="10803265" y="6367127"/>
                </a:cubicBezTo>
                <a:cubicBezTo>
                  <a:pt x="10767036" y="6356456"/>
                  <a:pt x="10742882" y="6388469"/>
                  <a:pt x="10745901" y="6431153"/>
                </a:cubicBezTo>
                <a:cubicBezTo>
                  <a:pt x="10760998" y="6580550"/>
                  <a:pt x="10673442" y="6630349"/>
                  <a:pt x="10582868" y="6658805"/>
                </a:cubicBezTo>
                <a:cubicBezTo>
                  <a:pt x="10450026" y="6701489"/>
                  <a:pt x="10332280" y="6786859"/>
                  <a:pt x="10208496" y="6858000"/>
                </a:cubicBezTo>
                <a:lnTo>
                  <a:pt x="7272221" y="6858000"/>
                </a:lnTo>
                <a:lnTo>
                  <a:pt x="6362810" y="6858000"/>
                </a:lnTo>
                <a:lnTo>
                  <a:pt x="6139260" y="6858000"/>
                </a:lnTo>
                <a:lnTo>
                  <a:pt x="4282294" y="6858000"/>
                </a:lnTo>
                <a:lnTo>
                  <a:pt x="4114800" y="6858000"/>
                </a:lnTo>
                <a:lnTo>
                  <a:pt x="4038600" y="6858000"/>
                </a:lnTo>
                <a:lnTo>
                  <a:pt x="0" y="6858000"/>
                </a:lnTo>
                <a:close/>
              </a:path>
            </a:pathLst>
          </a:custGeom>
        </p:spPr>
      </p:pic>
      <p:sp>
        <p:nvSpPr>
          <p:cNvPr id="2" name="TextBox 1">
            <a:extLst>
              <a:ext uri="{FF2B5EF4-FFF2-40B4-BE49-F238E27FC236}">
                <a16:creationId xmlns:a16="http://schemas.microsoft.com/office/drawing/2014/main" id="{BE3418B5-D745-E648-9073-A56F3E441157}"/>
              </a:ext>
            </a:extLst>
          </p:cNvPr>
          <p:cNvSpPr txBox="1"/>
          <p:nvPr/>
        </p:nvSpPr>
        <p:spPr>
          <a:xfrm>
            <a:off x="2935864" y="1699023"/>
            <a:ext cx="2891368" cy="2403101"/>
          </a:xfrm>
          <a:prstGeom prst="rect">
            <a:avLst/>
          </a:prstGeom>
        </p:spPr>
        <p:txBody>
          <a:bodyPr vert="horz" lIns="68580" tIns="34290" rIns="68580" bIns="34290" rtlCol="0" anchor="b">
            <a:normAutofit/>
          </a:bodyPr>
          <a:lstStyle/>
          <a:p>
            <a:pPr marL="0" marR="0" lvl="0" indent="0" algn="ctr" defTabSz="685800" rtl="0" eaLnBrk="1" fontAlgn="auto" latinLnBrk="0" hangingPunct="1">
              <a:lnSpc>
                <a:spcPct val="90000"/>
              </a:lnSpc>
              <a:spcBef>
                <a:spcPct val="0"/>
              </a:spcBef>
              <a:spcAft>
                <a:spcPts val="450"/>
              </a:spcAft>
              <a:buClrTx/>
              <a:buSzTx/>
              <a:buFontTx/>
              <a:buNone/>
              <a:tabLst/>
              <a:defRPr/>
            </a:pPr>
            <a:endParaRPr kumimoji="0" lang="en-US" sz="2700" b="0" i="0" u="none" strike="noStrike" kern="1200" cap="none" spc="0" normalizeH="0" baseline="0" noProof="0" dirty="0">
              <a:ln>
                <a:noFill/>
              </a:ln>
              <a:solidFill>
                <a:srgbClr val="FFFFFF"/>
              </a:solidFill>
              <a:effectLst/>
              <a:uLnTx/>
              <a:uFillTx/>
              <a:latin typeface="Arial"/>
              <a:ea typeface="+mn-ea"/>
              <a:cs typeface="+mn-cs"/>
            </a:endParaRPr>
          </a:p>
        </p:txBody>
      </p:sp>
      <p:sp>
        <p:nvSpPr>
          <p:cNvPr id="7" name="TextBox 6">
            <a:extLst>
              <a:ext uri="{FF2B5EF4-FFF2-40B4-BE49-F238E27FC236}">
                <a16:creationId xmlns:a16="http://schemas.microsoft.com/office/drawing/2014/main" id="{702EEEC1-6295-5C3C-CB37-259FD9EC3426}"/>
              </a:ext>
            </a:extLst>
          </p:cNvPr>
          <p:cNvSpPr txBox="1"/>
          <p:nvPr/>
        </p:nvSpPr>
        <p:spPr>
          <a:xfrm>
            <a:off x="749742" y="3255169"/>
            <a:ext cx="5973788" cy="2815643"/>
          </a:xfrm>
          <a:prstGeom prst="rect">
            <a:avLst/>
          </a:prstGeom>
          <a:noFill/>
        </p:spPr>
        <p:txBody>
          <a:bodyPr wrap="square">
            <a:spAutoFit/>
          </a:bodyPr>
          <a:lstStyle/>
          <a:p>
            <a:pPr marL="0" marR="0" lvl="0" indent="0" algn="ctr" defTabSz="685800" rtl="0" eaLnBrk="1" fontAlgn="auto" latinLnBrk="0" hangingPunct="1">
              <a:lnSpc>
                <a:spcPct val="90000"/>
              </a:lnSpc>
              <a:spcBef>
                <a:spcPct val="0"/>
              </a:spcBef>
              <a:spcAft>
                <a:spcPts val="450"/>
              </a:spcAft>
              <a:buClrTx/>
              <a:buSzTx/>
              <a:buFontTx/>
              <a:buNone/>
              <a:tabLst/>
              <a:defRPr/>
            </a:pPr>
            <a:r>
              <a:rPr kumimoji="0" lang="en-US" sz="4800" b="1" i="0" u="none" strike="noStrike" kern="1200" cap="none" spc="0" normalizeH="0" baseline="0" noProof="0" dirty="0">
                <a:ln>
                  <a:noFill/>
                </a:ln>
                <a:solidFill>
                  <a:srgbClr val="FFFFFF"/>
                </a:solidFill>
                <a:effectLst/>
                <a:uLnTx/>
                <a:uFillTx/>
                <a:cs typeface="Calibri" panose="020F0502020204030204" pitchFamily="34" charset="0"/>
              </a:rPr>
              <a:t>Collective efficacy is </a:t>
            </a:r>
          </a:p>
          <a:p>
            <a:pPr marL="0" marR="0" lvl="0" indent="0" algn="ctr" defTabSz="685800" rtl="0" eaLnBrk="1" fontAlgn="auto" latinLnBrk="0" hangingPunct="1">
              <a:lnSpc>
                <a:spcPct val="90000"/>
              </a:lnSpc>
              <a:spcBef>
                <a:spcPct val="0"/>
              </a:spcBef>
              <a:spcAft>
                <a:spcPts val="450"/>
              </a:spcAft>
              <a:buClrTx/>
              <a:buSzTx/>
              <a:buFontTx/>
              <a:buNone/>
              <a:tabLst/>
              <a:defRPr/>
            </a:pPr>
            <a:r>
              <a:rPr kumimoji="0" lang="en-US" sz="4800" b="1" i="0" u="none" strike="noStrike" kern="1200" cap="none" spc="0" normalizeH="0" baseline="0" noProof="0" dirty="0">
                <a:ln>
                  <a:noFill/>
                </a:ln>
                <a:solidFill>
                  <a:srgbClr val="FFFFFF"/>
                </a:solidFill>
                <a:effectLst/>
                <a:uLnTx/>
                <a:uFillTx/>
                <a:cs typeface="Calibri" panose="020F0502020204030204" pitchFamily="34" charset="0"/>
              </a:rPr>
              <a:t>collective responsibility in action. </a:t>
            </a:r>
          </a:p>
        </p:txBody>
      </p:sp>
    </p:spTree>
    <p:extLst>
      <p:ext uri="{BB962C8B-B14F-4D97-AF65-F5344CB8AC3E}">
        <p14:creationId xmlns:p14="http://schemas.microsoft.com/office/powerpoint/2010/main" val="39682233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14">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9"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54D07134-35A4-BB4C-BAB9-5D3ECAFF5A6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2522356" y="10"/>
            <a:ext cx="9669642" cy="6857990"/>
          </a:xfrm>
          <a:prstGeom prst="rect">
            <a:avLst/>
          </a:prstGeom>
        </p:spPr>
      </p:pic>
      <p:sp>
        <p:nvSpPr>
          <p:cNvPr id="16" name="Rectangle 15">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390263"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a:extLst>
              <a:ext uri="{FF2B5EF4-FFF2-40B4-BE49-F238E27FC236}">
                <a16:creationId xmlns:a16="http://schemas.microsoft.com/office/drawing/2014/main" id="{BE3418B5-D745-E648-9073-A56F3E441157}"/>
              </a:ext>
            </a:extLst>
          </p:cNvPr>
          <p:cNvSpPr txBox="1"/>
          <p:nvPr/>
        </p:nvSpPr>
        <p:spPr>
          <a:xfrm>
            <a:off x="981636" y="1529088"/>
            <a:ext cx="3822189" cy="1899912"/>
          </a:xfrm>
          <a:prstGeom prst="rect">
            <a:avLst/>
          </a:prstGeom>
        </p:spPr>
        <p:txBody>
          <a:bodyPr vert="horz" lIns="91440" tIns="45720" rIns="91440" bIns="45720" rtlCol="0" anchor="ctr">
            <a:noAutofit/>
          </a:bodyPr>
          <a:lstStyle/>
          <a:p>
            <a:pPr marL="0" marR="0" lvl="0" indent="0" algn="ctr" fontAlgn="auto">
              <a:lnSpc>
                <a:spcPct val="90000"/>
              </a:lnSpc>
              <a:spcBef>
                <a:spcPct val="0"/>
              </a:spcBef>
              <a:spcAft>
                <a:spcPts val="450"/>
              </a:spcAft>
              <a:buClrTx/>
              <a:buSzTx/>
              <a:tabLst/>
              <a:defRPr/>
            </a:pPr>
            <a:r>
              <a:rPr kumimoji="0" lang="en-US" sz="4800" b="0" i="0" u="none" strike="noStrike" cap="none" spc="0" normalizeH="0" baseline="0" noProof="0" dirty="0">
                <a:ln>
                  <a:noFill/>
                </a:ln>
                <a:effectLst/>
                <a:uLnTx/>
                <a:uFillTx/>
                <a:ea typeface="+mj-ea"/>
                <a:cs typeface="Calibri" panose="020F0502020204030204" pitchFamily="34" charset="0"/>
              </a:rPr>
              <a:t>Collective responsibility is linked to </a:t>
            </a:r>
            <a:r>
              <a:rPr kumimoji="0" lang="en-US" sz="4800" b="1" i="0" u="none" strike="noStrike" cap="none" spc="0" normalizeH="0" baseline="0" noProof="0" dirty="0">
                <a:ln>
                  <a:noFill/>
                </a:ln>
                <a:effectLst/>
                <a:uLnTx/>
                <a:uFillTx/>
                <a:ea typeface="+mj-ea"/>
                <a:cs typeface="Calibri" panose="020F0502020204030204" pitchFamily="34" charset="0"/>
              </a:rPr>
              <a:t>student achievement</a:t>
            </a:r>
            <a:r>
              <a:rPr kumimoji="0" lang="en-US" sz="4800" b="0" i="0" u="none" strike="noStrike" cap="none" spc="0" normalizeH="0" baseline="0" noProof="0" dirty="0">
                <a:ln>
                  <a:noFill/>
                </a:ln>
                <a:effectLst/>
                <a:uLnTx/>
                <a:uFillTx/>
                <a:ea typeface="+mj-ea"/>
                <a:cs typeface="Calibri" panose="020F0502020204030204" pitchFamily="34" charset="0"/>
              </a:rPr>
              <a:t>.</a:t>
            </a:r>
            <a:r>
              <a:rPr kumimoji="0" lang="en-US" sz="4800" b="0" i="0" u="none" strike="noStrike" cap="none" spc="0" normalizeH="0" baseline="0" noProof="0" dirty="0">
                <a:ln>
                  <a:noFill/>
                </a:ln>
                <a:effectLst/>
                <a:uLnTx/>
                <a:uFillTx/>
                <a:latin typeface="Calibri" panose="020F0502020204030204" pitchFamily="34" charset="0"/>
                <a:ea typeface="+mj-ea"/>
                <a:cs typeface="Calibri" panose="020F0502020204030204" pitchFamily="34" charset="0"/>
              </a:rPr>
              <a:t> </a:t>
            </a:r>
          </a:p>
        </p:txBody>
      </p:sp>
      <p:sp>
        <p:nvSpPr>
          <p:cNvPr id="3" name="TextBox 2">
            <a:extLst>
              <a:ext uri="{FF2B5EF4-FFF2-40B4-BE49-F238E27FC236}">
                <a16:creationId xmlns:a16="http://schemas.microsoft.com/office/drawing/2014/main" id="{411633A4-3CA0-0A4F-BE27-EB72C6F9E996}"/>
              </a:ext>
            </a:extLst>
          </p:cNvPr>
          <p:cNvSpPr txBox="1"/>
          <p:nvPr/>
        </p:nvSpPr>
        <p:spPr>
          <a:xfrm>
            <a:off x="981636" y="3931024"/>
            <a:ext cx="5114364" cy="3742762"/>
          </a:xfrm>
          <a:prstGeom prst="rect">
            <a:avLst/>
          </a:prstGeom>
        </p:spPr>
        <p:txBody>
          <a:bodyPr vert="horz" lIns="91440" tIns="45720" rIns="91440" bIns="45720" rtlCol="0">
            <a:normAutofit/>
          </a:bodyPr>
          <a:lstStyle/>
          <a:p>
            <a:pPr marL="0" marR="0" lvl="0" indent="-228600" fontAlgn="auto">
              <a:lnSpc>
                <a:spcPct val="90000"/>
              </a:lnSpc>
              <a:spcBef>
                <a:spcPts val="0"/>
              </a:spcBef>
              <a:spcAft>
                <a:spcPts val="600"/>
              </a:spcAft>
              <a:buClrTx/>
              <a:buSzTx/>
              <a:buFont typeface="Arial" panose="020B0604020202020204" pitchFamily="34" charset="0"/>
              <a:buChar char="•"/>
              <a:tabLst/>
              <a:defRPr/>
            </a:pPr>
            <a:r>
              <a:rPr lang="en-US" sz="2400" dirty="0">
                <a:cs typeface="Calibri" panose="020F0502020204030204" pitchFamily="34" charset="0"/>
              </a:rPr>
              <a:t>Jang &amp; Alexander, 2022</a:t>
            </a:r>
          </a:p>
          <a:p>
            <a:pPr marL="0" marR="0" lvl="0" indent="-228600" fontAlgn="auto">
              <a:lnSpc>
                <a:spcPct val="90000"/>
              </a:lnSpc>
              <a:spcBef>
                <a:spcPts val="0"/>
              </a:spcBef>
              <a:spcAft>
                <a:spcPts val="600"/>
              </a:spcAft>
              <a:buClrTx/>
              <a:buSzTx/>
              <a:buFont typeface="Arial" panose="020B0604020202020204" pitchFamily="34" charset="0"/>
              <a:buChar char="•"/>
              <a:tabLst/>
              <a:defRPr/>
            </a:pPr>
            <a:r>
              <a:rPr lang="en-US" sz="2400" dirty="0">
                <a:cs typeface="Calibri" panose="020F0502020204030204" pitchFamily="34" charset="0"/>
              </a:rPr>
              <a:t>Vaidya &amp; Battey, 2022</a:t>
            </a:r>
            <a:endParaRPr kumimoji="0" lang="en-US" sz="2400" b="0" i="0" u="none" strike="noStrike" cap="none" spc="0" normalizeH="0" baseline="0" noProof="0" dirty="0">
              <a:ln>
                <a:noFill/>
              </a:ln>
              <a:effectLst/>
              <a:uLnTx/>
              <a:uFillTx/>
              <a:cs typeface="Calibri" panose="020F0502020204030204" pitchFamily="34" charset="0"/>
            </a:endParaRPr>
          </a:p>
          <a:p>
            <a:pPr marL="0" marR="0" lvl="0" indent="-228600" fontAlgn="auto">
              <a:lnSpc>
                <a:spcPct val="90000"/>
              </a:lnSpc>
              <a:spcBef>
                <a:spcPts val="0"/>
              </a:spcBef>
              <a:spcAft>
                <a:spcPts val="600"/>
              </a:spcAft>
              <a:buClrTx/>
              <a:buSzTx/>
              <a:buFont typeface="Arial" panose="020B0604020202020204" pitchFamily="34" charset="0"/>
              <a:buChar char="•"/>
              <a:tabLst/>
              <a:defRPr/>
            </a:pPr>
            <a:r>
              <a:rPr kumimoji="0" lang="en-US" sz="2400" b="0" i="0" u="none" strike="noStrike" cap="none" spc="0" normalizeH="0" baseline="0" noProof="0" dirty="0">
                <a:ln>
                  <a:noFill/>
                </a:ln>
                <a:effectLst/>
                <a:uLnTx/>
                <a:uFillTx/>
                <a:cs typeface="Calibri" panose="020F0502020204030204" pitchFamily="34" charset="0"/>
              </a:rPr>
              <a:t>Park,  Lee, &amp;  </a:t>
            </a:r>
            <a:r>
              <a:rPr kumimoji="0" lang="en-US" sz="2400" b="0" i="0" u="none" strike="noStrike" cap="none" spc="0" normalizeH="0" baseline="0" noProof="0" dirty="0" err="1">
                <a:ln>
                  <a:noFill/>
                </a:ln>
                <a:effectLst/>
                <a:uLnTx/>
                <a:uFillTx/>
                <a:cs typeface="Calibri" panose="020F0502020204030204" pitchFamily="34" charset="0"/>
              </a:rPr>
              <a:t>Cooc</a:t>
            </a:r>
            <a:r>
              <a:rPr kumimoji="0" lang="en-US" sz="2400" b="0" i="0" u="none" strike="noStrike" cap="none" spc="0" normalizeH="0" baseline="0" noProof="0" dirty="0">
                <a:ln>
                  <a:noFill/>
                </a:ln>
                <a:effectLst/>
                <a:uLnTx/>
                <a:uFillTx/>
                <a:cs typeface="Calibri" panose="020F0502020204030204" pitchFamily="34" charset="0"/>
              </a:rPr>
              <a:t>, 2019</a:t>
            </a:r>
          </a:p>
          <a:p>
            <a:pPr marL="0" marR="0" lvl="0" indent="-228600" fontAlgn="auto">
              <a:lnSpc>
                <a:spcPct val="90000"/>
              </a:lnSpc>
              <a:spcBef>
                <a:spcPts val="0"/>
              </a:spcBef>
              <a:spcAft>
                <a:spcPts val="600"/>
              </a:spcAft>
              <a:buClrTx/>
              <a:buSzTx/>
              <a:buFont typeface="Arial" panose="020B0604020202020204" pitchFamily="34" charset="0"/>
              <a:buChar char="•"/>
              <a:tabLst/>
              <a:defRPr/>
            </a:pPr>
            <a:r>
              <a:rPr lang="en-US" sz="2400" dirty="0">
                <a:cs typeface="Calibri" panose="020F0502020204030204" pitchFamily="34" charset="0"/>
              </a:rPr>
              <a:t>Morales-</a:t>
            </a:r>
            <a:r>
              <a:rPr lang="en-US" sz="2400" dirty="0" err="1">
                <a:cs typeface="Calibri" panose="020F0502020204030204" pitchFamily="34" charset="0"/>
              </a:rPr>
              <a:t>Chicas</a:t>
            </a:r>
            <a:r>
              <a:rPr lang="en-US" sz="2400" dirty="0">
                <a:cs typeface="Calibri" panose="020F0502020204030204" pitchFamily="34" charset="0"/>
              </a:rPr>
              <a:t> &amp; Aggers, 2017</a:t>
            </a:r>
            <a:endParaRPr kumimoji="0" lang="en-US" sz="2400" b="0" i="0" u="none" strike="noStrike" cap="none" spc="0" normalizeH="0" baseline="0" noProof="0" dirty="0">
              <a:ln>
                <a:noFill/>
              </a:ln>
              <a:effectLst/>
              <a:uLnTx/>
              <a:uFillTx/>
              <a:cs typeface="Calibri" panose="020F0502020204030204" pitchFamily="34" charset="0"/>
            </a:endParaRPr>
          </a:p>
          <a:p>
            <a:pPr marL="0" marR="0" lvl="0" indent="-228600" fontAlgn="auto">
              <a:lnSpc>
                <a:spcPct val="90000"/>
              </a:lnSpc>
              <a:spcBef>
                <a:spcPts val="0"/>
              </a:spcBef>
              <a:spcAft>
                <a:spcPts val="600"/>
              </a:spcAft>
              <a:buClrTx/>
              <a:buSzTx/>
              <a:buFont typeface="Arial" panose="020B0604020202020204" pitchFamily="34" charset="0"/>
              <a:buChar char="•"/>
              <a:tabLst/>
              <a:defRPr/>
            </a:pPr>
            <a:r>
              <a:rPr kumimoji="0" lang="en-US" sz="2400" b="0" i="0" u="none" strike="noStrike" cap="none" spc="0" normalizeH="0" baseline="0" noProof="0" dirty="0">
                <a:ln>
                  <a:noFill/>
                </a:ln>
                <a:effectLst/>
                <a:uLnTx/>
                <a:uFillTx/>
                <a:cs typeface="Calibri" panose="020F0502020204030204" pitchFamily="34" charset="0"/>
              </a:rPr>
              <a:t>Wu, Hoy, &amp; Tarter, 2013</a:t>
            </a:r>
          </a:p>
          <a:p>
            <a:pPr marL="0" marR="0" lvl="0" indent="-228600" fontAlgn="auto">
              <a:lnSpc>
                <a:spcPct val="90000"/>
              </a:lnSpc>
              <a:spcBef>
                <a:spcPts val="0"/>
              </a:spcBef>
              <a:spcAft>
                <a:spcPts val="600"/>
              </a:spcAft>
              <a:buClrTx/>
              <a:buSzTx/>
              <a:buFont typeface="Arial" panose="020B0604020202020204" pitchFamily="34" charset="0"/>
              <a:buChar char="•"/>
              <a:tabLst/>
              <a:defRPr/>
            </a:pPr>
            <a:r>
              <a:rPr kumimoji="0" lang="en-US" sz="2400" b="0" i="0" u="none" strike="noStrike" cap="none" spc="0" normalizeH="0" baseline="0" noProof="0" dirty="0">
                <a:ln>
                  <a:noFill/>
                </a:ln>
                <a:effectLst/>
                <a:uLnTx/>
                <a:uFillTx/>
                <a:cs typeface="Calibri" panose="020F0502020204030204" pitchFamily="34" charset="0"/>
              </a:rPr>
              <a:t>Lee &amp; Smith, 1996</a:t>
            </a:r>
          </a:p>
          <a:p>
            <a:pPr marL="0" marR="0" lvl="0" indent="-228600" fontAlgn="auto">
              <a:lnSpc>
                <a:spcPct val="90000"/>
              </a:lnSpc>
              <a:spcBef>
                <a:spcPts val="0"/>
              </a:spcBef>
              <a:spcAft>
                <a:spcPts val="600"/>
              </a:spcAft>
              <a:buClrTx/>
              <a:buSzTx/>
              <a:buFont typeface="Arial" panose="020B0604020202020204" pitchFamily="34" charset="0"/>
              <a:buChar char="•"/>
              <a:tabLst/>
              <a:defRPr/>
            </a:pPr>
            <a:endParaRPr kumimoji="0" lang="en-US" sz="2000" b="0" i="0" u="none" strike="noStrike" cap="none" spc="0" normalizeH="0" baseline="0" noProof="0" dirty="0">
              <a:ln>
                <a:noFill/>
              </a:ln>
              <a:effectLst/>
              <a:uLnTx/>
              <a:uFillTx/>
            </a:endParaRPr>
          </a:p>
        </p:txBody>
      </p:sp>
    </p:spTree>
    <p:extLst>
      <p:ext uri="{BB962C8B-B14F-4D97-AF65-F5344CB8AC3E}">
        <p14:creationId xmlns:p14="http://schemas.microsoft.com/office/powerpoint/2010/main" val="123548303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A person standing in front of a whiteboard&#10;&#10;Description automatically generated with low confidence">
            <a:extLst>
              <a:ext uri="{FF2B5EF4-FFF2-40B4-BE49-F238E27FC236}">
                <a16:creationId xmlns:a16="http://schemas.microsoft.com/office/drawing/2014/main" id="{261639B6-6162-244B-B6B7-3451066E844A}"/>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r="-2" b="-1"/>
          <a:stretch/>
        </p:blipFill>
        <p:spPr>
          <a:xfrm>
            <a:off x="1524001" y="10"/>
            <a:ext cx="5807941" cy="6857990"/>
          </a:xfrm>
          <a:custGeom>
            <a:avLst/>
            <a:gdLst/>
            <a:ahLst/>
            <a:cxnLst/>
            <a:rect l="l" t="t" r="r" b="b"/>
            <a:pathLst>
              <a:path w="7743949" h="6858000">
                <a:moveTo>
                  <a:pt x="956085" y="2071857"/>
                </a:moveTo>
                <a:cubicBezTo>
                  <a:pt x="956085" y="2071857"/>
                  <a:pt x="956085" y="2071857"/>
                  <a:pt x="4999548" y="2071857"/>
                </a:cubicBezTo>
                <a:cubicBezTo>
                  <a:pt x="5252811" y="2071857"/>
                  <a:pt x="5497339" y="2211072"/>
                  <a:pt x="5619604" y="2437296"/>
                </a:cubicBezTo>
                <a:cubicBezTo>
                  <a:pt x="5619604" y="2437296"/>
                  <a:pt x="5619604" y="2437296"/>
                  <a:pt x="7645701" y="5926372"/>
                </a:cubicBezTo>
                <a:cubicBezTo>
                  <a:pt x="7776699" y="6143896"/>
                  <a:pt x="7776699" y="6422327"/>
                  <a:pt x="7645701" y="6639850"/>
                </a:cubicBezTo>
                <a:cubicBezTo>
                  <a:pt x="7645701" y="6639850"/>
                  <a:pt x="7645701" y="6639850"/>
                  <a:pt x="7538856" y="6823844"/>
                </a:cubicBezTo>
                <a:lnTo>
                  <a:pt x="7519022" y="6858000"/>
                </a:lnTo>
                <a:lnTo>
                  <a:pt x="0" y="6858000"/>
                </a:lnTo>
                <a:lnTo>
                  <a:pt x="0" y="3003362"/>
                </a:lnTo>
                <a:lnTo>
                  <a:pt x="144017" y="2754282"/>
                </a:lnTo>
                <a:cubicBezTo>
                  <a:pt x="203181" y="2651956"/>
                  <a:pt x="264254" y="2546330"/>
                  <a:pt x="327296" y="2437296"/>
                </a:cubicBezTo>
                <a:cubicBezTo>
                  <a:pt x="458294" y="2211072"/>
                  <a:pt x="694090" y="2071857"/>
                  <a:pt x="956085" y="2071857"/>
                </a:cubicBezTo>
                <a:close/>
                <a:moveTo>
                  <a:pt x="6281397" y="1163923"/>
                </a:moveTo>
                <a:cubicBezTo>
                  <a:pt x="6281397" y="1163923"/>
                  <a:pt x="6281397" y="1163923"/>
                  <a:pt x="7148441" y="1163923"/>
                </a:cubicBezTo>
                <a:cubicBezTo>
                  <a:pt x="7202749" y="1163923"/>
                  <a:pt x="7255183" y="1193775"/>
                  <a:pt x="7281401" y="1242285"/>
                </a:cubicBezTo>
                <a:cubicBezTo>
                  <a:pt x="7281401" y="1242285"/>
                  <a:pt x="7281401" y="1242285"/>
                  <a:pt x="7715859" y="1990451"/>
                </a:cubicBezTo>
                <a:cubicBezTo>
                  <a:pt x="7743949" y="2037095"/>
                  <a:pt x="7743949" y="2096799"/>
                  <a:pt x="7715859" y="2143443"/>
                </a:cubicBezTo>
                <a:cubicBezTo>
                  <a:pt x="7715859" y="2143443"/>
                  <a:pt x="7715859" y="2143443"/>
                  <a:pt x="7281401" y="2891610"/>
                </a:cubicBezTo>
                <a:cubicBezTo>
                  <a:pt x="7255183" y="2940119"/>
                  <a:pt x="7202749" y="2969971"/>
                  <a:pt x="7148441" y="2969971"/>
                </a:cubicBezTo>
                <a:cubicBezTo>
                  <a:pt x="7148441" y="2969971"/>
                  <a:pt x="7148441" y="2969971"/>
                  <a:pt x="6281397" y="2969971"/>
                </a:cubicBezTo>
                <a:cubicBezTo>
                  <a:pt x="6225217" y="2969971"/>
                  <a:pt x="6174655" y="2940119"/>
                  <a:pt x="6146565" y="2891610"/>
                </a:cubicBezTo>
                <a:cubicBezTo>
                  <a:pt x="6146565" y="2891610"/>
                  <a:pt x="6146565" y="2891610"/>
                  <a:pt x="5713979" y="2143443"/>
                </a:cubicBezTo>
                <a:cubicBezTo>
                  <a:pt x="5685889" y="2096799"/>
                  <a:pt x="5685889" y="2037095"/>
                  <a:pt x="5713979" y="1990451"/>
                </a:cubicBezTo>
                <a:cubicBezTo>
                  <a:pt x="5713979" y="1990451"/>
                  <a:pt x="5713979" y="1990451"/>
                  <a:pt x="6146565" y="1242285"/>
                </a:cubicBezTo>
                <a:cubicBezTo>
                  <a:pt x="6174655" y="1193775"/>
                  <a:pt x="6225217" y="1163923"/>
                  <a:pt x="6281397" y="1163923"/>
                </a:cubicBezTo>
                <a:close/>
                <a:moveTo>
                  <a:pt x="0" y="0"/>
                </a:moveTo>
                <a:lnTo>
                  <a:pt x="6600525" y="0"/>
                </a:lnTo>
                <a:lnTo>
                  <a:pt x="6486618" y="196155"/>
                </a:lnTo>
                <a:cubicBezTo>
                  <a:pt x="6261242" y="584267"/>
                  <a:pt x="5994130" y="1044253"/>
                  <a:pt x="5677553" y="1589421"/>
                </a:cubicBezTo>
                <a:cubicBezTo>
                  <a:pt x="5555288" y="1815646"/>
                  <a:pt x="5310759" y="1954861"/>
                  <a:pt x="5057496" y="1954861"/>
                </a:cubicBezTo>
                <a:cubicBezTo>
                  <a:pt x="5057496" y="1954861"/>
                  <a:pt x="5057496" y="1954861"/>
                  <a:pt x="1014033" y="1954861"/>
                </a:cubicBezTo>
                <a:cubicBezTo>
                  <a:pt x="752038" y="1954861"/>
                  <a:pt x="516243" y="1815646"/>
                  <a:pt x="385244" y="1589421"/>
                </a:cubicBezTo>
                <a:cubicBezTo>
                  <a:pt x="385244" y="1589421"/>
                  <a:pt x="385244" y="1589421"/>
                  <a:pt x="69234" y="1042874"/>
                </a:cubicBezTo>
                <a:lnTo>
                  <a:pt x="0" y="923133"/>
                </a:lnTo>
                <a:close/>
              </a:path>
            </a:pathLst>
          </a:custGeom>
          <a:noFill/>
        </p:spPr>
      </p:pic>
      <p:sp>
        <p:nvSpPr>
          <p:cNvPr id="4" name="TextBox 3">
            <a:extLst>
              <a:ext uri="{FF2B5EF4-FFF2-40B4-BE49-F238E27FC236}">
                <a16:creationId xmlns:a16="http://schemas.microsoft.com/office/drawing/2014/main" id="{D60321AA-62B7-3E46-8698-698190F6E3FE}"/>
              </a:ext>
            </a:extLst>
          </p:cNvPr>
          <p:cNvSpPr txBox="1"/>
          <p:nvPr/>
        </p:nvSpPr>
        <p:spPr>
          <a:xfrm>
            <a:off x="6913335" y="2762874"/>
            <a:ext cx="4898438" cy="2195515"/>
          </a:xfrm>
          <a:prstGeom prst="rect">
            <a:avLst/>
          </a:prstGeom>
        </p:spPr>
        <p:txBody>
          <a:bodyPr vert="horz" lIns="91440" tIns="45720" rIns="91440" bIns="45720" rtlCol="0">
            <a:no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A shared commitment to </a:t>
            </a:r>
            <a:r>
              <a:rPr kumimoji="0" lang="en-US" sz="3600" b="1" i="0" u="none" strike="noStrike" kern="1200" cap="none" spc="0" normalizeH="0" baseline="0" noProof="0" dirty="0">
                <a:ln>
                  <a:noFill/>
                </a:ln>
                <a:solidFill>
                  <a:prstClr val="black"/>
                </a:solidFill>
                <a:effectLst/>
                <a:uLnTx/>
                <a:uFillTx/>
                <a:latin typeface="Calibri" panose="020F0502020204030204"/>
                <a:ea typeface="+mn-ea"/>
                <a:cs typeface="+mn-cs"/>
              </a:rPr>
              <a:t>each</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 student’s success (not just the ones on your roster). </a:t>
            </a:r>
          </a:p>
        </p:txBody>
      </p:sp>
      <p:sp>
        <p:nvSpPr>
          <p:cNvPr id="5" name="TextBox 4">
            <a:extLst>
              <a:ext uri="{FF2B5EF4-FFF2-40B4-BE49-F238E27FC236}">
                <a16:creationId xmlns:a16="http://schemas.microsoft.com/office/drawing/2014/main" id="{6E4C09BC-5E28-4A46-9824-4810DE0CA7D2}"/>
              </a:ext>
            </a:extLst>
          </p:cNvPr>
          <p:cNvSpPr txBox="1"/>
          <p:nvPr/>
        </p:nvSpPr>
        <p:spPr>
          <a:xfrm>
            <a:off x="7438554" y="721034"/>
            <a:ext cx="3847999" cy="120032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prstClr val="black"/>
                </a:solidFill>
                <a:effectLst/>
                <a:uLnTx/>
                <a:uFillTx/>
                <a:latin typeface="Calibri" panose="020F0502020204030204"/>
                <a:ea typeface="+mn-ea"/>
                <a:cs typeface="+mn-cs"/>
              </a:rPr>
              <a:t>Collective Responsibility is… </a:t>
            </a:r>
          </a:p>
        </p:txBody>
      </p:sp>
      <p:sp>
        <p:nvSpPr>
          <p:cNvPr id="8" name="TextBox 7">
            <a:extLst>
              <a:ext uri="{FF2B5EF4-FFF2-40B4-BE49-F238E27FC236}">
                <a16:creationId xmlns:a16="http://schemas.microsoft.com/office/drawing/2014/main" id="{8FF844D2-750B-B54A-B38C-11C50D5682E5}"/>
              </a:ext>
            </a:extLst>
          </p:cNvPr>
          <p:cNvSpPr txBox="1"/>
          <p:nvPr/>
        </p:nvSpPr>
        <p:spPr>
          <a:xfrm>
            <a:off x="3210910" y="6400064"/>
            <a:ext cx="4572000" cy="253916"/>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white"/>
                </a:solidFill>
                <a:effectLst/>
                <a:uLnTx/>
                <a:uFillTx/>
                <a:latin typeface="Calibri" panose="020F0502020204030204"/>
                <a:ea typeface="+mn-ea"/>
                <a:cs typeface="+mn-cs"/>
              </a:rPr>
              <a:t>Photo by </a:t>
            </a:r>
            <a:r>
              <a:rPr kumimoji="0" lang="en-US" sz="1050" b="0" i="0" u="none" strike="noStrike" kern="1200" cap="none" spc="0" normalizeH="0" baseline="0" noProof="0" dirty="0">
                <a:ln>
                  <a:noFill/>
                </a:ln>
                <a:solidFill>
                  <a:prstClr val="white"/>
                </a:solidFill>
                <a:effectLst/>
                <a:uLnTx/>
                <a:uFillTx/>
                <a:latin typeface="Calibri" panose="020F0502020204030204"/>
                <a:ea typeface="+mn-ea"/>
                <a:cs typeface="+mn-cs"/>
                <a:hlinkClick r:id="rId3">
                  <a:extLst>
                    <a:ext uri="{A12FA001-AC4F-418D-AE19-62706E023703}">
                      <ahyp:hlinkClr xmlns:ahyp="http://schemas.microsoft.com/office/drawing/2018/hyperlinkcolor" val="tx"/>
                    </a:ext>
                  </a:extLst>
                </a:hlinkClick>
              </a:rPr>
              <a:t>ThisisEngineering RAEng</a:t>
            </a:r>
            <a:r>
              <a:rPr kumimoji="0" lang="en-US" sz="1050" b="0" i="0" u="none" strike="noStrike" kern="1200" cap="none" spc="0" normalizeH="0" baseline="0" noProof="0" dirty="0">
                <a:ln>
                  <a:noFill/>
                </a:ln>
                <a:solidFill>
                  <a:prstClr val="white"/>
                </a:solidFill>
                <a:effectLst/>
                <a:uLnTx/>
                <a:uFillTx/>
                <a:latin typeface="Calibri" panose="020F0502020204030204"/>
                <a:ea typeface="+mn-ea"/>
                <a:cs typeface="+mn-cs"/>
              </a:rPr>
              <a:t> on </a:t>
            </a:r>
            <a:r>
              <a:rPr kumimoji="0" lang="en-US" sz="1050" b="0" i="0" u="none" strike="noStrike" kern="1200" cap="none" spc="0" normalizeH="0" baseline="0" noProof="0" dirty="0">
                <a:ln>
                  <a:noFill/>
                </a:ln>
                <a:solidFill>
                  <a:prstClr val="white"/>
                </a:solidFill>
                <a:effectLst/>
                <a:uLnTx/>
                <a:uFillTx/>
                <a:latin typeface="Calibri" panose="020F0502020204030204"/>
                <a:ea typeface="+mn-ea"/>
                <a:cs typeface="+mn-cs"/>
                <a:hlinkClick r:id="rId4">
                  <a:extLst>
                    <a:ext uri="{A12FA001-AC4F-418D-AE19-62706E023703}">
                      <ahyp:hlinkClr xmlns:ahyp="http://schemas.microsoft.com/office/drawing/2018/hyperlinkcolor" val="tx"/>
                    </a:ext>
                  </a:extLst>
                </a:hlinkClick>
              </a:rPr>
              <a:t>Unsplash</a:t>
            </a:r>
            <a:r>
              <a:rPr kumimoji="0" lang="en-US" sz="1050" b="0" i="0" u="none" strike="noStrike" kern="1200" cap="none" spc="0" normalizeH="0" baseline="0" noProof="0" dirty="0">
                <a:ln>
                  <a:noFill/>
                </a:ln>
                <a:solidFill>
                  <a:prstClr val="white"/>
                </a:solidFill>
                <a:effectLst/>
                <a:uLnTx/>
                <a:uFillTx/>
                <a:latin typeface="Calibri" panose="020F0502020204030204"/>
                <a:ea typeface="+mn-ea"/>
                <a:cs typeface="+mn-cs"/>
              </a:rPr>
              <a:t> </a:t>
            </a:r>
          </a:p>
        </p:txBody>
      </p:sp>
      <p:sp>
        <p:nvSpPr>
          <p:cNvPr id="7" name="TextBox 6">
            <a:extLst>
              <a:ext uri="{FF2B5EF4-FFF2-40B4-BE49-F238E27FC236}">
                <a16:creationId xmlns:a16="http://schemas.microsoft.com/office/drawing/2014/main" id="{87209704-970D-D849-BDF6-82F14F224150}"/>
              </a:ext>
            </a:extLst>
          </p:cNvPr>
          <p:cNvSpPr txBox="1"/>
          <p:nvPr/>
        </p:nvSpPr>
        <p:spPr>
          <a:xfrm>
            <a:off x="8689516" y="4958389"/>
            <a:ext cx="1346074"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t>Hirsch, 2010</a:t>
            </a:r>
          </a:p>
        </p:txBody>
      </p:sp>
    </p:spTree>
    <p:extLst>
      <p:ext uri="{BB962C8B-B14F-4D97-AF65-F5344CB8AC3E}">
        <p14:creationId xmlns:p14="http://schemas.microsoft.com/office/powerpoint/2010/main" val="133930483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001" y="0"/>
            <a:ext cx="9141713"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 name="Picture 2" descr="A picture containing text, person, computer, indoor&#10;&#10;Description automatically generated">
            <a:extLst>
              <a:ext uri="{FF2B5EF4-FFF2-40B4-BE49-F238E27FC236}">
                <a16:creationId xmlns:a16="http://schemas.microsoft.com/office/drawing/2014/main" id="{6DDCBCE4-DB85-454B-825D-5EF737A69094}"/>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b="-1"/>
          <a:stretch/>
        </p:blipFill>
        <p:spPr>
          <a:xfrm>
            <a:off x="0" y="0"/>
            <a:ext cx="7252212" cy="6857990"/>
          </a:xfrm>
          <a:prstGeom prst="rect">
            <a:avLst/>
          </a:prstGeom>
        </p:spPr>
      </p:pic>
      <p:sp>
        <p:nvSpPr>
          <p:cNvPr id="15" name="Rectangle 14">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367765" y="0"/>
            <a:ext cx="5300233"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6D27D469-D5D1-264A-9640-14CC19309294}"/>
              </a:ext>
            </a:extLst>
          </p:cNvPr>
          <p:cNvSpPr txBox="1"/>
          <p:nvPr/>
        </p:nvSpPr>
        <p:spPr>
          <a:xfrm>
            <a:off x="7614614" y="2202974"/>
            <a:ext cx="3716774" cy="3742762"/>
          </a:xfrm>
          <a:prstGeom prst="rect">
            <a:avLst/>
          </a:prstGeom>
        </p:spPr>
        <p:txBody>
          <a:bodyPr vert="horz" lIns="91440" tIns="45720" rIns="91440" bIns="45720" rtlCol="0">
            <a:norm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4400" b="0" i="0" u="none" strike="noStrike" kern="1200" cap="none" spc="0" normalizeH="0" baseline="0" noProof="0" dirty="0">
                <a:ln>
                  <a:noFill/>
                </a:ln>
                <a:solidFill>
                  <a:prstClr val="black"/>
                </a:solidFill>
                <a:effectLst/>
                <a:uLnTx/>
                <a:uFillTx/>
                <a:latin typeface="Calibri" panose="020F0502020204030204"/>
                <a:ea typeface="+mn-ea"/>
                <a:cs typeface="+mn-cs"/>
              </a:rPr>
              <a:t>Teachers </a:t>
            </a:r>
            <a:r>
              <a:rPr kumimoji="0" lang="en-US" sz="4400" b="1" i="0" u="none" strike="noStrike" kern="1200" cap="none" spc="0" normalizeH="0" baseline="0" noProof="0" dirty="0">
                <a:ln>
                  <a:noFill/>
                </a:ln>
                <a:solidFill>
                  <a:prstClr val="black"/>
                </a:solidFill>
                <a:effectLst/>
                <a:uLnTx/>
                <a:uFillTx/>
                <a:latin typeface="Calibri" panose="020F0502020204030204"/>
                <a:ea typeface="+mn-ea"/>
                <a:cs typeface="+mn-cs"/>
              </a:rPr>
              <a:t>sharing</a:t>
            </a:r>
            <a:r>
              <a:rPr kumimoji="0" lang="en-US" sz="4400" b="0" i="0" u="none" strike="noStrike" kern="1200" cap="none" spc="0" normalizeH="0" baseline="0" noProof="0" dirty="0">
                <a:ln>
                  <a:noFill/>
                </a:ln>
                <a:solidFill>
                  <a:prstClr val="black"/>
                </a:solidFill>
                <a:effectLst/>
                <a:uLnTx/>
                <a:uFillTx/>
                <a:latin typeface="Calibri" panose="020F0502020204030204"/>
                <a:ea typeface="+mn-ea"/>
                <a:cs typeface="+mn-cs"/>
              </a:rPr>
              <a:t> what’s working.</a:t>
            </a:r>
          </a:p>
        </p:txBody>
      </p:sp>
      <p:sp>
        <p:nvSpPr>
          <p:cNvPr id="5" name="TextBox 4">
            <a:extLst>
              <a:ext uri="{FF2B5EF4-FFF2-40B4-BE49-F238E27FC236}">
                <a16:creationId xmlns:a16="http://schemas.microsoft.com/office/drawing/2014/main" id="{FD031229-017C-5344-BB7A-88DEBA2BD362}"/>
              </a:ext>
            </a:extLst>
          </p:cNvPr>
          <p:cNvSpPr txBox="1"/>
          <p:nvPr/>
        </p:nvSpPr>
        <p:spPr>
          <a:xfrm>
            <a:off x="9985314" y="4074355"/>
            <a:ext cx="1346074"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Hirsch, 2010</a:t>
            </a:r>
          </a:p>
        </p:txBody>
      </p:sp>
      <p:sp>
        <p:nvSpPr>
          <p:cNvPr id="11" name="TextBox 10">
            <a:extLst>
              <a:ext uri="{FF2B5EF4-FFF2-40B4-BE49-F238E27FC236}">
                <a16:creationId xmlns:a16="http://schemas.microsoft.com/office/drawing/2014/main" id="{192A8E9F-4BCF-6D4F-B213-34811E47FD55}"/>
              </a:ext>
            </a:extLst>
          </p:cNvPr>
          <p:cNvSpPr txBox="1"/>
          <p:nvPr/>
        </p:nvSpPr>
        <p:spPr>
          <a:xfrm>
            <a:off x="3744653" y="6459576"/>
            <a:ext cx="4614040" cy="253916"/>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white"/>
                </a:solidFill>
                <a:effectLst/>
                <a:uLnTx/>
                <a:uFillTx/>
                <a:latin typeface="Calibri" panose="020F0502020204030204"/>
                <a:ea typeface="+mn-ea"/>
                <a:cs typeface="+mn-cs"/>
              </a:rPr>
              <a:t>Photo by </a:t>
            </a:r>
            <a:r>
              <a:rPr kumimoji="0" lang="en-US" sz="1050" b="0" i="0" u="none" strike="noStrike" kern="1200" cap="none" spc="0" normalizeH="0" baseline="0" noProof="0" dirty="0">
                <a:ln>
                  <a:noFill/>
                </a:ln>
                <a:solidFill>
                  <a:prstClr val="white"/>
                </a:solidFill>
                <a:effectLst/>
                <a:uLnTx/>
                <a:uFillTx/>
                <a:latin typeface="Calibri" panose="020F0502020204030204"/>
                <a:ea typeface="+mn-ea"/>
                <a:cs typeface="+mn-cs"/>
                <a:hlinkClick r:id="rId3">
                  <a:extLst>
                    <a:ext uri="{A12FA001-AC4F-418D-AE19-62706E023703}">
                      <ahyp:hlinkClr xmlns:ahyp="http://schemas.microsoft.com/office/drawing/2018/hyperlinkcolor" val="tx"/>
                    </a:ext>
                  </a:extLst>
                </a:hlinkClick>
              </a:rPr>
              <a:t>Headway</a:t>
            </a:r>
            <a:r>
              <a:rPr kumimoji="0" lang="en-US" sz="1050" b="0" i="0" u="none" strike="noStrike" kern="1200" cap="none" spc="0" normalizeH="0" baseline="0" noProof="0" dirty="0">
                <a:ln>
                  <a:noFill/>
                </a:ln>
                <a:solidFill>
                  <a:prstClr val="white"/>
                </a:solidFill>
                <a:effectLst/>
                <a:uLnTx/>
                <a:uFillTx/>
                <a:latin typeface="Calibri" panose="020F0502020204030204"/>
                <a:ea typeface="+mn-ea"/>
                <a:cs typeface="+mn-cs"/>
              </a:rPr>
              <a:t> on </a:t>
            </a:r>
            <a:r>
              <a:rPr kumimoji="0" lang="en-US" sz="1050" b="0" i="0" u="none" strike="noStrike" kern="1200" cap="none" spc="0" normalizeH="0" baseline="0" noProof="0" dirty="0">
                <a:ln>
                  <a:noFill/>
                </a:ln>
                <a:solidFill>
                  <a:prstClr val="white"/>
                </a:solidFill>
                <a:effectLst/>
                <a:uLnTx/>
                <a:uFillTx/>
                <a:latin typeface="Calibri" panose="020F0502020204030204"/>
                <a:ea typeface="+mn-ea"/>
                <a:cs typeface="+mn-cs"/>
                <a:hlinkClick r:id="rId4">
                  <a:extLst>
                    <a:ext uri="{A12FA001-AC4F-418D-AE19-62706E023703}">
                      <ahyp:hlinkClr xmlns:ahyp="http://schemas.microsoft.com/office/drawing/2018/hyperlinkcolor" val="tx"/>
                    </a:ext>
                  </a:extLst>
                </a:hlinkClick>
              </a:rPr>
              <a:t>Unsplash</a:t>
            </a:r>
            <a:r>
              <a:rPr kumimoji="0" lang="en-US" sz="1050" b="0" i="0" u="none" strike="noStrike" kern="1200" cap="none" spc="0" normalizeH="0" baseline="0" noProof="0" dirty="0">
                <a:ln>
                  <a:noFill/>
                </a:ln>
                <a:solidFill>
                  <a:prstClr val="white"/>
                </a:solidFill>
                <a:effectLst/>
                <a:uLnTx/>
                <a:uFillTx/>
                <a:latin typeface="Calibri" panose="020F0502020204030204"/>
                <a:ea typeface="+mn-ea"/>
                <a:cs typeface="+mn-cs"/>
              </a:rPr>
              <a:t> </a:t>
            </a:r>
          </a:p>
        </p:txBody>
      </p:sp>
    </p:spTree>
    <p:extLst>
      <p:ext uri="{BB962C8B-B14F-4D97-AF65-F5344CB8AC3E}">
        <p14:creationId xmlns:p14="http://schemas.microsoft.com/office/powerpoint/2010/main" val="249227693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lose-up of hands shaking&#10;&#10;Description automatically generated with medium confidence">
            <a:extLst>
              <a:ext uri="{FF2B5EF4-FFF2-40B4-BE49-F238E27FC236}">
                <a16:creationId xmlns:a16="http://schemas.microsoft.com/office/drawing/2014/main" id="{B3ED8908-E10C-5342-B470-89F8816BB7E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51766" y="2"/>
            <a:ext cx="10288468" cy="6857999"/>
          </a:xfrm>
          <a:prstGeom prst="rect">
            <a:avLst/>
          </a:prstGeom>
        </p:spPr>
      </p:pic>
      <p:sp>
        <p:nvSpPr>
          <p:cNvPr id="5" name="TextBox 4">
            <a:extLst>
              <a:ext uri="{FF2B5EF4-FFF2-40B4-BE49-F238E27FC236}">
                <a16:creationId xmlns:a16="http://schemas.microsoft.com/office/drawing/2014/main" id="{FF20245B-EBF5-AB4E-849B-77CA04CD97DF}"/>
              </a:ext>
            </a:extLst>
          </p:cNvPr>
          <p:cNvSpPr txBox="1"/>
          <p:nvPr/>
        </p:nvSpPr>
        <p:spPr>
          <a:xfrm>
            <a:off x="1529306" y="1036739"/>
            <a:ext cx="9710928" cy="1323439"/>
          </a:xfrm>
          <a:prstGeom prst="rect">
            <a:avLst/>
          </a:prstGeom>
          <a:noFill/>
        </p:spPr>
        <p:txBody>
          <a:bodyPr wrap="square">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srgbClr val="FFFFFF"/>
                </a:solidFill>
                <a:effectLst/>
                <a:uLnTx/>
                <a:uFillTx/>
                <a:latin typeface="Calibri" panose="020F0502020204030204" pitchFamily="34" charset="0"/>
                <a:cs typeface="Calibri" panose="020F0502020204030204" pitchFamily="34" charset="0"/>
              </a:rPr>
              <a:t>Teachers with less experience realize that other teachers are </a:t>
            </a:r>
            <a:r>
              <a:rPr kumimoji="0" lang="en-US" sz="4000" b="1" i="0" u="none" strike="noStrike" kern="1200" cap="none" spc="0" normalizeH="0" baseline="0" noProof="0" dirty="0">
                <a:ln>
                  <a:noFill/>
                </a:ln>
                <a:solidFill>
                  <a:srgbClr val="FFFFFF"/>
                </a:solidFill>
                <a:effectLst/>
                <a:uLnTx/>
                <a:uFillTx/>
                <a:latin typeface="Calibri" panose="020F0502020204030204" pitchFamily="34" charset="0"/>
                <a:cs typeface="Calibri" panose="020F0502020204030204" pitchFamily="34" charset="0"/>
              </a:rPr>
              <a:t>vested</a:t>
            </a:r>
            <a:r>
              <a:rPr kumimoji="0" lang="en-US" sz="4000" b="0" i="0" u="none" strike="noStrike" kern="1200" cap="none" spc="0" normalizeH="0" baseline="0" noProof="0" dirty="0">
                <a:ln>
                  <a:noFill/>
                </a:ln>
                <a:solidFill>
                  <a:srgbClr val="FFFFFF"/>
                </a:solidFill>
                <a:effectLst/>
                <a:uLnTx/>
                <a:uFillTx/>
                <a:latin typeface="Calibri" panose="020F0502020204030204" pitchFamily="34" charset="0"/>
                <a:cs typeface="Calibri" panose="020F0502020204030204" pitchFamily="34" charset="0"/>
              </a:rPr>
              <a:t> in their success.  </a:t>
            </a:r>
          </a:p>
        </p:txBody>
      </p:sp>
      <p:sp>
        <p:nvSpPr>
          <p:cNvPr id="6" name="TextBox 5">
            <a:extLst>
              <a:ext uri="{FF2B5EF4-FFF2-40B4-BE49-F238E27FC236}">
                <a16:creationId xmlns:a16="http://schemas.microsoft.com/office/drawing/2014/main" id="{9439983C-CAC2-3E44-9B6F-473E426BEB22}"/>
              </a:ext>
            </a:extLst>
          </p:cNvPr>
          <p:cNvSpPr txBox="1"/>
          <p:nvPr/>
        </p:nvSpPr>
        <p:spPr>
          <a:xfrm>
            <a:off x="9224509" y="2519120"/>
            <a:ext cx="1479892"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Arial"/>
                <a:ea typeface="+mn-ea"/>
                <a:cs typeface="+mn-cs"/>
              </a:rPr>
              <a:t>Hirsch, 2010</a:t>
            </a:r>
          </a:p>
        </p:txBody>
      </p:sp>
      <p:sp>
        <p:nvSpPr>
          <p:cNvPr id="8" name="TextBox 7">
            <a:extLst>
              <a:ext uri="{FF2B5EF4-FFF2-40B4-BE49-F238E27FC236}">
                <a16:creationId xmlns:a16="http://schemas.microsoft.com/office/drawing/2014/main" id="{E90C8DB4-03A8-B842-B6CE-4B9D338E98F4}"/>
              </a:ext>
            </a:extLst>
          </p:cNvPr>
          <p:cNvSpPr txBox="1"/>
          <p:nvPr/>
        </p:nvSpPr>
        <p:spPr>
          <a:xfrm>
            <a:off x="5018690" y="6539963"/>
            <a:ext cx="5223640" cy="253916"/>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srgbClr val="FFFFFF"/>
                </a:solidFill>
                <a:effectLst/>
                <a:uLnTx/>
                <a:uFillTx/>
                <a:latin typeface="Arial"/>
                <a:ea typeface="+mn-ea"/>
                <a:cs typeface="+mn-cs"/>
              </a:rPr>
              <a:t>Photo by </a:t>
            </a:r>
            <a:r>
              <a:rPr kumimoji="0" lang="en-US" sz="1050" b="0" i="0" u="none" strike="noStrike" kern="1200" cap="none" spc="0" normalizeH="0" baseline="0" noProof="0" dirty="0">
                <a:ln>
                  <a:noFill/>
                </a:ln>
                <a:solidFill>
                  <a:srgbClr val="FFFFFF"/>
                </a:solidFill>
                <a:effectLst/>
                <a:uLnTx/>
                <a:uFillTx/>
                <a:latin typeface="Arial"/>
                <a:ea typeface="+mn-ea"/>
                <a:cs typeface="+mn-cs"/>
                <a:hlinkClick r:id="rId3">
                  <a:extLst>
                    <a:ext uri="{A12FA001-AC4F-418D-AE19-62706E023703}">
                      <ahyp:hlinkClr xmlns:ahyp="http://schemas.microsoft.com/office/drawing/2018/hyperlinkcolor" val="tx"/>
                    </a:ext>
                  </a:extLst>
                </a:hlinkClick>
              </a:rPr>
              <a:t>Markus Spiske</a:t>
            </a:r>
            <a:r>
              <a:rPr kumimoji="0" lang="en-US" sz="1050" b="0" i="0" u="none" strike="noStrike" kern="1200" cap="none" spc="0" normalizeH="0" baseline="0" noProof="0" dirty="0">
                <a:ln>
                  <a:noFill/>
                </a:ln>
                <a:solidFill>
                  <a:srgbClr val="FFFFFF"/>
                </a:solidFill>
                <a:effectLst/>
                <a:uLnTx/>
                <a:uFillTx/>
                <a:latin typeface="Arial"/>
                <a:ea typeface="+mn-ea"/>
                <a:cs typeface="+mn-cs"/>
              </a:rPr>
              <a:t> on </a:t>
            </a:r>
            <a:r>
              <a:rPr kumimoji="0" lang="en-US" sz="1050" b="0" i="0" u="none" strike="noStrike" kern="1200" cap="none" spc="0" normalizeH="0" baseline="0" noProof="0" dirty="0">
                <a:ln>
                  <a:noFill/>
                </a:ln>
                <a:solidFill>
                  <a:srgbClr val="FFFFFF"/>
                </a:solidFill>
                <a:effectLst/>
                <a:uLnTx/>
                <a:uFillTx/>
                <a:latin typeface="Arial"/>
                <a:ea typeface="+mn-ea"/>
                <a:cs typeface="+mn-cs"/>
                <a:hlinkClick r:id="rId4">
                  <a:extLst>
                    <a:ext uri="{A12FA001-AC4F-418D-AE19-62706E023703}">
                      <ahyp:hlinkClr xmlns:ahyp="http://schemas.microsoft.com/office/drawing/2018/hyperlinkcolor" val="tx"/>
                    </a:ext>
                  </a:extLst>
                </a:hlinkClick>
              </a:rPr>
              <a:t>Unsplash</a:t>
            </a:r>
            <a:r>
              <a:rPr kumimoji="0" lang="en-US" sz="1050" b="0" i="0" u="none" strike="noStrike" kern="1200" cap="none" spc="0" normalizeH="0" baseline="0" noProof="0" dirty="0">
                <a:ln>
                  <a:noFill/>
                </a:ln>
                <a:solidFill>
                  <a:srgbClr val="FFFFFF"/>
                </a:solidFill>
                <a:effectLst/>
                <a:uLnTx/>
                <a:uFillTx/>
                <a:latin typeface="Arial"/>
                <a:ea typeface="+mn-ea"/>
                <a:cs typeface="+mn-cs"/>
              </a:rPr>
              <a:t> </a:t>
            </a:r>
          </a:p>
        </p:txBody>
      </p:sp>
    </p:spTree>
    <p:extLst>
      <p:ext uri="{BB962C8B-B14F-4D97-AF65-F5344CB8AC3E}">
        <p14:creationId xmlns:p14="http://schemas.microsoft.com/office/powerpoint/2010/main" val="54505936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A person showing another person something on a book&#10;&#10;Description automatically generated with low confidence">
            <a:extLst>
              <a:ext uri="{FF2B5EF4-FFF2-40B4-BE49-F238E27FC236}">
                <a16:creationId xmlns:a16="http://schemas.microsoft.com/office/drawing/2014/main" id="{60B5EC5A-2E2A-D841-BF53-D01BC071BAD5}"/>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b="-1"/>
          <a:stretch/>
        </p:blipFill>
        <p:spPr>
          <a:xfrm>
            <a:off x="4612140" y="10"/>
            <a:ext cx="6055860" cy="6857990"/>
          </a:xfrm>
          <a:prstGeom prst="rect">
            <a:avLst/>
          </a:prstGeom>
        </p:spPr>
      </p:pic>
      <p:sp>
        <p:nvSpPr>
          <p:cNvPr id="13" name="Freeform: Shape 12">
            <a:extLst>
              <a:ext uri="{FF2B5EF4-FFF2-40B4-BE49-F238E27FC236}">
                <a16:creationId xmlns:a16="http://schemas.microsoft.com/office/drawing/2014/main" id="{8F23F8A3-8FD7-4779-8323-FDC26BE998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1524000" y="-478"/>
            <a:ext cx="5894850" cy="6858478"/>
          </a:xfrm>
          <a:custGeom>
            <a:avLst/>
            <a:gdLst>
              <a:gd name="connsiteX0" fmla="*/ 7859800 w 7859800"/>
              <a:gd name="connsiteY0" fmla="*/ 6858478 h 6858478"/>
              <a:gd name="connsiteX1" fmla="*/ 435245 w 7859800"/>
              <a:gd name="connsiteY1" fmla="*/ 6858478 h 6858478"/>
              <a:gd name="connsiteX2" fmla="*/ 435505 w 7859800"/>
              <a:gd name="connsiteY2" fmla="*/ 6857916 h 6858478"/>
              <a:gd name="connsiteX3" fmla="*/ 0 w 7859800"/>
              <a:gd name="connsiteY3" fmla="*/ 6857916 h 6858478"/>
              <a:gd name="connsiteX4" fmla="*/ 0 w 7859800"/>
              <a:gd name="connsiteY4" fmla="*/ 0 h 6858478"/>
              <a:gd name="connsiteX5" fmla="*/ 3611620 w 7859800"/>
              <a:gd name="connsiteY5" fmla="*/ 0 h 6858478"/>
              <a:gd name="connsiteX6" fmla="*/ 4677848 w 7859800"/>
              <a:gd name="connsiteY6" fmla="*/ 0 h 6858478"/>
              <a:gd name="connsiteX7" fmla="*/ 4683425 w 7859800"/>
              <a:gd name="connsiteY7" fmla="*/ 0 h 685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859800" h="6858478">
                <a:moveTo>
                  <a:pt x="7859800" y="6858478"/>
                </a:moveTo>
                <a:lnTo>
                  <a:pt x="435245" y="6858478"/>
                </a:lnTo>
                <a:lnTo>
                  <a:pt x="435505" y="6857916"/>
                </a:lnTo>
                <a:lnTo>
                  <a:pt x="0" y="6857916"/>
                </a:lnTo>
                <a:lnTo>
                  <a:pt x="0" y="0"/>
                </a:lnTo>
                <a:lnTo>
                  <a:pt x="3611620" y="0"/>
                </a:lnTo>
                <a:lnTo>
                  <a:pt x="4677848" y="0"/>
                </a:lnTo>
                <a:lnTo>
                  <a:pt x="4683425" y="0"/>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Freeform: Shape 14">
            <a:extLst>
              <a:ext uri="{FF2B5EF4-FFF2-40B4-BE49-F238E27FC236}">
                <a16:creationId xmlns:a16="http://schemas.microsoft.com/office/drawing/2014/main" id="{F605C4CC-A25C-416F-8333-7CB7DC97D87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1524000" y="-478"/>
            <a:ext cx="5573380" cy="6858478"/>
          </a:xfrm>
          <a:custGeom>
            <a:avLst/>
            <a:gdLst>
              <a:gd name="connsiteX0" fmla="*/ 7431174 w 7431174"/>
              <a:gd name="connsiteY0" fmla="*/ 6858478 h 6858478"/>
              <a:gd name="connsiteX1" fmla="*/ 6619 w 7431174"/>
              <a:gd name="connsiteY1" fmla="*/ 6858478 h 6858478"/>
              <a:gd name="connsiteX2" fmla="*/ 6879 w 7431174"/>
              <a:gd name="connsiteY2" fmla="*/ 6857916 h 6858478"/>
              <a:gd name="connsiteX3" fmla="*/ 0 w 7431174"/>
              <a:gd name="connsiteY3" fmla="*/ 6857916 h 6858478"/>
              <a:gd name="connsiteX4" fmla="*/ 0 w 7431174"/>
              <a:gd name="connsiteY4" fmla="*/ 0 h 6858478"/>
              <a:gd name="connsiteX5" fmla="*/ 3182994 w 7431174"/>
              <a:gd name="connsiteY5" fmla="*/ 0 h 6858478"/>
              <a:gd name="connsiteX6" fmla="*/ 4249222 w 7431174"/>
              <a:gd name="connsiteY6" fmla="*/ 0 h 6858478"/>
              <a:gd name="connsiteX7" fmla="*/ 4254799 w 7431174"/>
              <a:gd name="connsiteY7" fmla="*/ 0 h 685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31174" h="6858478">
                <a:moveTo>
                  <a:pt x="7431174" y="6858478"/>
                </a:moveTo>
                <a:lnTo>
                  <a:pt x="6619" y="6858478"/>
                </a:lnTo>
                <a:lnTo>
                  <a:pt x="6879" y="6857916"/>
                </a:lnTo>
                <a:lnTo>
                  <a:pt x="0" y="6857916"/>
                </a:lnTo>
                <a:lnTo>
                  <a:pt x="0" y="0"/>
                </a:lnTo>
                <a:lnTo>
                  <a:pt x="3182994" y="0"/>
                </a:lnTo>
                <a:lnTo>
                  <a:pt x="4249222" y="0"/>
                </a:lnTo>
                <a:lnTo>
                  <a:pt x="4254799" y="0"/>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BB480616-9BA4-384B-86CA-A2C520527189}"/>
              </a:ext>
            </a:extLst>
          </p:cNvPr>
          <p:cNvSpPr txBox="1"/>
          <p:nvPr/>
        </p:nvSpPr>
        <p:spPr>
          <a:xfrm>
            <a:off x="2106483" y="1234326"/>
            <a:ext cx="2956124" cy="4154361"/>
          </a:xfrm>
          <a:prstGeom prst="rect">
            <a:avLst/>
          </a:prstGeom>
        </p:spPr>
        <p:txBody>
          <a:bodyPr vert="horz" lIns="91440" tIns="45720" rIns="91440" bIns="45720" rtlCol="0">
            <a:norm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3600" b="0" i="0" u="none" strike="noStrike" kern="1200" cap="none" spc="0" normalizeH="0" baseline="0" noProof="0" dirty="0">
                <a:ln>
                  <a:noFill/>
                </a:ln>
                <a:solidFill>
                  <a:prstClr val="white"/>
                </a:solidFill>
                <a:effectLst/>
                <a:uLnTx/>
                <a:uFillTx/>
                <a:latin typeface="Calibri" panose="020F0502020204030204"/>
                <a:ea typeface="+mn-ea"/>
                <a:cs typeface="+mn-cs"/>
              </a:rPr>
              <a:t>We don’t allow a single teacher to fail in their attempt to ensure the success of a student.  </a:t>
            </a:r>
          </a:p>
        </p:txBody>
      </p:sp>
      <p:sp>
        <p:nvSpPr>
          <p:cNvPr id="5" name="TextBox 4">
            <a:extLst>
              <a:ext uri="{FF2B5EF4-FFF2-40B4-BE49-F238E27FC236}">
                <a16:creationId xmlns:a16="http://schemas.microsoft.com/office/drawing/2014/main" id="{98BDBDCD-5BB5-1142-8E1F-064C0935527F}"/>
              </a:ext>
            </a:extLst>
          </p:cNvPr>
          <p:cNvSpPr txBox="1"/>
          <p:nvPr/>
        </p:nvSpPr>
        <p:spPr>
          <a:xfrm>
            <a:off x="2875647" y="5388687"/>
            <a:ext cx="2347695"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Hirsch, 2010</a:t>
            </a:r>
          </a:p>
        </p:txBody>
      </p:sp>
    </p:spTree>
    <p:extLst>
      <p:ext uri="{BB962C8B-B14F-4D97-AF65-F5344CB8AC3E}">
        <p14:creationId xmlns:p14="http://schemas.microsoft.com/office/powerpoint/2010/main" val="1936383627"/>
      </p:ext>
    </p:extLst>
  </p:cSld>
  <p:clrMapOvr>
    <a:overrideClrMapping bg1="dk1" tx1="lt1" bg2="dk2" tx2="lt2" accent1="accent1" accent2="accent2" accent3="accent3" accent4="accent4" accent5="accent5" accent6="accent6" hlink="hlink" folHlink="folHlink"/>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 name="Rectangle 13">
            <a:extLst>
              <a:ext uri="{FF2B5EF4-FFF2-40B4-BE49-F238E27FC236}">
                <a16:creationId xmlns:a16="http://schemas.microsoft.com/office/drawing/2014/main" id="{1557A916-FDD1-44A1-A7A1-70009FD6BE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00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 name="Picture 2" descr="A person wearing a graduation cap and gown&#10;&#10;Description automatically generated with medium confidence">
            <a:extLst>
              <a:ext uri="{FF2B5EF4-FFF2-40B4-BE49-F238E27FC236}">
                <a16:creationId xmlns:a16="http://schemas.microsoft.com/office/drawing/2014/main" id="{9B3A0B6C-17D6-5B48-BE0D-2F219A7EAA78}"/>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524021" y="10"/>
            <a:ext cx="5807941" cy="6857990"/>
          </a:xfrm>
          <a:custGeom>
            <a:avLst/>
            <a:gdLst/>
            <a:ahLst/>
            <a:cxnLst/>
            <a:rect l="l" t="t" r="r" b="b"/>
            <a:pathLst>
              <a:path w="7743949" h="6858000">
                <a:moveTo>
                  <a:pt x="956085" y="2071857"/>
                </a:moveTo>
                <a:cubicBezTo>
                  <a:pt x="956085" y="2071857"/>
                  <a:pt x="956085" y="2071857"/>
                  <a:pt x="4999548" y="2071857"/>
                </a:cubicBezTo>
                <a:cubicBezTo>
                  <a:pt x="5252811" y="2071857"/>
                  <a:pt x="5497339" y="2211072"/>
                  <a:pt x="5619604" y="2437296"/>
                </a:cubicBezTo>
                <a:cubicBezTo>
                  <a:pt x="5619604" y="2437296"/>
                  <a:pt x="5619604" y="2437296"/>
                  <a:pt x="7645701" y="5926372"/>
                </a:cubicBezTo>
                <a:cubicBezTo>
                  <a:pt x="7776699" y="6143896"/>
                  <a:pt x="7776699" y="6422327"/>
                  <a:pt x="7645701" y="6639850"/>
                </a:cubicBezTo>
                <a:cubicBezTo>
                  <a:pt x="7645701" y="6639850"/>
                  <a:pt x="7645701" y="6639850"/>
                  <a:pt x="7538856" y="6823844"/>
                </a:cubicBezTo>
                <a:lnTo>
                  <a:pt x="7519022" y="6858000"/>
                </a:lnTo>
                <a:lnTo>
                  <a:pt x="0" y="6858000"/>
                </a:lnTo>
                <a:lnTo>
                  <a:pt x="0" y="3003362"/>
                </a:lnTo>
                <a:lnTo>
                  <a:pt x="144017" y="2754282"/>
                </a:lnTo>
                <a:cubicBezTo>
                  <a:pt x="203181" y="2651956"/>
                  <a:pt x="264254" y="2546330"/>
                  <a:pt x="327296" y="2437296"/>
                </a:cubicBezTo>
                <a:cubicBezTo>
                  <a:pt x="458294" y="2211072"/>
                  <a:pt x="694090" y="2071857"/>
                  <a:pt x="956085" y="2071857"/>
                </a:cubicBezTo>
                <a:close/>
                <a:moveTo>
                  <a:pt x="6281397" y="1163923"/>
                </a:moveTo>
                <a:cubicBezTo>
                  <a:pt x="6281397" y="1163923"/>
                  <a:pt x="6281397" y="1163923"/>
                  <a:pt x="7148441" y="1163923"/>
                </a:cubicBezTo>
                <a:cubicBezTo>
                  <a:pt x="7202749" y="1163923"/>
                  <a:pt x="7255183" y="1193775"/>
                  <a:pt x="7281401" y="1242285"/>
                </a:cubicBezTo>
                <a:cubicBezTo>
                  <a:pt x="7281401" y="1242285"/>
                  <a:pt x="7281401" y="1242285"/>
                  <a:pt x="7715859" y="1990451"/>
                </a:cubicBezTo>
                <a:cubicBezTo>
                  <a:pt x="7743949" y="2037095"/>
                  <a:pt x="7743949" y="2096799"/>
                  <a:pt x="7715859" y="2143443"/>
                </a:cubicBezTo>
                <a:cubicBezTo>
                  <a:pt x="7715859" y="2143443"/>
                  <a:pt x="7715859" y="2143443"/>
                  <a:pt x="7281401" y="2891610"/>
                </a:cubicBezTo>
                <a:cubicBezTo>
                  <a:pt x="7255183" y="2940119"/>
                  <a:pt x="7202749" y="2969971"/>
                  <a:pt x="7148441" y="2969971"/>
                </a:cubicBezTo>
                <a:cubicBezTo>
                  <a:pt x="7148441" y="2969971"/>
                  <a:pt x="7148441" y="2969971"/>
                  <a:pt x="6281397" y="2969971"/>
                </a:cubicBezTo>
                <a:cubicBezTo>
                  <a:pt x="6225217" y="2969971"/>
                  <a:pt x="6174655" y="2940119"/>
                  <a:pt x="6146565" y="2891610"/>
                </a:cubicBezTo>
                <a:cubicBezTo>
                  <a:pt x="6146565" y="2891610"/>
                  <a:pt x="6146565" y="2891610"/>
                  <a:pt x="5713979" y="2143443"/>
                </a:cubicBezTo>
                <a:cubicBezTo>
                  <a:pt x="5685889" y="2096799"/>
                  <a:pt x="5685889" y="2037095"/>
                  <a:pt x="5713979" y="1990451"/>
                </a:cubicBezTo>
                <a:cubicBezTo>
                  <a:pt x="5713979" y="1990451"/>
                  <a:pt x="5713979" y="1990451"/>
                  <a:pt x="6146565" y="1242285"/>
                </a:cubicBezTo>
                <a:cubicBezTo>
                  <a:pt x="6174655" y="1193775"/>
                  <a:pt x="6225217" y="1163923"/>
                  <a:pt x="6281397" y="1163923"/>
                </a:cubicBezTo>
                <a:close/>
                <a:moveTo>
                  <a:pt x="0" y="0"/>
                </a:moveTo>
                <a:lnTo>
                  <a:pt x="6600525" y="0"/>
                </a:lnTo>
                <a:lnTo>
                  <a:pt x="6486618" y="196155"/>
                </a:lnTo>
                <a:cubicBezTo>
                  <a:pt x="6261242" y="584267"/>
                  <a:pt x="5994130" y="1044253"/>
                  <a:pt x="5677553" y="1589421"/>
                </a:cubicBezTo>
                <a:cubicBezTo>
                  <a:pt x="5555288" y="1815646"/>
                  <a:pt x="5310759" y="1954861"/>
                  <a:pt x="5057496" y="1954861"/>
                </a:cubicBezTo>
                <a:cubicBezTo>
                  <a:pt x="5057496" y="1954861"/>
                  <a:pt x="5057496" y="1954861"/>
                  <a:pt x="1014033" y="1954861"/>
                </a:cubicBezTo>
                <a:cubicBezTo>
                  <a:pt x="752038" y="1954861"/>
                  <a:pt x="516243" y="1815646"/>
                  <a:pt x="385244" y="1589421"/>
                </a:cubicBezTo>
                <a:cubicBezTo>
                  <a:pt x="385244" y="1589421"/>
                  <a:pt x="385244" y="1589421"/>
                  <a:pt x="69234" y="1042874"/>
                </a:cubicBezTo>
                <a:lnTo>
                  <a:pt x="0" y="923133"/>
                </a:lnTo>
                <a:close/>
              </a:path>
            </a:pathLst>
          </a:custGeom>
        </p:spPr>
      </p:pic>
      <p:sp>
        <p:nvSpPr>
          <p:cNvPr id="9" name="TextBox 8">
            <a:extLst>
              <a:ext uri="{FF2B5EF4-FFF2-40B4-BE49-F238E27FC236}">
                <a16:creationId xmlns:a16="http://schemas.microsoft.com/office/drawing/2014/main" id="{6246E41F-8ECF-9A4E-9F7A-A1BEBCEA6742}"/>
              </a:ext>
            </a:extLst>
          </p:cNvPr>
          <p:cNvSpPr txBox="1"/>
          <p:nvPr/>
        </p:nvSpPr>
        <p:spPr>
          <a:xfrm>
            <a:off x="7330202" y="1233485"/>
            <a:ext cx="4385839" cy="2195515"/>
          </a:xfrm>
          <a:prstGeom prst="rect">
            <a:avLst/>
          </a:prstGeom>
        </p:spPr>
        <p:txBody>
          <a:bodyPr vert="horz" lIns="91440" tIns="45720" rIns="91440" bIns="45720" rtlCol="0">
            <a:no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4400" b="0" i="0" u="none" strike="noStrike" kern="1200" cap="none" spc="0" normalizeH="0" baseline="0" noProof="0" dirty="0">
                <a:ln>
                  <a:noFill/>
                </a:ln>
                <a:solidFill>
                  <a:prstClr val="black"/>
                </a:solidFill>
                <a:effectLst/>
                <a:uLnTx/>
                <a:uFillTx/>
                <a:latin typeface="Calibri" panose="020F0502020204030204"/>
                <a:ea typeface="+mn-ea"/>
                <a:cs typeface="+mn-cs"/>
              </a:rPr>
              <a:t>Students benefit from the </a:t>
            </a:r>
            <a:r>
              <a:rPr kumimoji="0" lang="en-US" sz="4400" b="1" i="0" u="none" strike="noStrike" kern="1200" cap="none" spc="0" normalizeH="0" baseline="0" noProof="0" dirty="0">
                <a:ln>
                  <a:noFill/>
                </a:ln>
                <a:solidFill>
                  <a:prstClr val="black"/>
                </a:solidFill>
                <a:effectLst/>
                <a:uLnTx/>
                <a:uFillTx/>
                <a:latin typeface="Calibri" panose="020F0502020204030204"/>
                <a:ea typeface="+mn-ea"/>
                <a:cs typeface="+mn-cs"/>
              </a:rPr>
              <a:t>wisdom and expertise </a:t>
            </a:r>
            <a:r>
              <a:rPr kumimoji="0" lang="en-US" sz="4400" b="0" i="0" u="none" strike="noStrike" kern="1200" cap="none" spc="0" normalizeH="0" baseline="0" noProof="0" dirty="0">
                <a:ln>
                  <a:noFill/>
                </a:ln>
                <a:solidFill>
                  <a:prstClr val="black"/>
                </a:solidFill>
                <a:effectLst/>
                <a:uLnTx/>
                <a:uFillTx/>
                <a:latin typeface="Calibri" panose="020F0502020204030204"/>
                <a:ea typeface="+mn-ea"/>
                <a:cs typeface="+mn-cs"/>
              </a:rPr>
              <a:t>of </a:t>
            </a:r>
            <a:r>
              <a:rPr kumimoji="0" lang="en-US" sz="4400" b="0" i="1" u="none" strike="noStrike" kern="1200" cap="none" spc="0" normalizeH="0" baseline="0" noProof="0" dirty="0">
                <a:ln>
                  <a:noFill/>
                </a:ln>
                <a:solidFill>
                  <a:prstClr val="black"/>
                </a:solidFill>
                <a:effectLst/>
                <a:uLnTx/>
                <a:uFillTx/>
                <a:latin typeface="Calibri" panose="020F0502020204030204"/>
                <a:ea typeface="+mn-ea"/>
                <a:cs typeface="+mn-cs"/>
              </a:rPr>
              <a:t>all</a:t>
            </a:r>
            <a:r>
              <a:rPr kumimoji="0" lang="en-US" sz="4400" b="0" i="0" u="none" strike="noStrike" kern="1200" cap="none" spc="0" normalizeH="0" baseline="0" noProof="0" dirty="0">
                <a:ln>
                  <a:noFill/>
                </a:ln>
                <a:solidFill>
                  <a:prstClr val="black"/>
                </a:solidFill>
                <a:effectLst/>
                <a:uLnTx/>
                <a:uFillTx/>
                <a:latin typeface="Calibri" panose="020F0502020204030204"/>
                <a:ea typeface="+mn-ea"/>
                <a:cs typeface="+mn-cs"/>
              </a:rPr>
              <a:t> teachers, not just the ones on their bell schedule.</a:t>
            </a:r>
          </a:p>
        </p:txBody>
      </p:sp>
      <p:sp>
        <p:nvSpPr>
          <p:cNvPr id="7" name="TextBox 6">
            <a:extLst>
              <a:ext uri="{FF2B5EF4-FFF2-40B4-BE49-F238E27FC236}">
                <a16:creationId xmlns:a16="http://schemas.microsoft.com/office/drawing/2014/main" id="{1AC3E307-7533-704C-8365-A72DD0AEA73D}"/>
              </a:ext>
            </a:extLst>
          </p:cNvPr>
          <p:cNvSpPr txBox="1"/>
          <p:nvPr/>
        </p:nvSpPr>
        <p:spPr>
          <a:xfrm>
            <a:off x="8860161" y="5624515"/>
            <a:ext cx="1346074"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Hirsch, 2010</a:t>
            </a:r>
          </a:p>
        </p:txBody>
      </p:sp>
      <p:sp>
        <p:nvSpPr>
          <p:cNvPr id="12" name="TextBox 11">
            <a:extLst>
              <a:ext uri="{FF2B5EF4-FFF2-40B4-BE49-F238E27FC236}">
                <a16:creationId xmlns:a16="http://schemas.microsoft.com/office/drawing/2014/main" id="{2920E52D-EBE9-7F4B-80C3-914A809920F1}"/>
              </a:ext>
            </a:extLst>
          </p:cNvPr>
          <p:cNvSpPr txBox="1"/>
          <p:nvPr/>
        </p:nvSpPr>
        <p:spPr>
          <a:xfrm>
            <a:off x="3182505" y="6438015"/>
            <a:ext cx="4572000" cy="253916"/>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white"/>
                </a:solidFill>
                <a:effectLst/>
                <a:uLnTx/>
                <a:uFillTx/>
                <a:latin typeface="Calibri" panose="020F0502020204030204"/>
                <a:ea typeface="+mn-ea"/>
                <a:cs typeface="+mn-cs"/>
              </a:rPr>
              <a:t>Photo by </a:t>
            </a:r>
            <a:r>
              <a:rPr kumimoji="0" lang="en-US" sz="1050" b="0" i="0" u="none" strike="noStrike" kern="1200" cap="none" spc="0" normalizeH="0" baseline="0" noProof="0" dirty="0">
                <a:ln>
                  <a:noFill/>
                </a:ln>
                <a:solidFill>
                  <a:prstClr val="white"/>
                </a:solidFill>
                <a:effectLst/>
                <a:uLnTx/>
                <a:uFillTx/>
                <a:latin typeface="Calibri" panose="020F0502020204030204"/>
                <a:ea typeface="+mn-ea"/>
                <a:cs typeface="+mn-cs"/>
                <a:hlinkClick r:id="rId3">
                  <a:extLst>
                    <a:ext uri="{A12FA001-AC4F-418D-AE19-62706E023703}">
                      <ahyp:hlinkClr xmlns:ahyp="http://schemas.microsoft.com/office/drawing/2018/hyperlinkcolor" val="tx"/>
                    </a:ext>
                  </a:extLst>
                </a:hlinkClick>
              </a:rPr>
              <a:t>Marleena Garris</a:t>
            </a:r>
            <a:r>
              <a:rPr kumimoji="0" lang="en-US" sz="1050" b="0" i="0" u="none" strike="noStrike" kern="1200" cap="none" spc="0" normalizeH="0" baseline="0" noProof="0" dirty="0">
                <a:ln>
                  <a:noFill/>
                </a:ln>
                <a:solidFill>
                  <a:prstClr val="white"/>
                </a:solidFill>
                <a:effectLst/>
                <a:uLnTx/>
                <a:uFillTx/>
                <a:latin typeface="Calibri" panose="020F0502020204030204"/>
                <a:ea typeface="+mn-ea"/>
                <a:cs typeface="+mn-cs"/>
              </a:rPr>
              <a:t> on </a:t>
            </a:r>
            <a:r>
              <a:rPr kumimoji="0" lang="en-US" sz="1050" b="0" i="0" u="none" strike="noStrike" kern="1200" cap="none" spc="0" normalizeH="0" baseline="0" noProof="0" dirty="0">
                <a:ln>
                  <a:noFill/>
                </a:ln>
                <a:solidFill>
                  <a:prstClr val="white"/>
                </a:solidFill>
                <a:effectLst/>
                <a:uLnTx/>
                <a:uFillTx/>
                <a:latin typeface="Calibri" panose="020F0502020204030204"/>
                <a:ea typeface="+mn-ea"/>
                <a:cs typeface="+mn-cs"/>
                <a:hlinkClick r:id="rId4">
                  <a:extLst>
                    <a:ext uri="{A12FA001-AC4F-418D-AE19-62706E023703}">
                      <ahyp:hlinkClr xmlns:ahyp="http://schemas.microsoft.com/office/drawing/2018/hyperlinkcolor" val="tx"/>
                    </a:ext>
                  </a:extLst>
                </a:hlinkClick>
              </a:rPr>
              <a:t>Unsplash</a:t>
            </a:r>
            <a:r>
              <a:rPr kumimoji="0" lang="en-US" sz="1050" b="0" i="0" u="none" strike="noStrike" kern="1200" cap="none" spc="0" normalizeH="0" baseline="0" noProof="0" dirty="0">
                <a:ln>
                  <a:noFill/>
                </a:ln>
                <a:solidFill>
                  <a:prstClr val="white"/>
                </a:solidFill>
                <a:effectLst/>
                <a:uLnTx/>
                <a:uFillTx/>
                <a:latin typeface="Calibri" panose="020F0502020204030204"/>
                <a:ea typeface="+mn-ea"/>
                <a:cs typeface="+mn-cs"/>
              </a:rPr>
              <a:t> </a:t>
            </a:r>
          </a:p>
        </p:txBody>
      </p:sp>
    </p:spTree>
    <p:extLst>
      <p:ext uri="{BB962C8B-B14F-4D97-AF65-F5344CB8AC3E}">
        <p14:creationId xmlns:p14="http://schemas.microsoft.com/office/powerpoint/2010/main" val="207394978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C2EEFC4-235F-B80B-026F-149A6248D0C3}"/>
            </a:ext>
          </a:extLst>
        </p:cNvPr>
        <p:cNvGrpSpPr/>
        <p:nvPr/>
      </p:nvGrpSpPr>
      <p:grpSpPr>
        <a:xfrm>
          <a:off x="0" y="0"/>
          <a:ext cx="0" cy="0"/>
          <a:chOff x="0" y="0"/>
          <a:chExt cx="0" cy="0"/>
        </a:xfrm>
      </p:grpSpPr>
      <p:sp>
        <p:nvSpPr>
          <p:cNvPr id="9" name="Rectangle 8">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4" name="Picture 3" descr="A purple cabinet with a light coming out of the door&#10;&#10;AI-generated content may be incorrect.">
            <a:extLst>
              <a:ext uri="{FF2B5EF4-FFF2-40B4-BE49-F238E27FC236}">
                <a16:creationId xmlns:a16="http://schemas.microsoft.com/office/drawing/2014/main" id="{EA191BB8-7261-7560-FA08-172E4A4BEE8D}"/>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20" y="1282"/>
            <a:ext cx="12191980" cy="6856718"/>
          </a:xfrm>
          <a:prstGeom prst="rect">
            <a:avLst/>
          </a:prstGeom>
        </p:spPr>
      </p:pic>
      <p:sp>
        <p:nvSpPr>
          <p:cNvPr id="3" name="TextBox 2">
            <a:extLst>
              <a:ext uri="{FF2B5EF4-FFF2-40B4-BE49-F238E27FC236}">
                <a16:creationId xmlns:a16="http://schemas.microsoft.com/office/drawing/2014/main" id="{D86F5853-9DAE-E7D8-05D9-6EA992CC81D0}"/>
              </a:ext>
            </a:extLst>
          </p:cNvPr>
          <p:cNvSpPr txBox="1"/>
          <p:nvPr/>
        </p:nvSpPr>
        <p:spPr>
          <a:xfrm>
            <a:off x="1502229" y="617309"/>
            <a:ext cx="5225143" cy="5078313"/>
          </a:xfrm>
          <a:prstGeom prst="rect">
            <a:avLst/>
          </a:prstGeom>
          <a:noFill/>
        </p:spPr>
        <p:txBody>
          <a:bodyPr wrap="square" rtlCol="0">
            <a:spAutoFit/>
          </a:bodyPr>
          <a:lstStyle/>
          <a:p>
            <a:pPr algn="ctr"/>
            <a:r>
              <a:rPr lang="en-US" sz="6000" dirty="0">
                <a:solidFill>
                  <a:schemeClr val="bg1"/>
                </a:solidFill>
              </a:rPr>
              <a:t>Collective efficacy requires </a:t>
            </a:r>
            <a:r>
              <a:rPr lang="en-US" sz="7200" dirty="0">
                <a:solidFill>
                  <a:schemeClr val="bg1"/>
                </a:solidFill>
              </a:rPr>
              <a:t>academic risk-taking. </a:t>
            </a:r>
          </a:p>
        </p:txBody>
      </p:sp>
    </p:spTree>
    <p:extLst>
      <p:ext uri="{BB962C8B-B14F-4D97-AF65-F5344CB8AC3E}">
        <p14:creationId xmlns:p14="http://schemas.microsoft.com/office/powerpoint/2010/main" val="213091684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2" name="Picture 11" descr="A yellow post-it note with a light bulb drawn on it&#10;&#10;AI-generated content may be incorrect.">
            <a:extLst>
              <a:ext uri="{FF2B5EF4-FFF2-40B4-BE49-F238E27FC236}">
                <a16:creationId xmlns:a16="http://schemas.microsoft.com/office/drawing/2014/main" id="{D1DB600B-016B-407D-65A1-8BA8862C3F7B}"/>
              </a:ext>
            </a:extLst>
          </p:cNvPr>
          <p:cNvPicPr>
            <a:picLocks noChangeAspect="1"/>
          </p:cNvPicPr>
          <p:nvPr/>
        </p:nvPicPr>
        <p:blipFill>
          <a:blip r:embed="rId2" cstate="email">
            <a:extLst>
              <a:ext uri="{28A0092B-C50C-407E-A947-70E740481C1C}">
                <a14:useLocalDpi xmlns:a14="http://schemas.microsoft.com/office/drawing/2010/main"/>
              </a:ext>
            </a:extLst>
          </a:blip>
          <a:srcRect r="-2"/>
          <a:stretch/>
        </p:blipFill>
        <p:spPr>
          <a:xfrm>
            <a:off x="4493436" y="243"/>
            <a:ext cx="7698564" cy="3346705"/>
          </a:xfrm>
          <a:custGeom>
            <a:avLst/>
            <a:gdLst/>
            <a:ahLst/>
            <a:cxnLst/>
            <a:rect l="l" t="t" r="r" b="b"/>
            <a:pathLst>
              <a:path w="7698564" h="3346705">
                <a:moveTo>
                  <a:pt x="1549963" y="0"/>
                </a:moveTo>
                <a:lnTo>
                  <a:pt x="1555540" y="0"/>
                </a:lnTo>
                <a:lnTo>
                  <a:pt x="2621768" y="0"/>
                </a:lnTo>
                <a:lnTo>
                  <a:pt x="6451640" y="0"/>
                </a:lnTo>
                <a:lnTo>
                  <a:pt x="6451640" y="479"/>
                </a:lnTo>
                <a:lnTo>
                  <a:pt x="7698564" y="479"/>
                </a:lnTo>
                <a:lnTo>
                  <a:pt x="7698564" y="3346705"/>
                </a:lnTo>
                <a:lnTo>
                  <a:pt x="0" y="3346705"/>
                </a:lnTo>
                <a:close/>
              </a:path>
            </a:pathLst>
          </a:custGeom>
        </p:spPr>
      </p:pic>
      <p:pic>
        <p:nvPicPr>
          <p:cNvPr id="6" name="Picture 5" descr="Many colorful question marks&#10;&#10;AI-generated content may be incorrect.">
            <a:extLst>
              <a:ext uri="{FF2B5EF4-FFF2-40B4-BE49-F238E27FC236}">
                <a16:creationId xmlns:a16="http://schemas.microsoft.com/office/drawing/2014/main" id="{86761ED5-4D66-DA68-F830-A753EEAF26F5}"/>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20" y="10"/>
            <a:ext cx="5859777" cy="3346695"/>
          </a:xfrm>
          <a:custGeom>
            <a:avLst/>
            <a:gdLst/>
            <a:ahLst/>
            <a:cxnLst/>
            <a:rect l="l" t="t" r="r" b="b"/>
            <a:pathLst>
              <a:path w="5859797" h="3346705">
                <a:moveTo>
                  <a:pt x="0" y="0"/>
                </a:moveTo>
                <a:lnTo>
                  <a:pt x="5859797" y="0"/>
                </a:lnTo>
                <a:lnTo>
                  <a:pt x="4309834" y="3346705"/>
                </a:lnTo>
                <a:lnTo>
                  <a:pt x="4304257" y="3346705"/>
                </a:lnTo>
                <a:lnTo>
                  <a:pt x="3238029" y="3346705"/>
                </a:lnTo>
                <a:lnTo>
                  <a:pt x="0" y="3346705"/>
                </a:lnTo>
                <a:close/>
              </a:path>
            </a:pathLst>
          </a:custGeom>
        </p:spPr>
      </p:pic>
      <p:pic>
        <p:nvPicPr>
          <p:cNvPr id="8" name="Picture 7" descr="A close-up of a face and words&#10;&#10;AI-generated content may be incorrect.">
            <a:extLst>
              <a:ext uri="{FF2B5EF4-FFF2-40B4-BE49-F238E27FC236}">
                <a16:creationId xmlns:a16="http://schemas.microsoft.com/office/drawing/2014/main" id="{46D25649-3CBF-4121-F214-3C92C68E442C}"/>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6350089" y="3511295"/>
            <a:ext cx="5841911" cy="3346705"/>
          </a:xfrm>
          <a:custGeom>
            <a:avLst/>
            <a:gdLst/>
            <a:ahLst/>
            <a:cxnLst/>
            <a:rect l="l" t="t" r="r" b="b"/>
            <a:pathLst>
              <a:path w="5841911" h="3346705">
                <a:moveTo>
                  <a:pt x="1549963" y="0"/>
                </a:moveTo>
                <a:lnTo>
                  <a:pt x="1555540" y="0"/>
                </a:lnTo>
                <a:lnTo>
                  <a:pt x="2621768" y="0"/>
                </a:lnTo>
                <a:lnTo>
                  <a:pt x="5841911" y="0"/>
                </a:lnTo>
                <a:lnTo>
                  <a:pt x="5841911" y="3346705"/>
                </a:lnTo>
                <a:lnTo>
                  <a:pt x="0" y="3346705"/>
                </a:lnTo>
                <a:close/>
              </a:path>
            </a:pathLst>
          </a:custGeom>
        </p:spPr>
      </p:pic>
      <p:pic>
        <p:nvPicPr>
          <p:cNvPr id="4" name="Picture 3" descr="A chalk writing on the ground&#10;&#10;AI-generated content may be incorrect.">
            <a:extLst>
              <a:ext uri="{FF2B5EF4-FFF2-40B4-BE49-F238E27FC236}">
                <a16:creationId xmlns:a16="http://schemas.microsoft.com/office/drawing/2014/main" id="{BCC2E170-DCA7-C7B0-7EDA-0B404D285B40}"/>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20" y="3511295"/>
            <a:ext cx="7698544" cy="3346705"/>
          </a:xfrm>
          <a:custGeom>
            <a:avLst/>
            <a:gdLst/>
            <a:ahLst/>
            <a:cxnLst/>
            <a:rect l="l" t="t" r="r" b="b"/>
            <a:pathLst>
              <a:path w="7698564" h="3346705">
                <a:moveTo>
                  <a:pt x="0" y="0"/>
                </a:moveTo>
                <a:lnTo>
                  <a:pt x="7698564" y="0"/>
                </a:lnTo>
                <a:lnTo>
                  <a:pt x="6148601" y="3346705"/>
                </a:lnTo>
                <a:lnTo>
                  <a:pt x="6143024" y="3346705"/>
                </a:lnTo>
                <a:lnTo>
                  <a:pt x="5076796" y="3346705"/>
                </a:lnTo>
                <a:lnTo>
                  <a:pt x="1246924" y="3346705"/>
                </a:lnTo>
                <a:lnTo>
                  <a:pt x="1246924" y="3346226"/>
                </a:lnTo>
                <a:lnTo>
                  <a:pt x="0" y="3346226"/>
                </a:lnTo>
                <a:close/>
              </a:path>
            </a:pathLst>
          </a:custGeom>
        </p:spPr>
      </p:pic>
      <p:sp>
        <p:nvSpPr>
          <p:cNvPr id="13" name="TextBox 12">
            <a:extLst>
              <a:ext uri="{FF2B5EF4-FFF2-40B4-BE49-F238E27FC236}">
                <a16:creationId xmlns:a16="http://schemas.microsoft.com/office/drawing/2014/main" id="{58C35D55-D647-1FF8-346E-41131F3CA35F}"/>
              </a:ext>
            </a:extLst>
          </p:cNvPr>
          <p:cNvSpPr txBox="1"/>
          <p:nvPr/>
        </p:nvSpPr>
        <p:spPr>
          <a:xfrm>
            <a:off x="201168" y="3753486"/>
            <a:ext cx="3877056" cy="2862322"/>
          </a:xfrm>
          <a:prstGeom prst="rect">
            <a:avLst/>
          </a:prstGeom>
          <a:noFill/>
        </p:spPr>
        <p:txBody>
          <a:bodyPr wrap="square" rtlCol="0">
            <a:spAutoFit/>
          </a:bodyPr>
          <a:lstStyle/>
          <a:p>
            <a:pPr algn="ctr"/>
            <a:r>
              <a:rPr lang="en-US" sz="3600" dirty="0">
                <a:solidFill>
                  <a:schemeClr val="bg1"/>
                </a:solidFill>
                <a:latin typeface="Aptos" panose="020B0004020202020204" pitchFamily="34" charset="0"/>
                <a:ea typeface="Aptos" panose="020B0004020202020204" pitchFamily="34" charset="0"/>
                <a:cs typeface="Times New Roman" panose="02020603050405020304" pitchFamily="18" charset="0"/>
              </a:rPr>
              <a:t>A</a:t>
            </a:r>
            <a:r>
              <a:rPr lang="en-US" sz="3600" dirty="0">
                <a:solidFill>
                  <a:schemeClr val="bg1"/>
                </a:solidFill>
                <a:effectLst/>
                <a:latin typeface="Aptos" panose="020B0004020202020204" pitchFamily="34" charset="0"/>
                <a:ea typeface="Aptos" panose="020B0004020202020204" pitchFamily="34" charset="0"/>
                <a:cs typeface="Times New Roman" panose="02020603050405020304" pitchFamily="18" charset="0"/>
              </a:rPr>
              <a:t> willingness to ask questions, offer ideas, and complete complex tasks.   </a:t>
            </a:r>
            <a:endParaRPr lang="en-US" sz="3600" dirty="0">
              <a:solidFill>
                <a:schemeClr val="bg1"/>
              </a:solidFill>
              <a:latin typeface="Aptos" panose="020B0004020202020204" pitchFamily="34" charset="0"/>
            </a:endParaRPr>
          </a:p>
        </p:txBody>
      </p:sp>
    </p:spTree>
    <p:extLst>
      <p:ext uri="{BB962C8B-B14F-4D97-AF65-F5344CB8AC3E}">
        <p14:creationId xmlns:p14="http://schemas.microsoft.com/office/powerpoint/2010/main" val="27985912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2">
            <a:lumMod val="75000"/>
          </a:schemeClr>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63DBC65-9D68-86CE-08A5-07C494E7C429}"/>
              </a:ext>
            </a:extLst>
          </p:cNvPr>
          <p:cNvSpPr txBox="1"/>
          <p:nvPr/>
        </p:nvSpPr>
        <p:spPr>
          <a:xfrm>
            <a:off x="331304" y="463826"/>
            <a:ext cx="11529392" cy="5909310"/>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2" name="Google Shape;196;p4">
            <a:extLst>
              <a:ext uri="{FF2B5EF4-FFF2-40B4-BE49-F238E27FC236}">
                <a16:creationId xmlns:a16="http://schemas.microsoft.com/office/drawing/2014/main" id="{B7012608-3D2E-A091-89F7-2BC3C59E57B7}"/>
              </a:ext>
            </a:extLst>
          </p:cNvPr>
          <p:cNvPicPr preferRelativeResize="0"/>
          <p:nvPr/>
        </p:nvPicPr>
        <p:blipFill rotWithShape="1">
          <a:blip r:embed="rId2">
            <a:alphaModFix/>
          </a:blip>
          <a:srcRect/>
          <a:stretch/>
        </p:blipFill>
        <p:spPr>
          <a:xfrm>
            <a:off x="1841862" y="463825"/>
            <a:ext cx="8251371" cy="5909311"/>
          </a:xfrm>
          <a:prstGeom prst="rect">
            <a:avLst/>
          </a:prstGeom>
          <a:noFill/>
          <a:ln>
            <a:noFill/>
          </a:ln>
        </p:spPr>
      </p:pic>
      <p:sp>
        <p:nvSpPr>
          <p:cNvPr id="3" name="TextBox 2">
            <a:extLst>
              <a:ext uri="{FF2B5EF4-FFF2-40B4-BE49-F238E27FC236}">
                <a16:creationId xmlns:a16="http://schemas.microsoft.com/office/drawing/2014/main" id="{44CC31F1-C5D8-32BD-D7C3-B84833FA2127}"/>
              </a:ext>
            </a:extLst>
          </p:cNvPr>
          <p:cNvSpPr txBox="1"/>
          <p:nvPr/>
        </p:nvSpPr>
        <p:spPr>
          <a:xfrm>
            <a:off x="1698171" y="901336"/>
            <a:ext cx="3209110" cy="323165"/>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84344BF1-86FA-63A7-0B05-05CE97702A06}"/>
              </a:ext>
            </a:extLst>
          </p:cNvPr>
          <p:cNvSpPr txBox="1"/>
          <p:nvPr/>
        </p:nvSpPr>
        <p:spPr>
          <a:xfrm>
            <a:off x="1698171" y="532366"/>
            <a:ext cx="8795657" cy="523220"/>
          </a:xfrm>
          <a:prstGeom prst="rect">
            <a:avLst/>
          </a:prstGeom>
          <a:solidFill>
            <a:schemeClr val="bg1"/>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Calibri" panose="020F0502020204030204"/>
                <a:ea typeface="+mn-ea"/>
                <a:cs typeface="+mn-cs"/>
              </a:rPr>
              <a:t>Schools are comprised of a multigenerational workforce. </a:t>
            </a:r>
          </a:p>
        </p:txBody>
      </p:sp>
    </p:spTree>
    <p:extLst>
      <p:ext uri="{BB962C8B-B14F-4D97-AF65-F5344CB8AC3E}">
        <p14:creationId xmlns:p14="http://schemas.microsoft.com/office/powerpoint/2010/main" val="224148661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5767032-FA21-06D5-2497-6D7490CC04D5}"/>
            </a:ext>
          </a:extLst>
        </p:cNvPr>
        <p:cNvGrpSpPr/>
        <p:nvPr/>
      </p:nvGrpSpPr>
      <p:grpSpPr>
        <a:xfrm>
          <a:off x="0" y="0"/>
          <a:ext cx="0" cy="0"/>
          <a:chOff x="0" y="0"/>
          <a:chExt cx="0" cy="0"/>
        </a:xfrm>
      </p:grpSpPr>
      <p:pic>
        <p:nvPicPr>
          <p:cNvPr id="12" name="Picture 11" descr="A yellow post-it note with a light bulb drawn on it&#10;&#10;AI-generated content may be incorrect.">
            <a:extLst>
              <a:ext uri="{FF2B5EF4-FFF2-40B4-BE49-F238E27FC236}">
                <a16:creationId xmlns:a16="http://schemas.microsoft.com/office/drawing/2014/main" id="{A21FA7BA-9242-E2B1-82D8-F97424C2A9B3}"/>
              </a:ext>
            </a:extLst>
          </p:cNvPr>
          <p:cNvPicPr>
            <a:picLocks noChangeAspect="1"/>
          </p:cNvPicPr>
          <p:nvPr/>
        </p:nvPicPr>
        <p:blipFill>
          <a:blip r:embed="rId2" cstate="email">
            <a:extLst>
              <a:ext uri="{28A0092B-C50C-407E-A947-70E740481C1C}">
                <a14:useLocalDpi xmlns:a14="http://schemas.microsoft.com/office/drawing/2010/main"/>
              </a:ext>
            </a:extLst>
          </a:blip>
          <a:srcRect r="-2"/>
          <a:stretch/>
        </p:blipFill>
        <p:spPr>
          <a:xfrm>
            <a:off x="4493436" y="243"/>
            <a:ext cx="7698564" cy="3346705"/>
          </a:xfrm>
          <a:custGeom>
            <a:avLst/>
            <a:gdLst/>
            <a:ahLst/>
            <a:cxnLst/>
            <a:rect l="l" t="t" r="r" b="b"/>
            <a:pathLst>
              <a:path w="7698564" h="3346705">
                <a:moveTo>
                  <a:pt x="1549963" y="0"/>
                </a:moveTo>
                <a:lnTo>
                  <a:pt x="1555540" y="0"/>
                </a:lnTo>
                <a:lnTo>
                  <a:pt x="2621768" y="0"/>
                </a:lnTo>
                <a:lnTo>
                  <a:pt x="6451640" y="0"/>
                </a:lnTo>
                <a:lnTo>
                  <a:pt x="6451640" y="479"/>
                </a:lnTo>
                <a:lnTo>
                  <a:pt x="7698564" y="479"/>
                </a:lnTo>
                <a:lnTo>
                  <a:pt x="7698564" y="3346705"/>
                </a:lnTo>
                <a:lnTo>
                  <a:pt x="0" y="3346705"/>
                </a:lnTo>
                <a:close/>
              </a:path>
            </a:pathLst>
          </a:custGeom>
        </p:spPr>
      </p:pic>
      <p:pic>
        <p:nvPicPr>
          <p:cNvPr id="6" name="Picture 5" descr="Many colorful question marks&#10;&#10;AI-generated content may be incorrect.">
            <a:extLst>
              <a:ext uri="{FF2B5EF4-FFF2-40B4-BE49-F238E27FC236}">
                <a16:creationId xmlns:a16="http://schemas.microsoft.com/office/drawing/2014/main" id="{C7C20A4A-4C51-98F7-C0ED-22397BD6C43C}"/>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20" y="10"/>
            <a:ext cx="5859777" cy="3346695"/>
          </a:xfrm>
          <a:custGeom>
            <a:avLst/>
            <a:gdLst/>
            <a:ahLst/>
            <a:cxnLst/>
            <a:rect l="l" t="t" r="r" b="b"/>
            <a:pathLst>
              <a:path w="5859797" h="3346705">
                <a:moveTo>
                  <a:pt x="0" y="0"/>
                </a:moveTo>
                <a:lnTo>
                  <a:pt x="5859797" y="0"/>
                </a:lnTo>
                <a:lnTo>
                  <a:pt x="4309834" y="3346705"/>
                </a:lnTo>
                <a:lnTo>
                  <a:pt x="4304257" y="3346705"/>
                </a:lnTo>
                <a:lnTo>
                  <a:pt x="3238029" y="3346705"/>
                </a:lnTo>
                <a:lnTo>
                  <a:pt x="0" y="3346705"/>
                </a:lnTo>
                <a:close/>
              </a:path>
            </a:pathLst>
          </a:custGeom>
        </p:spPr>
      </p:pic>
      <p:pic>
        <p:nvPicPr>
          <p:cNvPr id="8" name="Picture 7" descr="A close-up of a face and words&#10;&#10;AI-generated content may be incorrect.">
            <a:extLst>
              <a:ext uri="{FF2B5EF4-FFF2-40B4-BE49-F238E27FC236}">
                <a16:creationId xmlns:a16="http://schemas.microsoft.com/office/drawing/2014/main" id="{F8C67BD6-57A3-132F-BEA8-9541E7DB2A28}"/>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6350089" y="3511295"/>
            <a:ext cx="5841911" cy="3346705"/>
          </a:xfrm>
          <a:custGeom>
            <a:avLst/>
            <a:gdLst/>
            <a:ahLst/>
            <a:cxnLst/>
            <a:rect l="l" t="t" r="r" b="b"/>
            <a:pathLst>
              <a:path w="5841911" h="3346705">
                <a:moveTo>
                  <a:pt x="1549963" y="0"/>
                </a:moveTo>
                <a:lnTo>
                  <a:pt x="1555540" y="0"/>
                </a:lnTo>
                <a:lnTo>
                  <a:pt x="2621768" y="0"/>
                </a:lnTo>
                <a:lnTo>
                  <a:pt x="5841911" y="0"/>
                </a:lnTo>
                <a:lnTo>
                  <a:pt x="5841911" y="3346705"/>
                </a:lnTo>
                <a:lnTo>
                  <a:pt x="0" y="3346705"/>
                </a:lnTo>
                <a:close/>
              </a:path>
            </a:pathLst>
          </a:custGeom>
        </p:spPr>
      </p:pic>
      <p:pic>
        <p:nvPicPr>
          <p:cNvPr id="4" name="Picture 3" descr="A chalk writing on the ground&#10;&#10;AI-generated content may be incorrect.">
            <a:extLst>
              <a:ext uri="{FF2B5EF4-FFF2-40B4-BE49-F238E27FC236}">
                <a16:creationId xmlns:a16="http://schemas.microsoft.com/office/drawing/2014/main" id="{7CA5CB1E-C27B-6716-85F9-A83B10038BDC}"/>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20" y="3511295"/>
            <a:ext cx="7698544" cy="3346705"/>
          </a:xfrm>
          <a:custGeom>
            <a:avLst/>
            <a:gdLst/>
            <a:ahLst/>
            <a:cxnLst/>
            <a:rect l="l" t="t" r="r" b="b"/>
            <a:pathLst>
              <a:path w="7698564" h="3346705">
                <a:moveTo>
                  <a:pt x="0" y="0"/>
                </a:moveTo>
                <a:lnTo>
                  <a:pt x="7698564" y="0"/>
                </a:lnTo>
                <a:lnTo>
                  <a:pt x="6148601" y="3346705"/>
                </a:lnTo>
                <a:lnTo>
                  <a:pt x="6143024" y="3346705"/>
                </a:lnTo>
                <a:lnTo>
                  <a:pt x="5076796" y="3346705"/>
                </a:lnTo>
                <a:lnTo>
                  <a:pt x="1246924" y="3346705"/>
                </a:lnTo>
                <a:lnTo>
                  <a:pt x="1246924" y="3346226"/>
                </a:lnTo>
                <a:lnTo>
                  <a:pt x="0" y="3346226"/>
                </a:lnTo>
                <a:close/>
              </a:path>
            </a:pathLst>
          </a:custGeom>
        </p:spPr>
      </p:pic>
      <p:sp>
        <p:nvSpPr>
          <p:cNvPr id="13" name="TextBox 12">
            <a:extLst>
              <a:ext uri="{FF2B5EF4-FFF2-40B4-BE49-F238E27FC236}">
                <a16:creationId xmlns:a16="http://schemas.microsoft.com/office/drawing/2014/main" id="{4E9AF3EE-24CE-FE85-73A9-0F22D78AF7F0}"/>
              </a:ext>
            </a:extLst>
          </p:cNvPr>
          <p:cNvSpPr txBox="1"/>
          <p:nvPr/>
        </p:nvSpPr>
        <p:spPr>
          <a:xfrm>
            <a:off x="201168" y="3753486"/>
            <a:ext cx="3877056" cy="2862322"/>
          </a:xfrm>
          <a:prstGeom prst="rect">
            <a:avLst/>
          </a:prstGeom>
          <a:noFill/>
        </p:spPr>
        <p:txBody>
          <a:bodyPr wrap="square" rtlCol="0">
            <a:spAutoFit/>
          </a:bodyPr>
          <a:lstStyle/>
          <a:p>
            <a:pPr algn="ctr"/>
            <a:r>
              <a:rPr lang="en-US" sz="3600" dirty="0">
                <a:solidFill>
                  <a:schemeClr val="bg1"/>
                </a:solidFill>
                <a:latin typeface="Aptos" panose="020B0004020202020204" pitchFamily="34" charset="0"/>
                <a:ea typeface="Aptos" panose="020B0004020202020204" pitchFamily="34" charset="0"/>
                <a:cs typeface="Times New Roman" panose="02020603050405020304" pitchFamily="18" charset="0"/>
              </a:rPr>
              <a:t>A</a:t>
            </a:r>
            <a:r>
              <a:rPr lang="en-US" sz="3600" dirty="0">
                <a:solidFill>
                  <a:schemeClr val="bg1"/>
                </a:solidFill>
                <a:effectLst/>
                <a:latin typeface="Aptos" panose="020B0004020202020204" pitchFamily="34" charset="0"/>
                <a:ea typeface="Aptos" panose="020B0004020202020204" pitchFamily="34" charset="0"/>
                <a:cs typeface="Times New Roman" panose="02020603050405020304" pitchFamily="18" charset="0"/>
              </a:rPr>
              <a:t> willingness to ask questions, offer ideas, and complete complex tasks.   </a:t>
            </a:r>
            <a:endParaRPr lang="en-US" sz="3600" dirty="0">
              <a:solidFill>
                <a:schemeClr val="bg1"/>
              </a:solidFill>
              <a:latin typeface="Aptos" panose="020B0004020202020204" pitchFamily="34" charset="0"/>
            </a:endParaRPr>
          </a:p>
        </p:txBody>
      </p:sp>
      <p:sp>
        <p:nvSpPr>
          <p:cNvPr id="14" name="TextBox 13">
            <a:extLst>
              <a:ext uri="{FF2B5EF4-FFF2-40B4-BE49-F238E27FC236}">
                <a16:creationId xmlns:a16="http://schemas.microsoft.com/office/drawing/2014/main" id="{E615C630-B79D-ED48-FD18-556B843031A3}"/>
              </a:ext>
            </a:extLst>
          </p:cNvPr>
          <p:cNvSpPr txBox="1"/>
          <p:nvPr/>
        </p:nvSpPr>
        <p:spPr>
          <a:xfrm>
            <a:off x="8342718" y="242196"/>
            <a:ext cx="3742522" cy="2862322"/>
          </a:xfrm>
          <a:prstGeom prst="rect">
            <a:avLst/>
          </a:prstGeom>
          <a:noFill/>
        </p:spPr>
        <p:txBody>
          <a:bodyPr wrap="square" rtlCol="0">
            <a:spAutoFit/>
          </a:bodyPr>
          <a:lstStyle/>
          <a:p>
            <a:pPr algn="ctr"/>
            <a:r>
              <a:rPr lang="en-US" sz="3600" dirty="0">
                <a:solidFill>
                  <a:schemeClr val="bg1"/>
                </a:solidFill>
                <a:effectLst/>
                <a:latin typeface="Aptos" panose="020B0004020202020204" pitchFamily="34" charset="0"/>
                <a:ea typeface="Aptos" panose="020B0004020202020204" pitchFamily="34" charset="0"/>
                <a:cs typeface="Times New Roman" panose="02020603050405020304" pitchFamily="18" charset="0"/>
              </a:rPr>
              <a:t>It occurs </a:t>
            </a:r>
            <a:r>
              <a:rPr lang="en-US" sz="3600" dirty="0">
                <a:solidFill>
                  <a:schemeClr val="bg1"/>
                </a:solidFill>
                <a:latin typeface="Aptos" panose="020B0004020202020204" pitchFamily="34" charset="0"/>
                <a:ea typeface="Aptos" panose="020B0004020202020204" pitchFamily="34" charset="0"/>
                <a:cs typeface="Times New Roman" panose="02020603050405020304" pitchFamily="18" charset="0"/>
              </a:rPr>
              <a:t>where </a:t>
            </a:r>
            <a:r>
              <a:rPr lang="en-US" sz="3600" dirty="0">
                <a:solidFill>
                  <a:schemeClr val="bg1"/>
                </a:solidFill>
                <a:effectLst/>
                <a:latin typeface="Aptos" panose="020B0004020202020204" pitchFamily="34" charset="0"/>
                <a:ea typeface="Aptos" panose="020B0004020202020204" pitchFamily="34" charset="0"/>
                <a:cs typeface="Times New Roman" panose="02020603050405020304" pitchFamily="18" charset="0"/>
              </a:rPr>
              <a:t>there is a strong level of trust and psychological safety.</a:t>
            </a:r>
            <a:endParaRPr lang="en-US" sz="3600" dirty="0"/>
          </a:p>
        </p:txBody>
      </p:sp>
    </p:spTree>
    <p:extLst>
      <p:ext uri="{BB962C8B-B14F-4D97-AF65-F5344CB8AC3E}">
        <p14:creationId xmlns:p14="http://schemas.microsoft.com/office/powerpoint/2010/main" val="376606273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57517" y="-40619"/>
            <a:ext cx="12192000" cy="6858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cstate="email">
              <a:extLst>
                <a:ext uri="{28A0092B-C50C-407E-A947-70E740481C1C}">
                  <a14:useLocalDpi xmlns:a14="http://schemas.microsoft.com/office/drawing/2010/main"/>
                </a:ext>
              </a:extLst>
            </a:blip>
            <a:stretch>
              <a:fillRect/>
            </a:stretch>
          </a:blipFill>
        </p:spPr>
        <p: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a:ea typeface="+mn-ea"/>
              <a:cs typeface="Arial"/>
              <a:sym typeface="Arial"/>
            </a:endParaRPr>
          </a:p>
        </p:txBody>
      </p:sp>
      <p:sp>
        <p:nvSpPr>
          <p:cNvPr id="6" name="Freeform 6"/>
          <p:cNvSpPr/>
          <p:nvPr/>
        </p:nvSpPr>
        <p:spPr>
          <a:xfrm rot="-1757656">
            <a:off x="8691210" y="5441528"/>
            <a:ext cx="5978473" cy="1935531"/>
          </a:xfrm>
          <a:custGeom>
            <a:avLst/>
            <a:gdLst/>
            <a:ahLst/>
            <a:cxnLst/>
            <a:rect l="l" t="t" r="r" b="b"/>
            <a:pathLst>
              <a:path w="8967709" h="2903296">
                <a:moveTo>
                  <a:pt x="0" y="0"/>
                </a:moveTo>
                <a:lnTo>
                  <a:pt x="8967709" y="0"/>
                </a:lnTo>
                <a:lnTo>
                  <a:pt x="8967709" y="2903296"/>
                </a:lnTo>
                <a:lnTo>
                  <a:pt x="0" y="290329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Arial"/>
              <a:sym typeface="Arial"/>
            </a:endParaRPr>
          </a:p>
        </p:txBody>
      </p:sp>
      <p:grpSp>
        <p:nvGrpSpPr>
          <p:cNvPr id="7" name="Group 7"/>
          <p:cNvGrpSpPr/>
          <p:nvPr/>
        </p:nvGrpSpPr>
        <p:grpSpPr>
          <a:xfrm>
            <a:off x="491046" y="3215145"/>
            <a:ext cx="7498499" cy="3319152"/>
            <a:chOff x="0" y="0"/>
            <a:chExt cx="4819745" cy="1234431"/>
          </a:xfrm>
        </p:grpSpPr>
        <p:sp>
          <p:nvSpPr>
            <p:cNvPr id="8" name="Freeform 8"/>
            <p:cNvSpPr/>
            <p:nvPr/>
          </p:nvSpPr>
          <p:spPr>
            <a:xfrm>
              <a:off x="0" y="0"/>
              <a:ext cx="4819745" cy="1234431"/>
            </a:xfrm>
            <a:custGeom>
              <a:avLst/>
              <a:gdLst/>
              <a:ahLst/>
              <a:cxnLst/>
              <a:rect l="l" t="t" r="r" b="b"/>
              <a:pathLst>
                <a:path w="4819745" h="1234431">
                  <a:moveTo>
                    <a:pt x="24868" y="0"/>
                  </a:moveTo>
                  <a:lnTo>
                    <a:pt x="4794878" y="0"/>
                  </a:lnTo>
                  <a:cubicBezTo>
                    <a:pt x="4808612" y="0"/>
                    <a:pt x="4819745" y="11134"/>
                    <a:pt x="4819745" y="24868"/>
                  </a:cubicBezTo>
                  <a:lnTo>
                    <a:pt x="4819745" y="1209564"/>
                  </a:lnTo>
                  <a:cubicBezTo>
                    <a:pt x="4819745" y="1223298"/>
                    <a:pt x="4808612" y="1234431"/>
                    <a:pt x="4794878" y="1234431"/>
                  </a:cubicBezTo>
                  <a:lnTo>
                    <a:pt x="24868" y="1234431"/>
                  </a:lnTo>
                  <a:cubicBezTo>
                    <a:pt x="11134" y="1234431"/>
                    <a:pt x="0" y="1223298"/>
                    <a:pt x="0" y="1209564"/>
                  </a:cubicBezTo>
                  <a:lnTo>
                    <a:pt x="0" y="24868"/>
                  </a:lnTo>
                  <a:cubicBezTo>
                    <a:pt x="0" y="11134"/>
                    <a:pt x="11134" y="0"/>
                    <a:pt x="24868" y="0"/>
                  </a:cubicBezTo>
                  <a:close/>
                </a:path>
              </a:pathLst>
            </a:custGeom>
            <a:solidFill>
              <a:srgbClr val="FFFEF7"/>
            </a:solidFill>
            <a:ln w="47625" cap="rnd">
              <a:solidFill>
                <a:srgbClr val="000000"/>
              </a:solidFill>
              <a:prstDash val="solid"/>
              <a:round/>
            </a:ln>
          </p:spPr>
          <p: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a:ea typeface="+mn-ea"/>
                <a:cs typeface="Arial"/>
                <a:sym typeface="Arial"/>
              </a:endParaRPr>
            </a:p>
          </p:txBody>
        </p:sp>
        <p:sp>
          <p:nvSpPr>
            <p:cNvPr id="9" name="TextBox 9"/>
            <p:cNvSpPr txBox="1"/>
            <p:nvPr/>
          </p:nvSpPr>
          <p:spPr>
            <a:xfrm>
              <a:off x="0" y="-9525"/>
              <a:ext cx="4819745" cy="1243956"/>
            </a:xfrm>
            <a:prstGeom prst="rect">
              <a:avLst/>
            </a:prstGeom>
          </p:spPr>
          <p:txBody>
            <a:bodyPr lIns="0" tIns="0" rIns="0" bIns="0" rtlCol="0" anchor="ctr"/>
            <a:lstStyle/>
            <a:p>
              <a:pPr marL="0" marR="0" lvl="0" indent="0" algn="ctr" defTabSz="914423" rtl="0" eaLnBrk="1" fontAlgn="auto" latinLnBrk="0" hangingPunct="1">
                <a:lnSpc>
                  <a:spcPts val="467"/>
                </a:lnSpc>
                <a:spcBef>
                  <a:spcPct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Arial"/>
                <a:sym typeface="Arial"/>
              </a:endParaRPr>
            </a:p>
          </p:txBody>
        </p:sp>
      </p:grpSp>
      <p:sp>
        <p:nvSpPr>
          <p:cNvPr id="10" name="Freeform 10"/>
          <p:cNvSpPr/>
          <p:nvPr/>
        </p:nvSpPr>
        <p:spPr>
          <a:xfrm>
            <a:off x="-535535" y="-656746"/>
            <a:ext cx="2442675" cy="2376057"/>
          </a:xfrm>
          <a:custGeom>
            <a:avLst/>
            <a:gdLst/>
            <a:ahLst/>
            <a:cxnLst/>
            <a:rect l="l" t="t" r="r" b="b"/>
            <a:pathLst>
              <a:path w="3664013" h="3564086">
                <a:moveTo>
                  <a:pt x="0" y="0"/>
                </a:moveTo>
                <a:lnTo>
                  <a:pt x="3664014" y="0"/>
                </a:lnTo>
                <a:lnTo>
                  <a:pt x="3664014" y="3564086"/>
                </a:lnTo>
                <a:lnTo>
                  <a:pt x="0" y="3564086"/>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Arial"/>
              <a:sym typeface="Arial"/>
            </a:endParaRPr>
          </a:p>
        </p:txBody>
      </p:sp>
      <p:grpSp>
        <p:nvGrpSpPr>
          <p:cNvPr id="11" name="Group 11"/>
          <p:cNvGrpSpPr/>
          <p:nvPr/>
        </p:nvGrpSpPr>
        <p:grpSpPr>
          <a:xfrm>
            <a:off x="685802" y="333958"/>
            <a:ext cx="10966265" cy="1774267"/>
            <a:chOff x="0" y="0"/>
            <a:chExt cx="2327098" cy="1648260"/>
          </a:xfrm>
        </p:grpSpPr>
        <p:sp>
          <p:nvSpPr>
            <p:cNvPr id="12" name="Freeform 12"/>
            <p:cNvSpPr/>
            <p:nvPr/>
          </p:nvSpPr>
          <p:spPr>
            <a:xfrm>
              <a:off x="0" y="0"/>
              <a:ext cx="2327098" cy="1648260"/>
            </a:xfrm>
            <a:custGeom>
              <a:avLst/>
              <a:gdLst/>
              <a:ahLst/>
              <a:cxnLst/>
              <a:rect l="l" t="t" r="r" b="b"/>
              <a:pathLst>
                <a:path w="2327098" h="1648260">
                  <a:moveTo>
                    <a:pt x="47910" y="0"/>
                  </a:moveTo>
                  <a:lnTo>
                    <a:pt x="2279188" y="0"/>
                  </a:lnTo>
                  <a:cubicBezTo>
                    <a:pt x="2305648" y="0"/>
                    <a:pt x="2327098" y="21450"/>
                    <a:pt x="2327098" y="47910"/>
                  </a:cubicBezTo>
                  <a:lnTo>
                    <a:pt x="2327098" y="1600350"/>
                  </a:lnTo>
                  <a:cubicBezTo>
                    <a:pt x="2327098" y="1626810"/>
                    <a:pt x="2305648" y="1648260"/>
                    <a:pt x="2279188" y="1648260"/>
                  </a:cubicBezTo>
                  <a:lnTo>
                    <a:pt x="47910" y="1648260"/>
                  </a:lnTo>
                  <a:cubicBezTo>
                    <a:pt x="21450" y="1648260"/>
                    <a:pt x="0" y="1626810"/>
                    <a:pt x="0" y="1600350"/>
                  </a:cubicBezTo>
                  <a:lnTo>
                    <a:pt x="0" y="47910"/>
                  </a:lnTo>
                  <a:cubicBezTo>
                    <a:pt x="0" y="21450"/>
                    <a:pt x="21450" y="0"/>
                    <a:pt x="47910" y="0"/>
                  </a:cubicBezTo>
                  <a:close/>
                </a:path>
              </a:pathLst>
            </a:custGeom>
            <a:solidFill>
              <a:srgbClr val="FFFEF7"/>
            </a:solidFill>
            <a:ln w="47625" cap="rnd">
              <a:solidFill>
                <a:srgbClr val="000000"/>
              </a:solidFill>
              <a:prstDash val="solid"/>
              <a:round/>
            </a:ln>
          </p:spPr>
          <p: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Arial"/>
                <a:sym typeface="Arial"/>
              </a:endParaRPr>
            </a:p>
          </p:txBody>
        </p:sp>
        <p:sp>
          <p:nvSpPr>
            <p:cNvPr id="13" name="TextBox 13"/>
            <p:cNvSpPr txBox="1"/>
            <p:nvPr/>
          </p:nvSpPr>
          <p:spPr>
            <a:xfrm>
              <a:off x="0" y="-9525"/>
              <a:ext cx="2327098" cy="1657785"/>
            </a:xfrm>
            <a:prstGeom prst="rect">
              <a:avLst/>
            </a:prstGeom>
          </p:spPr>
          <p:txBody>
            <a:bodyPr lIns="0" tIns="0" rIns="0" bIns="0" rtlCol="0" anchor="ctr"/>
            <a:lstStyle/>
            <a:p>
              <a:pPr marL="0" marR="0" lvl="0" indent="0" algn="ctr" defTabSz="914423" rtl="0" eaLnBrk="1" fontAlgn="auto" latinLnBrk="0" hangingPunct="1">
                <a:lnSpc>
                  <a:spcPts val="467"/>
                </a:lnSpc>
                <a:spcBef>
                  <a:spcPct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Arial"/>
                <a:sym typeface="Arial"/>
              </a:endParaRPr>
            </a:p>
          </p:txBody>
        </p:sp>
      </p:grpSp>
      <p:sp>
        <p:nvSpPr>
          <p:cNvPr id="14" name="Freeform 14"/>
          <p:cNvSpPr/>
          <p:nvPr/>
        </p:nvSpPr>
        <p:spPr>
          <a:xfrm>
            <a:off x="4371144" y="-544041"/>
            <a:ext cx="458031" cy="114508"/>
          </a:xfrm>
          <a:custGeom>
            <a:avLst/>
            <a:gdLst/>
            <a:ahLst/>
            <a:cxnLst/>
            <a:rect l="l" t="t" r="r" b="b"/>
            <a:pathLst>
              <a:path w="687047" h="171762">
                <a:moveTo>
                  <a:pt x="0" y="0"/>
                </a:moveTo>
                <a:lnTo>
                  <a:pt x="687047" y="0"/>
                </a:lnTo>
                <a:lnTo>
                  <a:pt x="687047" y="171761"/>
                </a:lnTo>
                <a:lnTo>
                  <a:pt x="0" y="17176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Arial"/>
              <a:sym typeface="Arial"/>
            </a:endParaRPr>
          </a:p>
        </p:txBody>
      </p:sp>
      <p:sp>
        <p:nvSpPr>
          <p:cNvPr id="15" name="TextBox 15"/>
          <p:cNvSpPr txBox="1"/>
          <p:nvPr/>
        </p:nvSpPr>
        <p:spPr>
          <a:xfrm>
            <a:off x="839342" y="321750"/>
            <a:ext cx="9997859" cy="1846659"/>
          </a:xfrm>
          <a:prstGeom prst="rect">
            <a:avLst/>
          </a:prstGeom>
        </p:spPr>
        <p:txBody>
          <a:bodyPr wrap="square" lIns="0" tIns="0" rIns="0" bIns="0" rtlCol="0" anchor="t">
            <a:spAutoFit/>
          </a:bodyPr>
          <a:lstStyle/>
          <a:p>
            <a:pPr marL="0" marR="0" lvl="0" indent="0" algn="ctr" defTabSz="914423" rtl="0" eaLnBrk="1" fontAlgn="auto" latinLnBrk="0" hangingPunct="1">
              <a:lnSpc>
                <a:spcPct val="100000"/>
              </a:lnSpc>
              <a:spcBef>
                <a:spcPct val="0"/>
              </a:spcBef>
              <a:spcAft>
                <a:spcPts val="0"/>
              </a:spcAft>
              <a:buClrTx/>
              <a:buSzTx/>
              <a:buFontTx/>
              <a:buNone/>
              <a:tabLst/>
              <a:defRPr/>
            </a:pPr>
            <a:r>
              <a:rPr kumimoji="0" lang="en-US" sz="6000" b="0" i="0" u="none" strike="noStrike" kern="1200" cap="none" spc="0" normalizeH="0" baseline="0" noProof="0" dirty="0">
                <a:ln>
                  <a:noFill/>
                </a:ln>
                <a:solidFill>
                  <a:srgbClr val="000000"/>
                </a:solidFill>
                <a:effectLst/>
                <a:uLnTx/>
                <a:uFillTx/>
                <a:latin typeface="DM Sans" pitchFamily="2" charset="77"/>
                <a:ea typeface="Repo Bold Bold"/>
                <a:cs typeface="Repo Bold Bold"/>
                <a:sym typeface="Repo Bold Bold"/>
              </a:rPr>
              <a:t>How can we foster </a:t>
            </a:r>
          </a:p>
          <a:p>
            <a:pPr marL="0" marR="0" lvl="0" indent="0" algn="ctr" defTabSz="914423" rtl="0" eaLnBrk="1" fontAlgn="auto" latinLnBrk="0" hangingPunct="1">
              <a:lnSpc>
                <a:spcPct val="100000"/>
              </a:lnSpc>
              <a:spcBef>
                <a:spcPct val="0"/>
              </a:spcBef>
              <a:spcAft>
                <a:spcPts val="0"/>
              </a:spcAft>
              <a:buClrTx/>
              <a:buSzTx/>
              <a:buFontTx/>
              <a:buNone/>
              <a:tabLst/>
              <a:defRPr/>
            </a:pPr>
            <a:r>
              <a:rPr kumimoji="0" lang="en-US" sz="6000" b="0" i="0" u="none" strike="noStrike" kern="1200" cap="none" spc="0" normalizeH="0" baseline="0" noProof="0" dirty="0">
                <a:ln>
                  <a:noFill/>
                </a:ln>
                <a:solidFill>
                  <a:srgbClr val="000000"/>
                </a:solidFill>
                <a:effectLst/>
                <a:uLnTx/>
                <a:uFillTx/>
                <a:latin typeface="DM Sans" pitchFamily="2" charset="77"/>
                <a:ea typeface="Repo Bold Bold"/>
                <a:cs typeface="Repo Bold Bold"/>
                <a:sym typeface="Repo Bold Bold"/>
              </a:rPr>
              <a:t>academic risk-taking? </a:t>
            </a:r>
          </a:p>
        </p:txBody>
      </p:sp>
      <p:sp>
        <p:nvSpPr>
          <p:cNvPr id="16" name="Freeform 16"/>
          <p:cNvSpPr/>
          <p:nvPr/>
        </p:nvSpPr>
        <p:spPr>
          <a:xfrm>
            <a:off x="-3840251" y="-5445021"/>
            <a:ext cx="1397416" cy="1397416"/>
          </a:xfrm>
          <a:custGeom>
            <a:avLst/>
            <a:gdLst/>
            <a:ahLst/>
            <a:cxnLst/>
            <a:rect l="l" t="t" r="r" b="b"/>
            <a:pathLst>
              <a:path w="2096124" h="2096124">
                <a:moveTo>
                  <a:pt x="0" y="0"/>
                </a:moveTo>
                <a:lnTo>
                  <a:pt x="2096124" y="0"/>
                </a:lnTo>
                <a:lnTo>
                  <a:pt x="2096124" y="2096124"/>
                </a:lnTo>
                <a:lnTo>
                  <a:pt x="0" y="20961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Arial"/>
              <a:sym typeface="Arial"/>
            </a:endParaRPr>
          </a:p>
        </p:txBody>
      </p:sp>
      <p:sp>
        <p:nvSpPr>
          <p:cNvPr id="23" name="TextBox 23"/>
          <p:cNvSpPr txBox="1"/>
          <p:nvPr/>
        </p:nvSpPr>
        <p:spPr>
          <a:xfrm>
            <a:off x="768136" y="2959980"/>
            <a:ext cx="5334755" cy="3022291"/>
          </a:xfrm>
          <a:prstGeom prst="rect">
            <a:avLst/>
          </a:prstGeom>
        </p:spPr>
        <p:txBody>
          <a:bodyPr lIns="0" tIns="0" rIns="0" bIns="0" rtlCol="0" anchor="ctr"/>
          <a:lstStyle/>
          <a:p>
            <a:pPr marL="0" marR="0" lvl="0" indent="0" algn="ctr" defTabSz="914423" rtl="0" eaLnBrk="1" fontAlgn="auto" latinLnBrk="0" hangingPunct="1">
              <a:lnSpc>
                <a:spcPts val="467"/>
              </a:lnSpc>
              <a:spcBef>
                <a:spcPct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Arial"/>
              <a:sym typeface="Arial"/>
            </a:endParaRPr>
          </a:p>
        </p:txBody>
      </p:sp>
      <p:sp>
        <p:nvSpPr>
          <p:cNvPr id="53" name="Freeform 53"/>
          <p:cNvSpPr/>
          <p:nvPr/>
        </p:nvSpPr>
        <p:spPr>
          <a:xfrm>
            <a:off x="10837201" y="890495"/>
            <a:ext cx="608388" cy="152097"/>
          </a:xfrm>
          <a:custGeom>
            <a:avLst/>
            <a:gdLst/>
            <a:ahLst/>
            <a:cxnLst/>
            <a:rect l="l" t="t" r="r" b="b"/>
            <a:pathLst>
              <a:path w="912582" h="228145">
                <a:moveTo>
                  <a:pt x="0" y="0"/>
                </a:moveTo>
                <a:lnTo>
                  <a:pt x="912581" y="0"/>
                </a:lnTo>
                <a:lnTo>
                  <a:pt x="912581" y="228146"/>
                </a:lnTo>
                <a:lnTo>
                  <a:pt x="0" y="228146"/>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Arial"/>
              <a:sym typeface="Arial"/>
            </a:endParaRPr>
          </a:p>
        </p:txBody>
      </p:sp>
      <p:sp>
        <p:nvSpPr>
          <p:cNvPr id="54" name="Freeform 54"/>
          <p:cNvSpPr/>
          <p:nvPr/>
        </p:nvSpPr>
        <p:spPr>
          <a:xfrm rot="-2533475">
            <a:off x="17159837" y="3285628"/>
            <a:ext cx="2037287" cy="1122359"/>
          </a:xfrm>
          <a:custGeom>
            <a:avLst/>
            <a:gdLst/>
            <a:ahLst/>
            <a:cxnLst/>
            <a:rect l="l" t="t" r="r" b="b"/>
            <a:pathLst>
              <a:path w="3055929" h="1683539">
                <a:moveTo>
                  <a:pt x="0" y="0"/>
                </a:moveTo>
                <a:lnTo>
                  <a:pt x="3055929" y="0"/>
                </a:lnTo>
                <a:lnTo>
                  <a:pt x="3055929" y="1683539"/>
                </a:lnTo>
                <a:lnTo>
                  <a:pt x="0" y="1683539"/>
                </a:lnTo>
                <a:lnTo>
                  <a:pt x="0" y="0"/>
                </a:lnTo>
                <a:close/>
              </a:path>
            </a:pathLst>
          </a:custGeom>
          <a:blipFill>
            <a:blip r:embed="rId12" cstate="email">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a:blipFill>
        </p:spPr>
        <p: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Arial"/>
              <a:sym typeface="Arial"/>
            </a:endParaRPr>
          </a:p>
        </p:txBody>
      </p:sp>
      <p:sp>
        <p:nvSpPr>
          <p:cNvPr id="22" name="TextBox 21">
            <a:extLst>
              <a:ext uri="{FF2B5EF4-FFF2-40B4-BE49-F238E27FC236}">
                <a16:creationId xmlns:a16="http://schemas.microsoft.com/office/drawing/2014/main" id="{17DB5482-7CCB-C70A-005E-F31E3A1C08DA}"/>
              </a:ext>
            </a:extLst>
          </p:cNvPr>
          <p:cNvSpPr txBox="1"/>
          <p:nvPr/>
        </p:nvSpPr>
        <p:spPr>
          <a:xfrm>
            <a:off x="843390" y="3507112"/>
            <a:ext cx="5053465" cy="769441"/>
          </a:xfrm>
          <a:prstGeom prst="rect">
            <a:avLst/>
          </a:prstGeom>
          <a:noFill/>
        </p:spPr>
        <p:txBody>
          <a:bodyPr wrap="square" rtlCol="0">
            <a:spAutoFit/>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prstClr val="black"/>
                </a:solidFill>
                <a:effectLst/>
                <a:uLnTx/>
                <a:uFillTx/>
                <a:latin typeface="DM Sans" pitchFamily="2" charset="77"/>
                <a:ea typeface="+mn-ea"/>
                <a:cs typeface="Arial"/>
                <a:sym typeface="Arial"/>
              </a:rPr>
              <a:t>First consider…</a:t>
            </a:r>
          </a:p>
        </p:txBody>
      </p:sp>
      <p:sp>
        <p:nvSpPr>
          <p:cNvPr id="26" name="TextBox 25">
            <a:extLst>
              <a:ext uri="{FF2B5EF4-FFF2-40B4-BE49-F238E27FC236}">
                <a16:creationId xmlns:a16="http://schemas.microsoft.com/office/drawing/2014/main" id="{AE269BC5-FDAC-6052-F96A-B8E630B37D95}"/>
              </a:ext>
            </a:extLst>
          </p:cNvPr>
          <p:cNvSpPr txBox="1"/>
          <p:nvPr/>
        </p:nvSpPr>
        <p:spPr>
          <a:xfrm>
            <a:off x="886473" y="4375191"/>
            <a:ext cx="6965757" cy="1754326"/>
          </a:xfrm>
          <a:prstGeom prst="rect">
            <a:avLst/>
          </a:prstGeom>
          <a:noFill/>
        </p:spPr>
        <p:txBody>
          <a:bodyPr wrap="square">
            <a:spAutoFit/>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black"/>
                </a:solidFill>
                <a:effectLst/>
                <a:uLnTx/>
                <a:uFillTx/>
                <a:latin typeface="DM Sans" pitchFamily="2" charset="77"/>
                <a:ea typeface="+mn-ea"/>
                <a:cs typeface="Arial"/>
                <a:sym typeface="Arial"/>
              </a:rPr>
              <a:t>Is there a sufficient level of relational trust to open the door for academic risk taking? </a:t>
            </a:r>
            <a:endParaRPr kumimoji="0" lang="en-US" sz="3600" b="0" i="0" u="none" strike="noStrike" kern="1200" cap="none" spc="0" normalizeH="0" baseline="0" noProof="0" dirty="0">
              <a:ln>
                <a:noFill/>
              </a:ln>
              <a:solidFill>
                <a:prstClr val="black"/>
              </a:solidFill>
              <a:effectLst/>
              <a:uLnTx/>
              <a:uFillTx/>
              <a:latin typeface="Calibri"/>
              <a:ea typeface="+mn-ea"/>
              <a:cs typeface="Arial"/>
              <a:sym typeface="Arial"/>
            </a:endParaRPr>
          </a:p>
        </p:txBody>
      </p:sp>
      <p:grpSp>
        <p:nvGrpSpPr>
          <p:cNvPr id="27" name="Group 7">
            <a:extLst>
              <a:ext uri="{FF2B5EF4-FFF2-40B4-BE49-F238E27FC236}">
                <a16:creationId xmlns:a16="http://schemas.microsoft.com/office/drawing/2014/main" id="{E249EB5A-E69B-EAE5-5247-26CBDDE8CD3F}"/>
              </a:ext>
            </a:extLst>
          </p:cNvPr>
          <p:cNvGrpSpPr/>
          <p:nvPr/>
        </p:nvGrpSpPr>
        <p:grpSpPr>
          <a:xfrm>
            <a:off x="8405197" y="3157339"/>
            <a:ext cx="3313632" cy="3319152"/>
            <a:chOff x="0" y="0"/>
            <a:chExt cx="4819745" cy="1234431"/>
          </a:xfrm>
        </p:grpSpPr>
        <p:sp>
          <p:nvSpPr>
            <p:cNvPr id="28" name="Freeform 8">
              <a:extLst>
                <a:ext uri="{FF2B5EF4-FFF2-40B4-BE49-F238E27FC236}">
                  <a16:creationId xmlns:a16="http://schemas.microsoft.com/office/drawing/2014/main" id="{2824E87E-4AFB-0534-36CE-8E3C69A25FE9}"/>
                </a:ext>
              </a:extLst>
            </p:cNvPr>
            <p:cNvSpPr/>
            <p:nvPr/>
          </p:nvSpPr>
          <p:spPr>
            <a:xfrm>
              <a:off x="0" y="0"/>
              <a:ext cx="4819745" cy="1234431"/>
            </a:xfrm>
            <a:custGeom>
              <a:avLst/>
              <a:gdLst/>
              <a:ahLst/>
              <a:cxnLst/>
              <a:rect l="l" t="t" r="r" b="b"/>
              <a:pathLst>
                <a:path w="4819745" h="1234431">
                  <a:moveTo>
                    <a:pt x="24868" y="0"/>
                  </a:moveTo>
                  <a:lnTo>
                    <a:pt x="4794878" y="0"/>
                  </a:lnTo>
                  <a:cubicBezTo>
                    <a:pt x="4808612" y="0"/>
                    <a:pt x="4819745" y="11134"/>
                    <a:pt x="4819745" y="24868"/>
                  </a:cubicBezTo>
                  <a:lnTo>
                    <a:pt x="4819745" y="1209564"/>
                  </a:lnTo>
                  <a:cubicBezTo>
                    <a:pt x="4819745" y="1223298"/>
                    <a:pt x="4808612" y="1234431"/>
                    <a:pt x="4794878" y="1234431"/>
                  </a:cubicBezTo>
                  <a:lnTo>
                    <a:pt x="24868" y="1234431"/>
                  </a:lnTo>
                  <a:cubicBezTo>
                    <a:pt x="11134" y="1234431"/>
                    <a:pt x="0" y="1223298"/>
                    <a:pt x="0" y="1209564"/>
                  </a:cubicBezTo>
                  <a:lnTo>
                    <a:pt x="0" y="24868"/>
                  </a:lnTo>
                  <a:cubicBezTo>
                    <a:pt x="0" y="11134"/>
                    <a:pt x="11134" y="0"/>
                    <a:pt x="24868" y="0"/>
                  </a:cubicBezTo>
                  <a:close/>
                </a:path>
              </a:pathLst>
            </a:custGeom>
            <a:solidFill>
              <a:srgbClr val="FFFEF7"/>
            </a:solidFill>
            <a:ln w="47625" cap="rnd">
              <a:solidFill>
                <a:srgbClr val="000000"/>
              </a:solidFill>
              <a:prstDash val="solid"/>
              <a:round/>
            </a:ln>
          </p:spPr>
          <p: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a:ea typeface="+mn-ea"/>
                <a:cs typeface="Arial"/>
                <a:sym typeface="Arial"/>
              </a:endParaRPr>
            </a:p>
          </p:txBody>
        </p:sp>
        <p:sp>
          <p:nvSpPr>
            <p:cNvPr id="29" name="TextBox 9">
              <a:extLst>
                <a:ext uri="{FF2B5EF4-FFF2-40B4-BE49-F238E27FC236}">
                  <a16:creationId xmlns:a16="http://schemas.microsoft.com/office/drawing/2014/main" id="{714E0733-01D7-17C9-057C-4FF46D543B3D}"/>
                </a:ext>
              </a:extLst>
            </p:cNvPr>
            <p:cNvSpPr txBox="1"/>
            <p:nvPr/>
          </p:nvSpPr>
          <p:spPr>
            <a:xfrm>
              <a:off x="0" y="-9525"/>
              <a:ext cx="4819745" cy="1243956"/>
            </a:xfrm>
            <a:prstGeom prst="rect">
              <a:avLst/>
            </a:prstGeom>
          </p:spPr>
          <p:txBody>
            <a:bodyPr lIns="0" tIns="0" rIns="0" bIns="0" rtlCol="0" anchor="ctr"/>
            <a:lstStyle/>
            <a:p>
              <a:pPr marL="0" marR="0" lvl="0" indent="0" algn="ctr" defTabSz="914423" rtl="0" eaLnBrk="1" fontAlgn="auto" latinLnBrk="0" hangingPunct="1">
                <a:lnSpc>
                  <a:spcPts val="467"/>
                </a:lnSpc>
                <a:spcBef>
                  <a:spcPct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Arial"/>
                <a:sym typeface="Arial"/>
              </a:endParaRPr>
            </a:p>
          </p:txBody>
        </p:sp>
      </p:grpSp>
      <p:pic>
        <p:nvPicPr>
          <p:cNvPr id="31" name="Graphic 30" descr="Mountain scene with solid fill">
            <a:extLst>
              <a:ext uri="{FF2B5EF4-FFF2-40B4-BE49-F238E27FC236}">
                <a16:creationId xmlns:a16="http://schemas.microsoft.com/office/drawing/2014/main" id="{57893FDD-37CF-A11D-EC73-59A2F69C4087}"/>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8750107" y="3373454"/>
            <a:ext cx="2555423" cy="2555423"/>
          </a:xfrm>
          <a:prstGeom prst="rect">
            <a:avLst/>
          </a:prstGeom>
        </p:spPr>
      </p:pic>
    </p:spTree>
    <p:extLst>
      <p:ext uri="{BB962C8B-B14F-4D97-AF65-F5344CB8AC3E}">
        <p14:creationId xmlns:p14="http://schemas.microsoft.com/office/powerpoint/2010/main" val="408118592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57517" y="-40619"/>
            <a:ext cx="12192000" cy="6858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cstate="email">
              <a:extLst>
                <a:ext uri="{28A0092B-C50C-407E-A947-70E740481C1C}">
                  <a14:useLocalDpi xmlns:a14="http://schemas.microsoft.com/office/drawing/2010/main"/>
                </a:ext>
              </a:extLst>
            </a:blip>
            <a:stretch>
              <a:fillRect/>
            </a:stretch>
          </a:blipFill>
        </p:spPr>
        <p: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a:ea typeface="+mn-ea"/>
              <a:cs typeface="Arial"/>
              <a:sym typeface="Arial"/>
            </a:endParaRPr>
          </a:p>
        </p:txBody>
      </p:sp>
      <p:sp>
        <p:nvSpPr>
          <p:cNvPr id="6" name="Freeform 6"/>
          <p:cNvSpPr/>
          <p:nvPr/>
        </p:nvSpPr>
        <p:spPr>
          <a:xfrm rot="-1757656">
            <a:off x="8691210" y="5441528"/>
            <a:ext cx="5978473" cy="1935531"/>
          </a:xfrm>
          <a:custGeom>
            <a:avLst/>
            <a:gdLst/>
            <a:ahLst/>
            <a:cxnLst/>
            <a:rect l="l" t="t" r="r" b="b"/>
            <a:pathLst>
              <a:path w="8967709" h="2903296">
                <a:moveTo>
                  <a:pt x="0" y="0"/>
                </a:moveTo>
                <a:lnTo>
                  <a:pt x="8967709" y="0"/>
                </a:lnTo>
                <a:lnTo>
                  <a:pt x="8967709" y="2903296"/>
                </a:lnTo>
                <a:lnTo>
                  <a:pt x="0" y="290329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Arial"/>
              <a:sym typeface="Arial"/>
            </a:endParaRPr>
          </a:p>
        </p:txBody>
      </p:sp>
      <p:grpSp>
        <p:nvGrpSpPr>
          <p:cNvPr id="7" name="Group 7"/>
          <p:cNvGrpSpPr/>
          <p:nvPr/>
        </p:nvGrpSpPr>
        <p:grpSpPr>
          <a:xfrm>
            <a:off x="491046" y="3215145"/>
            <a:ext cx="7498499" cy="3319152"/>
            <a:chOff x="0" y="0"/>
            <a:chExt cx="4819745" cy="1234431"/>
          </a:xfrm>
        </p:grpSpPr>
        <p:sp>
          <p:nvSpPr>
            <p:cNvPr id="8" name="Freeform 8"/>
            <p:cNvSpPr/>
            <p:nvPr/>
          </p:nvSpPr>
          <p:spPr>
            <a:xfrm>
              <a:off x="0" y="0"/>
              <a:ext cx="4819745" cy="1234431"/>
            </a:xfrm>
            <a:custGeom>
              <a:avLst/>
              <a:gdLst/>
              <a:ahLst/>
              <a:cxnLst/>
              <a:rect l="l" t="t" r="r" b="b"/>
              <a:pathLst>
                <a:path w="4819745" h="1234431">
                  <a:moveTo>
                    <a:pt x="24868" y="0"/>
                  </a:moveTo>
                  <a:lnTo>
                    <a:pt x="4794878" y="0"/>
                  </a:lnTo>
                  <a:cubicBezTo>
                    <a:pt x="4808612" y="0"/>
                    <a:pt x="4819745" y="11134"/>
                    <a:pt x="4819745" y="24868"/>
                  </a:cubicBezTo>
                  <a:lnTo>
                    <a:pt x="4819745" y="1209564"/>
                  </a:lnTo>
                  <a:cubicBezTo>
                    <a:pt x="4819745" y="1223298"/>
                    <a:pt x="4808612" y="1234431"/>
                    <a:pt x="4794878" y="1234431"/>
                  </a:cubicBezTo>
                  <a:lnTo>
                    <a:pt x="24868" y="1234431"/>
                  </a:lnTo>
                  <a:cubicBezTo>
                    <a:pt x="11134" y="1234431"/>
                    <a:pt x="0" y="1223298"/>
                    <a:pt x="0" y="1209564"/>
                  </a:cubicBezTo>
                  <a:lnTo>
                    <a:pt x="0" y="24868"/>
                  </a:lnTo>
                  <a:cubicBezTo>
                    <a:pt x="0" y="11134"/>
                    <a:pt x="11134" y="0"/>
                    <a:pt x="24868" y="0"/>
                  </a:cubicBezTo>
                  <a:close/>
                </a:path>
              </a:pathLst>
            </a:custGeom>
            <a:solidFill>
              <a:srgbClr val="FFFEF7"/>
            </a:solidFill>
            <a:ln w="47625" cap="rnd">
              <a:solidFill>
                <a:srgbClr val="000000"/>
              </a:solidFill>
              <a:prstDash val="solid"/>
              <a:round/>
            </a:ln>
          </p:spPr>
          <p: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a:ea typeface="+mn-ea"/>
                <a:cs typeface="Arial"/>
                <a:sym typeface="Arial"/>
              </a:endParaRPr>
            </a:p>
          </p:txBody>
        </p:sp>
        <p:sp>
          <p:nvSpPr>
            <p:cNvPr id="9" name="TextBox 9"/>
            <p:cNvSpPr txBox="1"/>
            <p:nvPr/>
          </p:nvSpPr>
          <p:spPr>
            <a:xfrm>
              <a:off x="0" y="-9525"/>
              <a:ext cx="4819745" cy="1243956"/>
            </a:xfrm>
            <a:prstGeom prst="rect">
              <a:avLst/>
            </a:prstGeom>
          </p:spPr>
          <p:txBody>
            <a:bodyPr lIns="0" tIns="0" rIns="0" bIns="0" rtlCol="0" anchor="ctr"/>
            <a:lstStyle/>
            <a:p>
              <a:pPr marL="0" marR="0" lvl="0" indent="0" algn="ctr" defTabSz="914423" rtl="0" eaLnBrk="1" fontAlgn="auto" latinLnBrk="0" hangingPunct="1">
                <a:lnSpc>
                  <a:spcPts val="467"/>
                </a:lnSpc>
                <a:spcBef>
                  <a:spcPct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Arial"/>
                <a:sym typeface="Arial"/>
              </a:endParaRPr>
            </a:p>
          </p:txBody>
        </p:sp>
      </p:grpSp>
      <p:sp>
        <p:nvSpPr>
          <p:cNvPr id="10" name="Freeform 10"/>
          <p:cNvSpPr/>
          <p:nvPr/>
        </p:nvSpPr>
        <p:spPr>
          <a:xfrm>
            <a:off x="-535535" y="-656746"/>
            <a:ext cx="2442675" cy="2376057"/>
          </a:xfrm>
          <a:custGeom>
            <a:avLst/>
            <a:gdLst/>
            <a:ahLst/>
            <a:cxnLst/>
            <a:rect l="l" t="t" r="r" b="b"/>
            <a:pathLst>
              <a:path w="3664013" h="3564086">
                <a:moveTo>
                  <a:pt x="0" y="0"/>
                </a:moveTo>
                <a:lnTo>
                  <a:pt x="3664014" y="0"/>
                </a:lnTo>
                <a:lnTo>
                  <a:pt x="3664014" y="3564086"/>
                </a:lnTo>
                <a:lnTo>
                  <a:pt x="0" y="3564086"/>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Arial"/>
              <a:sym typeface="Arial"/>
            </a:endParaRPr>
          </a:p>
        </p:txBody>
      </p:sp>
      <p:grpSp>
        <p:nvGrpSpPr>
          <p:cNvPr id="11" name="Group 11"/>
          <p:cNvGrpSpPr/>
          <p:nvPr/>
        </p:nvGrpSpPr>
        <p:grpSpPr>
          <a:xfrm>
            <a:off x="685802" y="333958"/>
            <a:ext cx="10966265" cy="1774267"/>
            <a:chOff x="0" y="0"/>
            <a:chExt cx="2327098" cy="1648260"/>
          </a:xfrm>
        </p:grpSpPr>
        <p:sp>
          <p:nvSpPr>
            <p:cNvPr id="12" name="Freeform 12"/>
            <p:cNvSpPr/>
            <p:nvPr/>
          </p:nvSpPr>
          <p:spPr>
            <a:xfrm>
              <a:off x="0" y="0"/>
              <a:ext cx="2327098" cy="1648260"/>
            </a:xfrm>
            <a:custGeom>
              <a:avLst/>
              <a:gdLst/>
              <a:ahLst/>
              <a:cxnLst/>
              <a:rect l="l" t="t" r="r" b="b"/>
              <a:pathLst>
                <a:path w="2327098" h="1648260">
                  <a:moveTo>
                    <a:pt x="47910" y="0"/>
                  </a:moveTo>
                  <a:lnTo>
                    <a:pt x="2279188" y="0"/>
                  </a:lnTo>
                  <a:cubicBezTo>
                    <a:pt x="2305648" y="0"/>
                    <a:pt x="2327098" y="21450"/>
                    <a:pt x="2327098" y="47910"/>
                  </a:cubicBezTo>
                  <a:lnTo>
                    <a:pt x="2327098" y="1600350"/>
                  </a:lnTo>
                  <a:cubicBezTo>
                    <a:pt x="2327098" y="1626810"/>
                    <a:pt x="2305648" y="1648260"/>
                    <a:pt x="2279188" y="1648260"/>
                  </a:cubicBezTo>
                  <a:lnTo>
                    <a:pt x="47910" y="1648260"/>
                  </a:lnTo>
                  <a:cubicBezTo>
                    <a:pt x="21450" y="1648260"/>
                    <a:pt x="0" y="1626810"/>
                    <a:pt x="0" y="1600350"/>
                  </a:cubicBezTo>
                  <a:lnTo>
                    <a:pt x="0" y="47910"/>
                  </a:lnTo>
                  <a:cubicBezTo>
                    <a:pt x="0" y="21450"/>
                    <a:pt x="21450" y="0"/>
                    <a:pt x="47910" y="0"/>
                  </a:cubicBezTo>
                  <a:close/>
                </a:path>
              </a:pathLst>
            </a:custGeom>
            <a:solidFill>
              <a:srgbClr val="FFFEF7"/>
            </a:solidFill>
            <a:ln w="47625" cap="rnd">
              <a:solidFill>
                <a:srgbClr val="000000"/>
              </a:solidFill>
              <a:prstDash val="solid"/>
              <a:round/>
            </a:ln>
          </p:spPr>
          <p: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Arial"/>
                <a:sym typeface="Arial"/>
              </a:endParaRPr>
            </a:p>
          </p:txBody>
        </p:sp>
        <p:sp>
          <p:nvSpPr>
            <p:cNvPr id="13" name="TextBox 13"/>
            <p:cNvSpPr txBox="1"/>
            <p:nvPr/>
          </p:nvSpPr>
          <p:spPr>
            <a:xfrm>
              <a:off x="0" y="-9525"/>
              <a:ext cx="2327098" cy="1657785"/>
            </a:xfrm>
            <a:prstGeom prst="rect">
              <a:avLst/>
            </a:prstGeom>
          </p:spPr>
          <p:txBody>
            <a:bodyPr lIns="0" tIns="0" rIns="0" bIns="0" rtlCol="0" anchor="ctr"/>
            <a:lstStyle/>
            <a:p>
              <a:pPr marL="0" marR="0" lvl="0" indent="0" algn="ctr" defTabSz="914423" rtl="0" eaLnBrk="1" fontAlgn="auto" latinLnBrk="0" hangingPunct="1">
                <a:lnSpc>
                  <a:spcPts val="467"/>
                </a:lnSpc>
                <a:spcBef>
                  <a:spcPct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Arial"/>
                <a:sym typeface="Arial"/>
              </a:endParaRPr>
            </a:p>
          </p:txBody>
        </p:sp>
      </p:grpSp>
      <p:sp>
        <p:nvSpPr>
          <p:cNvPr id="14" name="Freeform 14"/>
          <p:cNvSpPr/>
          <p:nvPr/>
        </p:nvSpPr>
        <p:spPr>
          <a:xfrm>
            <a:off x="4371144" y="-544041"/>
            <a:ext cx="458031" cy="114508"/>
          </a:xfrm>
          <a:custGeom>
            <a:avLst/>
            <a:gdLst/>
            <a:ahLst/>
            <a:cxnLst/>
            <a:rect l="l" t="t" r="r" b="b"/>
            <a:pathLst>
              <a:path w="687047" h="171762">
                <a:moveTo>
                  <a:pt x="0" y="0"/>
                </a:moveTo>
                <a:lnTo>
                  <a:pt x="687047" y="0"/>
                </a:lnTo>
                <a:lnTo>
                  <a:pt x="687047" y="171761"/>
                </a:lnTo>
                <a:lnTo>
                  <a:pt x="0" y="17176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Arial"/>
              <a:sym typeface="Arial"/>
            </a:endParaRPr>
          </a:p>
        </p:txBody>
      </p:sp>
      <p:sp>
        <p:nvSpPr>
          <p:cNvPr id="15" name="TextBox 15"/>
          <p:cNvSpPr txBox="1"/>
          <p:nvPr/>
        </p:nvSpPr>
        <p:spPr>
          <a:xfrm>
            <a:off x="839342" y="321750"/>
            <a:ext cx="9997859" cy="1846659"/>
          </a:xfrm>
          <a:prstGeom prst="rect">
            <a:avLst/>
          </a:prstGeom>
        </p:spPr>
        <p:txBody>
          <a:bodyPr wrap="square" lIns="0" tIns="0" rIns="0" bIns="0" rtlCol="0" anchor="t">
            <a:spAutoFit/>
          </a:bodyPr>
          <a:lstStyle/>
          <a:p>
            <a:pPr marL="0" marR="0" lvl="0" indent="0" algn="ctr" defTabSz="914423" rtl="0" eaLnBrk="1" fontAlgn="auto" latinLnBrk="0" hangingPunct="1">
              <a:lnSpc>
                <a:spcPct val="100000"/>
              </a:lnSpc>
              <a:spcBef>
                <a:spcPct val="0"/>
              </a:spcBef>
              <a:spcAft>
                <a:spcPts val="0"/>
              </a:spcAft>
              <a:buClrTx/>
              <a:buSzTx/>
              <a:buFontTx/>
              <a:buNone/>
              <a:tabLst/>
              <a:defRPr/>
            </a:pPr>
            <a:r>
              <a:rPr kumimoji="0" lang="en-US" sz="6000" b="0" i="0" u="none" strike="noStrike" kern="1200" cap="none" spc="0" normalizeH="0" baseline="0" noProof="0" dirty="0">
                <a:ln>
                  <a:noFill/>
                </a:ln>
                <a:solidFill>
                  <a:srgbClr val="000000"/>
                </a:solidFill>
                <a:effectLst/>
                <a:uLnTx/>
                <a:uFillTx/>
                <a:latin typeface="DM Sans" pitchFamily="2" charset="77"/>
                <a:ea typeface="Repo Bold Bold"/>
                <a:cs typeface="Repo Bold Bold"/>
                <a:sym typeface="Repo Bold Bold"/>
              </a:rPr>
              <a:t>How can we foster </a:t>
            </a:r>
          </a:p>
          <a:p>
            <a:pPr marL="0" marR="0" lvl="0" indent="0" algn="ctr" defTabSz="914423" rtl="0" eaLnBrk="1" fontAlgn="auto" latinLnBrk="0" hangingPunct="1">
              <a:lnSpc>
                <a:spcPct val="100000"/>
              </a:lnSpc>
              <a:spcBef>
                <a:spcPct val="0"/>
              </a:spcBef>
              <a:spcAft>
                <a:spcPts val="0"/>
              </a:spcAft>
              <a:buClrTx/>
              <a:buSzTx/>
              <a:buFontTx/>
              <a:buNone/>
              <a:tabLst/>
              <a:defRPr/>
            </a:pPr>
            <a:r>
              <a:rPr kumimoji="0" lang="en-US" sz="6000" b="0" i="0" u="none" strike="noStrike" kern="1200" cap="none" spc="0" normalizeH="0" baseline="0" noProof="0" dirty="0">
                <a:ln>
                  <a:noFill/>
                </a:ln>
                <a:solidFill>
                  <a:srgbClr val="000000"/>
                </a:solidFill>
                <a:effectLst/>
                <a:uLnTx/>
                <a:uFillTx/>
                <a:latin typeface="DM Sans" pitchFamily="2" charset="77"/>
                <a:ea typeface="Repo Bold Bold"/>
                <a:cs typeface="Repo Bold Bold"/>
                <a:sym typeface="Repo Bold Bold"/>
              </a:rPr>
              <a:t>academic risk-taking? </a:t>
            </a:r>
          </a:p>
        </p:txBody>
      </p:sp>
      <p:sp>
        <p:nvSpPr>
          <p:cNvPr id="16" name="Freeform 16"/>
          <p:cNvSpPr/>
          <p:nvPr/>
        </p:nvSpPr>
        <p:spPr>
          <a:xfrm>
            <a:off x="-3840251" y="-5445021"/>
            <a:ext cx="1397416" cy="1397416"/>
          </a:xfrm>
          <a:custGeom>
            <a:avLst/>
            <a:gdLst/>
            <a:ahLst/>
            <a:cxnLst/>
            <a:rect l="l" t="t" r="r" b="b"/>
            <a:pathLst>
              <a:path w="2096124" h="2096124">
                <a:moveTo>
                  <a:pt x="0" y="0"/>
                </a:moveTo>
                <a:lnTo>
                  <a:pt x="2096124" y="0"/>
                </a:lnTo>
                <a:lnTo>
                  <a:pt x="2096124" y="2096124"/>
                </a:lnTo>
                <a:lnTo>
                  <a:pt x="0" y="20961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Arial"/>
              <a:sym typeface="Arial"/>
            </a:endParaRPr>
          </a:p>
        </p:txBody>
      </p:sp>
      <p:sp>
        <p:nvSpPr>
          <p:cNvPr id="23" name="TextBox 23"/>
          <p:cNvSpPr txBox="1"/>
          <p:nvPr/>
        </p:nvSpPr>
        <p:spPr>
          <a:xfrm>
            <a:off x="768136" y="2959980"/>
            <a:ext cx="5334755" cy="3022291"/>
          </a:xfrm>
          <a:prstGeom prst="rect">
            <a:avLst/>
          </a:prstGeom>
        </p:spPr>
        <p:txBody>
          <a:bodyPr lIns="0" tIns="0" rIns="0" bIns="0" rtlCol="0" anchor="ctr"/>
          <a:lstStyle/>
          <a:p>
            <a:pPr marL="0" marR="0" lvl="0" indent="0" algn="ctr" defTabSz="914423" rtl="0" eaLnBrk="1" fontAlgn="auto" latinLnBrk="0" hangingPunct="1">
              <a:lnSpc>
                <a:spcPts val="467"/>
              </a:lnSpc>
              <a:spcBef>
                <a:spcPct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Arial"/>
              <a:sym typeface="Arial"/>
            </a:endParaRPr>
          </a:p>
        </p:txBody>
      </p:sp>
      <p:sp>
        <p:nvSpPr>
          <p:cNvPr id="53" name="Freeform 53"/>
          <p:cNvSpPr/>
          <p:nvPr/>
        </p:nvSpPr>
        <p:spPr>
          <a:xfrm>
            <a:off x="10837201" y="890495"/>
            <a:ext cx="608388" cy="152097"/>
          </a:xfrm>
          <a:custGeom>
            <a:avLst/>
            <a:gdLst/>
            <a:ahLst/>
            <a:cxnLst/>
            <a:rect l="l" t="t" r="r" b="b"/>
            <a:pathLst>
              <a:path w="912582" h="228145">
                <a:moveTo>
                  <a:pt x="0" y="0"/>
                </a:moveTo>
                <a:lnTo>
                  <a:pt x="912581" y="0"/>
                </a:lnTo>
                <a:lnTo>
                  <a:pt x="912581" y="228146"/>
                </a:lnTo>
                <a:lnTo>
                  <a:pt x="0" y="228146"/>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Arial"/>
              <a:sym typeface="Arial"/>
            </a:endParaRPr>
          </a:p>
        </p:txBody>
      </p:sp>
      <p:sp>
        <p:nvSpPr>
          <p:cNvPr id="54" name="Freeform 54"/>
          <p:cNvSpPr/>
          <p:nvPr/>
        </p:nvSpPr>
        <p:spPr>
          <a:xfrm rot="-2533475">
            <a:off x="17159837" y="3285628"/>
            <a:ext cx="2037287" cy="1122359"/>
          </a:xfrm>
          <a:custGeom>
            <a:avLst/>
            <a:gdLst/>
            <a:ahLst/>
            <a:cxnLst/>
            <a:rect l="l" t="t" r="r" b="b"/>
            <a:pathLst>
              <a:path w="3055929" h="1683539">
                <a:moveTo>
                  <a:pt x="0" y="0"/>
                </a:moveTo>
                <a:lnTo>
                  <a:pt x="3055929" y="0"/>
                </a:lnTo>
                <a:lnTo>
                  <a:pt x="3055929" y="1683539"/>
                </a:lnTo>
                <a:lnTo>
                  <a:pt x="0" y="1683539"/>
                </a:lnTo>
                <a:lnTo>
                  <a:pt x="0" y="0"/>
                </a:lnTo>
                <a:close/>
              </a:path>
            </a:pathLst>
          </a:custGeom>
          <a:blipFill>
            <a:blip r:embed="rId12" cstate="email">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a:blipFill>
        </p:spPr>
        <p: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Arial"/>
              <a:sym typeface="Arial"/>
            </a:endParaRPr>
          </a:p>
        </p:txBody>
      </p:sp>
      <p:sp>
        <p:nvSpPr>
          <p:cNvPr id="22" name="TextBox 21">
            <a:extLst>
              <a:ext uri="{FF2B5EF4-FFF2-40B4-BE49-F238E27FC236}">
                <a16:creationId xmlns:a16="http://schemas.microsoft.com/office/drawing/2014/main" id="{17DB5482-7CCB-C70A-005E-F31E3A1C08DA}"/>
              </a:ext>
            </a:extLst>
          </p:cNvPr>
          <p:cNvSpPr txBox="1"/>
          <p:nvPr/>
        </p:nvSpPr>
        <p:spPr>
          <a:xfrm>
            <a:off x="843390" y="3507112"/>
            <a:ext cx="5869911" cy="769441"/>
          </a:xfrm>
          <a:prstGeom prst="rect">
            <a:avLst/>
          </a:prstGeom>
          <a:noFill/>
        </p:spPr>
        <p:txBody>
          <a:bodyPr wrap="square" rtlCol="0">
            <a:spAutoFit/>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prstClr val="black"/>
                </a:solidFill>
                <a:effectLst/>
                <a:uLnTx/>
                <a:uFillTx/>
                <a:latin typeface="DM Sans" pitchFamily="2" charset="77"/>
                <a:ea typeface="+mn-ea"/>
                <a:cs typeface="Arial"/>
                <a:sym typeface="Arial"/>
              </a:rPr>
              <a:t>Second, consider…</a:t>
            </a:r>
          </a:p>
        </p:txBody>
      </p:sp>
      <p:sp>
        <p:nvSpPr>
          <p:cNvPr id="26" name="TextBox 25">
            <a:extLst>
              <a:ext uri="{FF2B5EF4-FFF2-40B4-BE49-F238E27FC236}">
                <a16:creationId xmlns:a16="http://schemas.microsoft.com/office/drawing/2014/main" id="{AE269BC5-FDAC-6052-F96A-B8E630B37D95}"/>
              </a:ext>
            </a:extLst>
          </p:cNvPr>
          <p:cNvSpPr txBox="1"/>
          <p:nvPr/>
        </p:nvSpPr>
        <p:spPr>
          <a:xfrm>
            <a:off x="886473" y="4375191"/>
            <a:ext cx="6965757" cy="1754326"/>
          </a:xfrm>
          <a:prstGeom prst="rect">
            <a:avLst/>
          </a:prstGeom>
          <a:noFill/>
        </p:spPr>
        <p:txBody>
          <a:bodyPr wrap="square">
            <a:spAutoFit/>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black"/>
                </a:solidFill>
                <a:effectLst/>
                <a:uLnTx/>
                <a:uFillTx/>
                <a:latin typeface="DM Sans" pitchFamily="2" charset="77"/>
                <a:ea typeface="+mn-ea"/>
                <a:cs typeface="Arial"/>
                <a:sym typeface="Arial"/>
              </a:rPr>
              <a:t>Is the task challenging enough for there to be opportunities to take risks? </a:t>
            </a:r>
            <a:endParaRPr kumimoji="0" lang="en-US" sz="3600" b="0" i="0" u="none" strike="noStrike" kern="1200" cap="none" spc="0" normalizeH="0" baseline="0" noProof="0" dirty="0">
              <a:ln>
                <a:noFill/>
              </a:ln>
              <a:solidFill>
                <a:prstClr val="black"/>
              </a:solidFill>
              <a:effectLst/>
              <a:uLnTx/>
              <a:uFillTx/>
              <a:latin typeface="Calibri"/>
              <a:ea typeface="+mn-ea"/>
              <a:cs typeface="Arial"/>
              <a:sym typeface="Arial"/>
            </a:endParaRPr>
          </a:p>
        </p:txBody>
      </p:sp>
      <p:grpSp>
        <p:nvGrpSpPr>
          <p:cNvPr id="27" name="Group 7">
            <a:extLst>
              <a:ext uri="{FF2B5EF4-FFF2-40B4-BE49-F238E27FC236}">
                <a16:creationId xmlns:a16="http://schemas.microsoft.com/office/drawing/2014/main" id="{E249EB5A-E69B-EAE5-5247-26CBDDE8CD3F}"/>
              </a:ext>
            </a:extLst>
          </p:cNvPr>
          <p:cNvGrpSpPr/>
          <p:nvPr/>
        </p:nvGrpSpPr>
        <p:grpSpPr>
          <a:xfrm>
            <a:off x="8405197" y="3157339"/>
            <a:ext cx="3313632" cy="3319152"/>
            <a:chOff x="0" y="0"/>
            <a:chExt cx="4819745" cy="1234431"/>
          </a:xfrm>
        </p:grpSpPr>
        <p:sp>
          <p:nvSpPr>
            <p:cNvPr id="28" name="Freeform 8">
              <a:extLst>
                <a:ext uri="{FF2B5EF4-FFF2-40B4-BE49-F238E27FC236}">
                  <a16:creationId xmlns:a16="http://schemas.microsoft.com/office/drawing/2014/main" id="{2824E87E-4AFB-0534-36CE-8E3C69A25FE9}"/>
                </a:ext>
              </a:extLst>
            </p:cNvPr>
            <p:cNvSpPr/>
            <p:nvPr/>
          </p:nvSpPr>
          <p:spPr>
            <a:xfrm>
              <a:off x="0" y="0"/>
              <a:ext cx="4819745" cy="1234431"/>
            </a:xfrm>
            <a:custGeom>
              <a:avLst/>
              <a:gdLst/>
              <a:ahLst/>
              <a:cxnLst/>
              <a:rect l="l" t="t" r="r" b="b"/>
              <a:pathLst>
                <a:path w="4819745" h="1234431">
                  <a:moveTo>
                    <a:pt x="24868" y="0"/>
                  </a:moveTo>
                  <a:lnTo>
                    <a:pt x="4794878" y="0"/>
                  </a:lnTo>
                  <a:cubicBezTo>
                    <a:pt x="4808612" y="0"/>
                    <a:pt x="4819745" y="11134"/>
                    <a:pt x="4819745" y="24868"/>
                  </a:cubicBezTo>
                  <a:lnTo>
                    <a:pt x="4819745" y="1209564"/>
                  </a:lnTo>
                  <a:cubicBezTo>
                    <a:pt x="4819745" y="1223298"/>
                    <a:pt x="4808612" y="1234431"/>
                    <a:pt x="4794878" y="1234431"/>
                  </a:cubicBezTo>
                  <a:lnTo>
                    <a:pt x="24868" y="1234431"/>
                  </a:lnTo>
                  <a:cubicBezTo>
                    <a:pt x="11134" y="1234431"/>
                    <a:pt x="0" y="1223298"/>
                    <a:pt x="0" y="1209564"/>
                  </a:cubicBezTo>
                  <a:lnTo>
                    <a:pt x="0" y="24868"/>
                  </a:lnTo>
                  <a:cubicBezTo>
                    <a:pt x="0" y="11134"/>
                    <a:pt x="11134" y="0"/>
                    <a:pt x="24868" y="0"/>
                  </a:cubicBezTo>
                  <a:close/>
                </a:path>
              </a:pathLst>
            </a:custGeom>
            <a:solidFill>
              <a:srgbClr val="FFFEF7"/>
            </a:solidFill>
            <a:ln w="47625" cap="rnd">
              <a:solidFill>
                <a:srgbClr val="000000"/>
              </a:solidFill>
              <a:prstDash val="solid"/>
              <a:round/>
            </a:ln>
          </p:spPr>
          <p: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a:ea typeface="+mn-ea"/>
                <a:cs typeface="Arial"/>
                <a:sym typeface="Arial"/>
              </a:endParaRPr>
            </a:p>
          </p:txBody>
        </p:sp>
        <p:sp>
          <p:nvSpPr>
            <p:cNvPr id="29" name="TextBox 9">
              <a:extLst>
                <a:ext uri="{FF2B5EF4-FFF2-40B4-BE49-F238E27FC236}">
                  <a16:creationId xmlns:a16="http://schemas.microsoft.com/office/drawing/2014/main" id="{714E0733-01D7-17C9-057C-4FF46D543B3D}"/>
                </a:ext>
              </a:extLst>
            </p:cNvPr>
            <p:cNvSpPr txBox="1"/>
            <p:nvPr/>
          </p:nvSpPr>
          <p:spPr>
            <a:xfrm>
              <a:off x="0" y="-9525"/>
              <a:ext cx="4819745" cy="1243956"/>
            </a:xfrm>
            <a:prstGeom prst="rect">
              <a:avLst/>
            </a:prstGeom>
          </p:spPr>
          <p:txBody>
            <a:bodyPr lIns="0" tIns="0" rIns="0" bIns="0" rtlCol="0" anchor="ctr"/>
            <a:lstStyle/>
            <a:p>
              <a:pPr marL="0" marR="0" lvl="0" indent="0" algn="ctr" defTabSz="914423" rtl="0" eaLnBrk="1" fontAlgn="auto" latinLnBrk="0" hangingPunct="1">
                <a:lnSpc>
                  <a:spcPts val="467"/>
                </a:lnSpc>
                <a:spcBef>
                  <a:spcPct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Arial"/>
                <a:sym typeface="Arial"/>
              </a:endParaRPr>
            </a:p>
          </p:txBody>
        </p:sp>
      </p:grpSp>
      <p:pic>
        <p:nvPicPr>
          <p:cNvPr id="31" name="Graphic 30" descr="Mountain scene with solid fill">
            <a:extLst>
              <a:ext uri="{FF2B5EF4-FFF2-40B4-BE49-F238E27FC236}">
                <a16:creationId xmlns:a16="http://schemas.microsoft.com/office/drawing/2014/main" id="{57893FDD-37CF-A11D-EC73-59A2F69C4087}"/>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8750107" y="3373454"/>
            <a:ext cx="2555423" cy="2555423"/>
          </a:xfrm>
          <a:prstGeom prst="rect">
            <a:avLst/>
          </a:prstGeom>
        </p:spPr>
      </p:pic>
    </p:spTree>
    <p:extLst>
      <p:ext uri="{BB962C8B-B14F-4D97-AF65-F5344CB8AC3E}">
        <p14:creationId xmlns:p14="http://schemas.microsoft.com/office/powerpoint/2010/main" val="398419020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57517" y="-40619"/>
            <a:ext cx="12192000" cy="6858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cstate="email">
              <a:extLst>
                <a:ext uri="{28A0092B-C50C-407E-A947-70E740481C1C}">
                  <a14:useLocalDpi xmlns:a14="http://schemas.microsoft.com/office/drawing/2010/main"/>
                </a:ext>
              </a:extLst>
            </a:blip>
            <a:stretch>
              <a:fillRect/>
            </a:stretch>
          </a:blipFill>
        </p:spPr>
        <p: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a:ea typeface="+mn-ea"/>
              <a:cs typeface="Arial"/>
              <a:sym typeface="Arial"/>
            </a:endParaRPr>
          </a:p>
        </p:txBody>
      </p:sp>
      <p:sp>
        <p:nvSpPr>
          <p:cNvPr id="6" name="Freeform 6"/>
          <p:cNvSpPr/>
          <p:nvPr/>
        </p:nvSpPr>
        <p:spPr>
          <a:xfrm rot="-1757656">
            <a:off x="8691210" y="5441528"/>
            <a:ext cx="5978473" cy="1935531"/>
          </a:xfrm>
          <a:custGeom>
            <a:avLst/>
            <a:gdLst/>
            <a:ahLst/>
            <a:cxnLst/>
            <a:rect l="l" t="t" r="r" b="b"/>
            <a:pathLst>
              <a:path w="8967709" h="2903296">
                <a:moveTo>
                  <a:pt x="0" y="0"/>
                </a:moveTo>
                <a:lnTo>
                  <a:pt x="8967709" y="0"/>
                </a:lnTo>
                <a:lnTo>
                  <a:pt x="8967709" y="2903296"/>
                </a:lnTo>
                <a:lnTo>
                  <a:pt x="0" y="290329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Arial"/>
              <a:sym typeface="Arial"/>
            </a:endParaRPr>
          </a:p>
        </p:txBody>
      </p:sp>
      <p:grpSp>
        <p:nvGrpSpPr>
          <p:cNvPr id="7" name="Group 7"/>
          <p:cNvGrpSpPr/>
          <p:nvPr/>
        </p:nvGrpSpPr>
        <p:grpSpPr>
          <a:xfrm>
            <a:off x="491046" y="3215145"/>
            <a:ext cx="7498499" cy="3319152"/>
            <a:chOff x="0" y="0"/>
            <a:chExt cx="4819745" cy="1234431"/>
          </a:xfrm>
        </p:grpSpPr>
        <p:sp>
          <p:nvSpPr>
            <p:cNvPr id="8" name="Freeform 8"/>
            <p:cNvSpPr/>
            <p:nvPr/>
          </p:nvSpPr>
          <p:spPr>
            <a:xfrm>
              <a:off x="0" y="0"/>
              <a:ext cx="4819745" cy="1234431"/>
            </a:xfrm>
            <a:custGeom>
              <a:avLst/>
              <a:gdLst/>
              <a:ahLst/>
              <a:cxnLst/>
              <a:rect l="l" t="t" r="r" b="b"/>
              <a:pathLst>
                <a:path w="4819745" h="1234431">
                  <a:moveTo>
                    <a:pt x="24868" y="0"/>
                  </a:moveTo>
                  <a:lnTo>
                    <a:pt x="4794878" y="0"/>
                  </a:lnTo>
                  <a:cubicBezTo>
                    <a:pt x="4808612" y="0"/>
                    <a:pt x="4819745" y="11134"/>
                    <a:pt x="4819745" y="24868"/>
                  </a:cubicBezTo>
                  <a:lnTo>
                    <a:pt x="4819745" y="1209564"/>
                  </a:lnTo>
                  <a:cubicBezTo>
                    <a:pt x="4819745" y="1223298"/>
                    <a:pt x="4808612" y="1234431"/>
                    <a:pt x="4794878" y="1234431"/>
                  </a:cubicBezTo>
                  <a:lnTo>
                    <a:pt x="24868" y="1234431"/>
                  </a:lnTo>
                  <a:cubicBezTo>
                    <a:pt x="11134" y="1234431"/>
                    <a:pt x="0" y="1223298"/>
                    <a:pt x="0" y="1209564"/>
                  </a:cubicBezTo>
                  <a:lnTo>
                    <a:pt x="0" y="24868"/>
                  </a:lnTo>
                  <a:cubicBezTo>
                    <a:pt x="0" y="11134"/>
                    <a:pt x="11134" y="0"/>
                    <a:pt x="24868" y="0"/>
                  </a:cubicBezTo>
                  <a:close/>
                </a:path>
              </a:pathLst>
            </a:custGeom>
            <a:solidFill>
              <a:srgbClr val="FFFEF7"/>
            </a:solidFill>
            <a:ln w="47625" cap="rnd">
              <a:solidFill>
                <a:srgbClr val="000000"/>
              </a:solidFill>
              <a:prstDash val="solid"/>
              <a:round/>
            </a:ln>
          </p:spPr>
          <p: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a:ea typeface="+mn-ea"/>
                <a:cs typeface="Arial"/>
                <a:sym typeface="Arial"/>
              </a:endParaRPr>
            </a:p>
          </p:txBody>
        </p:sp>
        <p:sp>
          <p:nvSpPr>
            <p:cNvPr id="9" name="TextBox 9"/>
            <p:cNvSpPr txBox="1"/>
            <p:nvPr/>
          </p:nvSpPr>
          <p:spPr>
            <a:xfrm>
              <a:off x="0" y="-9525"/>
              <a:ext cx="4819745" cy="1243956"/>
            </a:xfrm>
            <a:prstGeom prst="rect">
              <a:avLst/>
            </a:prstGeom>
          </p:spPr>
          <p:txBody>
            <a:bodyPr lIns="0" tIns="0" rIns="0" bIns="0" rtlCol="0" anchor="ctr"/>
            <a:lstStyle/>
            <a:p>
              <a:pPr marL="0" marR="0" lvl="0" indent="0" algn="ctr" defTabSz="914423" rtl="0" eaLnBrk="1" fontAlgn="auto" latinLnBrk="0" hangingPunct="1">
                <a:lnSpc>
                  <a:spcPts val="467"/>
                </a:lnSpc>
                <a:spcBef>
                  <a:spcPct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Arial"/>
                <a:sym typeface="Arial"/>
              </a:endParaRPr>
            </a:p>
          </p:txBody>
        </p:sp>
      </p:grpSp>
      <p:sp>
        <p:nvSpPr>
          <p:cNvPr id="10" name="Freeform 10"/>
          <p:cNvSpPr/>
          <p:nvPr/>
        </p:nvSpPr>
        <p:spPr>
          <a:xfrm>
            <a:off x="-535535" y="-656746"/>
            <a:ext cx="2442675" cy="2376057"/>
          </a:xfrm>
          <a:custGeom>
            <a:avLst/>
            <a:gdLst/>
            <a:ahLst/>
            <a:cxnLst/>
            <a:rect l="l" t="t" r="r" b="b"/>
            <a:pathLst>
              <a:path w="3664013" h="3564086">
                <a:moveTo>
                  <a:pt x="0" y="0"/>
                </a:moveTo>
                <a:lnTo>
                  <a:pt x="3664014" y="0"/>
                </a:lnTo>
                <a:lnTo>
                  <a:pt x="3664014" y="3564086"/>
                </a:lnTo>
                <a:lnTo>
                  <a:pt x="0" y="3564086"/>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Arial"/>
              <a:sym typeface="Arial"/>
            </a:endParaRPr>
          </a:p>
        </p:txBody>
      </p:sp>
      <p:grpSp>
        <p:nvGrpSpPr>
          <p:cNvPr id="11" name="Group 11"/>
          <p:cNvGrpSpPr/>
          <p:nvPr/>
        </p:nvGrpSpPr>
        <p:grpSpPr>
          <a:xfrm>
            <a:off x="685802" y="333958"/>
            <a:ext cx="10966265" cy="1774267"/>
            <a:chOff x="0" y="0"/>
            <a:chExt cx="2327098" cy="1648260"/>
          </a:xfrm>
        </p:grpSpPr>
        <p:sp>
          <p:nvSpPr>
            <p:cNvPr id="12" name="Freeform 12"/>
            <p:cNvSpPr/>
            <p:nvPr/>
          </p:nvSpPr>
          <p:spPr>
            <a:xfrm>
              <a:off x="0" y="0"/>
              <a:ext cx="2327098" cy="1648260"/>
            </a:xfrm>
            <a:custGeom>
              <a:avLst/>
              <a:gdLst/>
              <a:ahLst/>
              <a:cxnLst/>
              <a:rect l="l" t="t" r="r" b="b"/>
              <a:pathLst>
                <a:path w="2327098" h="1648260">
                  <a:moveTo>
                    <a:pt x="47910" y="0"/>
                  </a:moveTo>
                  <a:lnTo>
                    <a:pt x="2279188" y="0"/>
                  </a:lnTo>
                  <a:cubicBezTo>
                    <a:pt x="2305648" y="0"/>
                    <a:pt x="2327098" y="21450"/>
                    <a:pt x="2327098" y="47910"/>
                  </a:cubicBezTo>
                  <a:lnTo>
                    <a:pt x="2327098" y="1600350"/>
                  </a:lnTo>
                  <a:cubicBezTo>
                    <a:pt x="2327098" y="1626810"/>
                    <a:pt x="2305648" y="1648260"/>
                    <a:pt x="2279188" y="1648260"/>
                  </a:cubicBezTo>
                  <a:lnTo>
                    <a:pt x="47910" y="1648260"/>
                  </a:lnTo>
                  <a:cubicBezTo>
                    <a:pt x="21450" y="1648260"/>
                    <a:pt x="0" y="1626810"/>
                    <a:pt x="0" y="1600350"/>
                  </a:cubicBezTo>
                  <a:lnTo>
                    <a:pt x="0" y="47910"/>
                  </a:lnTo>
                  <a:cubicBezTo>
                    <a:pt x="0" y="21450"/>
                    <a:pt x="21450" y="0"/>
                    <a:pt x="47910" y="0"/>
                  </a:cubicBezTo>
                  <a:close/>
                </a:path>
              </a:pathLst>
            </a:custGeom>
            <a:solidFill>
              <a:srgbClr val="FFFEF7"/>
            </a:solidFill>
            <a:ln w="47625" cap="rnd">
              <a:solidFill>
                <a:srgbClr val="000000"/>
              </a:solidFill>
              <a:prstDash val="solid"/>
              <a:round/>
            </a:ln>
          </p:spPr>
          <p: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Arial"/>
                <a:sym typeface="Arial"/>
              </a:endParaRPr>
            </a:p>
          </p:txBody>
        </p:sp>
        <p:sp>
          <p:nvSpPr>
            <p:cNvPr id="13" name="TextBox 13"/>
            <p:cNvSpPr txBox="1"/>
            <p:nvPr/>
          </p:nvSpPr>
          <p:spPr>
            <a:xfrm>
              <a:off x="0" y="-9525"/>
              <a:ext cx="2327098" cy="1657785"/>
            </a:xfrm>
            <a:prstGeom prst="rect">
              <a:avLst/>
            </a:prstGeom>
          </p:spPr>
          <p:txBody>
            <a:bodyPr lIns="0" tIns="0" rIns="0" bIns="0" rtlCol="0" anchor="ctr"/>
            <a:lstStyle/>
            <a:p>
              <a:pPr marL="0" marR="0" lvl="0" indent="0" algn="ctr" defTabSz="914423" rtl="0" eaLnBrk="1" fontAlgn="auto" latinLnBrk="0" hangingPunct="1">
                <a:lnSpc>
                  <a:spcPts val="467"/>
                </a:lnSpc>
                <a:spcBef>
                  <a:spcPct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Arial"/>
                <a:sym typeface="Arial"/>
              </a:endParaRPr>
            </a:p>
          </p:txBody>
        </p:sp>
      </p:grpSp>
      <p:sp>
        <p:nvSpPr>
          <p:cNvPr id="14" name="Freeform 14"/>
          <p:cNvSpPr/>
          <p:nvPr/>
        </p:nvSpPr>
        <p:spPr>
          <a:xfrm>
            <a:off x="4371144" y="-544041"/>
            <a:ext cx="458031" cy="114508"/>
          </a:xfrm>
          <a:custGeom>
            <a:avLst/>
            <a:gdLst/>
            <a:ahLst/>
            <a:cxnLst/>
            <a:rect l="l" t="t" r="r" b="b"/>
            <a:pathLst>
              <a:path w="687047" h="171762">
                <a:moveTo>
                  <a:pt x="0" y="0"/>
                </a:moveTo>
                <a:lnTo>
                  <a:pt x="687047" y="0"/>
                </a:lnTo>
                <a:lnTo>
                  <a:pt x="687047" y="171761"/>
                </a:lnTo>
                <a:lnTo>
                  <a:pt x="0" y="17176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Arial"/>
              <a:sym typeface="Arial"/>
            </a:endParaRPr>
          </a:p>
        </p:txBody>
      </p:sp>
      <p:sp>
        <p:nvSpPr>
          <p:cNvPr id="15" name="TextBox 15"/>
          <p:cNvSpPr txBox="1"/>
          <p:nvPr/>
        </p:nvSpPr>
        <p:spPr>
          <a:xfrm>
            <a:off x="839342" y="321750"/>
            <a:ext cx="9997859" cy="1846659"/>
          </a:xfrm>
          <a:prstGeom prst="rect">
            <a:avLst/>
          </a:prstGeom>
        </p:spPr>
        <p:txBody>
          <a:bodyPr wrap="square" lIns="0" tIns="0" rIns="0" bIns="0" rtlCol="0" anchor="t">
            <a:spAutoFit/>
          </a:bodyPr>
          <a:lstStyle/>
          <a:p>
            <a:pPr marL="0" marR="0" lvl="0" indent="0" algn="ctr" defTabSz="914423" rtl="0" eaLnBrk="1" fontAlgn="auto" latinLnBrk="0" hangingPunct="1">
              <a:lnSpc>
                <a:spcPct val="100000"/>
              </a:lnSpc>
              <a:spcBef>
                <a:spcPct val="0"/>
              </a:spcBef>
              <a:spcAft>
                <a:spcPts val="0"/>
              </a:spcAft>
              <a:buClrTx/>
              <a:buSzTx/>
              <a:buFontTx/>
              <a:buNone/>
              <a:tabLst/>
              <a:defRPr/>
            </a:pPr>
            <a:r>
              <a:rPr kumimoji="0" lang="en-US" sz="6000" b="0" i="0" u="none" strike="noStrike" kern="1200" cap="none" spc="0" normalizeH="0" baseline="0" noProof="0" dirty="0">
                <a:ln>
                  <a:noFill/>
                </a:ln>
                <a:solidFill>
                  <a:srgbClr val="000000"/>
                </a:solidFill>
                <a:effectLst/>
                <a:uLnTx/>
                <a:uFillTx/>
                <a:latin typeface="DM Sans" pitchFamily="2" charset="77"/>
                <a:ea typeface="Repo Bold Bold"/>
                <a:cs typeface="Repo Bold Bold"/>
                <a:sym typeface="Repo Bold Bold"/>
              </a:rPr>
              <a:t>How can we foster </a:t>
            </a:r>
          </a:p>
          <a:p>
            <a:pPr marL="0" marR="0" lvl="0" indent="0" algn="ctr" defTabSz="914423" rtl="0" eaLnBrk="1" fontAlgn="auto" latinLnBrk="0" hangingPunct="1">
              <a:lnSpc>
                <a:spcPct val="100000"/>
              </a:lnSpc>
              <a:spcBef>
                <a:spcPct val="0"/>
              </a:spcBef>
              <a:spcAft>
                <a:spcPts val="0"/>
              </a:spcAft>
              <a:buClrTx/>
              <a:buSzTx/>
              <a:buFontTx/>
              <a:buNone/>
              <a:tabLst/>
              <a:defRPr/>
            </a:pPr>
            <a:r>
              <a:rPr kumimoji="0" lang="en-US" sz="6000" b="0" i="0" u="none" strike="noStrike" kern="1200" cap="none" spc="0" normalizeH="0" baseline="0" noProof="0" dirty="0">
                <a:ln>
                  <a:noFill/>
                </a:ln>
                <a:solidFill>
                  <a:srgbClr val="000000"/>
                </a:solidFill>
                <a:effectLst/>
                <a:uLnTx/>
                <a:uFillTx/>
                <a:latin typeface="DM Sans" pitchFamily="2" charset="77"/>
                <a:ea typeface="Repo Bold Bold"/>
                <a:cs typeface="Repo Bold Bold"/>
                <a:sym typeface="Repo Bold Bold"/>
              </a:rPr>
              <a:t>academic risk-taking? </a:t>
            </a:r>
          </a:p>
        </p:txBody>
      </p:sp>
      <p:sp>
        <p:nvSpPr>
          <p:cNvPr id="16" name="Freeform 16"/>
          <p:cNvSpPr/>
          <p:nvPr/>
        </p:nvSpPr>
        <p:spPr>
          <a:xfrm>
            <a:off x="-3840251" y="-5445021"/>
            <a:ext cx="1397416" cy="1397416"/>
          </a:xfrm>
          <a:custGeom>
            <a:avLst/>
            <a:gdLst/>
            <a:ahLst/>
            <a:cxnLst/>
            <a:rect l="l" t="t" r="r" b="b"/>
            <a:pathLst>
              <a:path w="2096124" h="2096124">
                <a:moveTo>
                  <a:pt x="0" y="0"/>
                </a:moveTo>
                <a:lnTo>
                  <a:pt x="2096124" y="0"/>
                </a:lnTo>
                <a:lnTo>
                  <a:pt x="2096124" y="2096124"/>
                </a:lnTo>
                <a:lnTo>
                  <a:pt x="0" y="20961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Arial"/>
              <a:sym typeface="Arial"/>
            </a:endParaRPr>
          </a:p>
        </p:txBody>
      </p:sp>
      <p:sp>
        <p:nvSpPr>
          <p:cNvPr id="23" name="TextBox 23"/>
          <p:cNvSpPr txBox="1"/>
          <p:nvPr/>
        </p:nvSpPr>
        <p:spPr>
          <a:xfrm>
            <a:off x="768136" y="2959980"/>
            <a:ext cx="5334755" cy="3022291"/>
          </a:xfrm>
          <a:prstGeom prst="rect">
            <a:avLst/>
          </a:prstGeom>
        </p:spPr>
        <p:txBody>
          <a:bodyPr lIns="0" tIns="0" rIns="0" bIns="0" rtlCol="0" anchor="ctr"/>
          <a:lstStyle/>
          <a:p>
            <a:pPr marL="0" marR="0" lvl="0" indent="0" algn="ctr" defTabSz="914423" rtl="0" eaLnBrk="1" fontAlgn="auto" latinLnBrk="0" hangingPunct="1">
              <a:lnSpc>
                <a:spcPts val="467"/>
              </a:lnSpc>
              <a:spcBef>
                <a:spcPct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Arial"/>
              <a:sym typeface="Arial"/>
            </a:endParaRPr>
          </a:p>
        </p:txBody>
      </p:sp>
      <p:sp>
        <p:nvSpPr>
          <p:cNvPr id="53" name="Freeform 53"/>
          <p:cNvSpPr/>
          <p:nvPr/>
        </p:nvSpPr>
        <p:spPr>
          <a:xfrm>
            <a:off x="10837201" y="890495"/>
            <a:ext cx="608388" cy="152097"/>
          </a:xfrm>
          <a:custGeom>
            <a:avLst/>
            <a:gdLst/>
            <a:ahLst/>
            <a:cxnLst/>
            <a:rect l="l" t="t" r="r" b="b"/>
            <a:pathLst>
              <a:path w="912582" h="228145">
                <a:moveTo>
                  <a:pt x="0" y="0"/>
                </a:moveTo>
                <a:lnTo>
                  <a:pt x="912581" y="0"/>
                </a:lnTo>
                <a:lnTo>
                  <a:pt x="912581" y="228146"/>
                </a:lnTo>
                <a:lnTo>
                  <a:pt x="0" y="228146"/>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Arial"/>
              <a:sym typeface="Arial"/>
            </a:endParaRPr>
          </a:p>
        </p:txBody>
      </p:sp>
      <p:sp>
        <p:nvSpPr>
          <p:cNvPr id="54" name="Freeform 54"/>
          <p:cNvSpPr/>
          <p:nvPr/>
        </p:nvSpPr>
        <p:spPr>
          <a:xfrm rot="-2533475">
            <a:off x="17159837" y="3285628"/>
            <a:ext cx="2037287" cy="1122359"/>
          </a:xfrm>
          <a:custGeom>
            <a:avLst/>
            <a:gdLst/>
            <a:ahLst/>
            <a:cxnLst/>
            <a:rect l="l" t="t" r="r" b="b"/>
            <a:pathLst>
              <a:path w="3055929" h="1683539">
                <a:moveTo>
                  <a:pt x="0" y="0"/>
                </a:moveTo>
                <a:lnTo>
                  <a:pt x="3055929" y="0"/>
                </a:lnTo>
                <a:lnTo>
                  <a:pt x="3055929" y="1683539"/>
                </a:lnTo>
                <a:lnTo>
                  <a:pt x="0" y="1683539"/>
                </a:lnTo>
                <a:lnTo>
                  <a:pt x="0" y="0"/>
                </a:lnTo>
                <a:close/>
              </a:path>
            </a:pathLst>
          </a:custGeom>
          <a:blipFill>
            <a:blip r:embed="rId12" cstate="email">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a:blipFill>
        </p:spPr>
        <p: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Arial"/>
              <a:sym typeface="Arial"/>
            </a:endParaRPr>
          </a:p>
        </p:txBody>
      </p:sp>
      <p:sp>
        <p:nvSpPr>
          <p:cNvPr id="22" name="TextBox 21">
            <a:extLst>
              <a:ext uri="{FF2B5EF4-FFF2-40B4-BE49-F238E27FC236}">
                <a16:creationId xmlns:a16="http://schemas.microsoft.com/office/drawing/2014/main" id="{17DB5482-7CCB-C70A-005E-F31E3A1C08DA}"/>
              </a:ext>
            </a:extLst>
          </p:cNvPr>
          <p:cNvSpPr txBox="1"/>
          <p:nvPr/>
        </p:nvSpPr>
        <p:spPr>
          <a:xfrm>
            <a:off x="843390" y="3507112"/>
            <a:ext cx="5869911" cy="769441"/>
          </a:xfrm>
          <a:prstGeom prst="rect">
            <a:avLst/>
          </a:prstGeom>
          <a:noFill/>
        </p:spPr>
        <p:txBody>
          <a:bodyPr wrap="square" rtlCol="0">
            <a:spAutoFit/>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prstClr val="black"/>
                </a:solidFill>
                <a:effectLst/>
                <a:uLnTx/>
                <a:uFillTx/>
                <a:latin typeface="DM Sans" pitchFamily="2" charset="77"/>
                <a:ea typeface="+mn-ea"/>
                <a:cs typeface="Arial"/>
                <a:sym typeface="Arial"/>
              </a:rPr>
              <a:t>Third, consider…</a:t>
            </a:r>
          </a:p>
        </p:txBody>
      </p:sp>
      <p:sp>
        <p:nvSpPr>
          <p:cNvPr id="26" name="TextBox 25">
            <a:extLst>
              <a:ext uri="{FF2B5EF4-FFF2-40B4-BE49-F238E27FC236}">
                <a16:creationId xmlns:a16="http://schemas.microsoft.com/office/drawing/2014/main" id="{AE269BC5-FDAC-6052-F96A-B8E630B37D95}"/>
              </a:ext>
            </a:extLst>
          </p:cNvPr>
          <p:cNvSpPr txBox="1"/>
          <p:nvPr/>
        </p:nvSpPr>
        <p:spPr>
          <a:xfrm>
            <a:off x="641198" y="4375191"/>
            <a:ext cx="7498499" cy="1200329"/>
          </a:xfrm>
          <a:prstGeom prst="rect">
            <a:avLst/>
          </a:prstGeom>
          <a:noFill/>
        </p:spPr>
        <p:txBody>
          <a:bodyPr wrap="square">
            <a:spAutoFit/>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black"/>
                </a:solidFill>
                <a:effectLst/>
                <a:uLnTx/>
                <a:uFillTx/>
                <a:latin typeface="DM Sans" pitchFamily="2" charset="77"/>
                <a:ea typeface="+mn-ea"/>
                <a:cs typeface="Arial"/>
                <a:sym typeface="Arial"/>
              </a:rPr>
              <a:t>What are individual’s experiences with success-failure ratios?   </a:t>
            </a:r>
            <a:endParaRPr kumimoji="0" lang="en-US" sz="3600" b="0" i="0" u="none" strike="noStrike" kern="1200" cap="none" spc="0" normalizeH="0" baseline="0" noProof="0" dirty="0">
              <a:ln>
                <a:noFill/>
              </a:ln>
              <a:solidFill>
                <a:prstClr val="black"/>
              </a:solidFill>
              <a:effectLst/>
              <a:uLnTx/>
              <a:uFillTx/>
              <a:latin typeface="Calibri"/>
              <a:ea typeface="+mn-ea"/>
              <a:cs typeface="Arial"/>
              <a:sym typeface="Arial"/>
            </a:endParaRPr>
          </a:p>
        </p:txBody>
      </p:sp>
      <p:grpSp>
        <p:nvGrpSpPr>
          <p:cNvPr id="27" name="Group 7">
            <a:extLst>
              <a:ext uri="{FF2B5EF4-FFF2-40B4-BE49-F238E27FC236}">
                <a16:creationId xmlns:a16="http://schemas.microsoft.com/office/drawing/2014/main" id="{E249EB5A-E69B-EAE5-5247-26CBDDE8CD3F}"/>
              </a:ext>
            </a:extLst>
          </p:cNvPr>
          <p:cNvGrpSpPr/>
          <p:nvPr/>
        </p:nvGrpSpPr>
        <p:grpSpPr>
          <a:xfrm>
            <a:off x="8405197" y="3157339"/>
            <a:ext cx="3313632" cy="3319152"/>
            <a:chOff x="0" y="0"/>
            <a:chExt cx="4819745" cy="1234431"/>
          </a:xfrm>
        </p:grpSpPr>
        <p:sp>
          <p:nvSpPr>
            <p:cNvPr id="28" name="Freeform 8">
              <a:extLst>
                <a:ext uri="{FF2B5EF4-FFF2-40B4-BE49-F238E27FC236}">
                  <a16:creationId xmlns:a16="http://schemas.microsoft.com/office/drawing/2014/main" id="{2824E87E-4AFB-0534-36CE-8E3C69A25FE9}"/>
                </a:ext>
              </a:extLst>
            </p:cNvPr>
            <p:cNvSpPr/>
            <p:nvPr/>
          </p:nvSpPr>
          <p:spPr>
            <a:xfrm>
              <a:off x="0" y="0"/>
              <a:ext cx="4819745" cy="1234431"/>
            </a:xfrm>
            <a:custGeom>
              <a:avLst/>
              <a:gdLst/>
              <a:ahLst/>
              <a:cxnLst/>
              <a:rect l="l" t="t" r="r" b="b"/>
              <a:pathLst>
                <a:path w="4819745" h="1234431">
                  <a:moveTo>
                    <a:pt x="24868" y="0"/>
                  </a:moveTo>
                  <a:lnTo>
                    <a:pt x="4794878" y="0"/>
                  </a:lnTo>
                  <a:cubicBezTo>
                    <a:pt x="4808612" y="0"/>
                    <a:pt x="4819745" y="11134"/>
                    <a:pt x="4819745" y="24868"/>
                  </a:cubicBezTo>
                  <a:lnTo>
                    <a:pt x="4819745" y="1209564"/>
                  </a:lnTo>
                  <a:cubicBezTo>
                    <a:pt x="4819745" y="1223298"/>
                    <a:pt x="4808612" y="1234431"/>
                    <a:pt x="4794878" y="1234431"/>
                  </a:cubicBezTo>
                  <a:lnTo>
                    <a:pt x="24868" y="1234431"/>
                  </a:lnTo>
                  <a:cubicBezTo>
                    <a:pt x="11134" y="1234431"/>
                    <a:pt x="0" y="1223298"/>
                    <a:pt x="0" y="1209564"/>
                  </a:cubicBezTo>
                  <a:lnTo>
                    <a:pt x="0" y="24868"/>
                  </a:lnTo>
                  <a:cubicBezTo>
                    <a:pt x="0" y="11134"/>
                    <a:pt x="11134" y="0"/>
                    <a:pt x="24868" y="0"/>
                  </a:cubicBezTo>
                  <a:close/>
                </a:path>
              </a:pathLst>
            </a:custGeom>
            <a:solidFill>
              <a:srgbClr val="FFFEF7"/>
            </a:solidFill>
            <a:ln w="47625" cap="rnd">
              <a:solidFill>
                <a:srgbClr val="000000"/>
              </a:solidFill>
              <a:prstDash val="solid"/>
              <a:round/>
            </a:ln>
          </p:spPr>
          <p: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a:ea typeface="+mn-ea"/>
                <a:cs typeface="Arial"/>
                <a:sym typeface="Arial"/>
              </a:endParaRPr>
            </a:p>
          </p:txBody>
        </p:sp>
        <p:sp>
          <p:nvSpPr>
            <p:cNvPr id="29" name="TextBox 9">
              <a:extLst>
                <a:ext uri="{FF2B5EF4-FFF2-40B4-BE49-F238E27FC236}">
                  <a16:creationId xmlns:a16="http://schemas.microsoft.com/office/drawing/2014/main" id="{714E0733-01D7-17C9-057C-4FF46D543B3D}"/>
                </a:ext>
              </a:extLst>
            </p:cNvPr>
            <p:cNvSpPr txBox="1"/>
            <p:nvPr/>
          </p:nvSpPr>
          <p:spPr>
            <a:xfrm>
              <a:off x="0" y="-9525"/>
              <a:ext cx="4819745" cy="1243956"/>
            </a:xfrm>
            <a:prstGeom prst="rect">
              <a:avLst/>
            </a:prstGeom>
          </p:spPr>
          <p:txBody>
            <a:bodyPr lIns="0" tIns="0" rIns="0" bIns="0" rtlCol="0" anchor="ctr"/>
            <a:lstStyle/>
            <a:p>
              <a:pPr marL="0" marR="0" lvl="0" indent="0" algn="ctr" defTabSz="914423" rtl="0" eaLnBrk="1" fontAlgn="auto" latinLnBrk="0" hangingPunct="1">
                <a:lnSpc>
                  <a:spcPts val="467"/>
                </a:lnSpc>
                <a:spcBef>
                  <a:spcPct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Arial"/>
                <a:sym typeface="Arial"/>
              </a:endParaRPr>
            </a:p>
          </p:txBody>
        </p:sp>
      </p:grpSp>
      <p:pic>
        <p:nvPicPr>
          <p:cNvPr id="31" name="Graphic 30" descr="Mountain scene with solid fill">
            <a:extLst>
              <a:ext uri="{FF2B5EF4-FFF2-40B4-BE49-F238E27FC236}">
                <a16:creationId xmlns:a16="http://schemas.microsoft.com/office/drawing/2014/main" id="{57893FDD-37CF-A11D-EC73-59A2F69C4087}"/>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8750107" y="3373454"/>
            <a:ext cx="2555423" cy="2555423"/>
          </a:xfrm>
          <a:prstGeom prst="rect">
            <a:avLst/>
          </a:prstGeom>
        </p:spPr>
      </p:pic>
    </p:spTree>
    <p:extLst>
      <p:ext uri="{BB962C8B-B14F-4D97-AF65-F5344CB8AC3E}">
        <p14:creationId xmlns:p14="http://schemas.microsoft.com/office/powerpoint/2010/main" val="242779378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900C5F1-C830-8582-32AE-003B976BAC8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5461" y="-584200"/>
            <a:ext cx="12192000" cy="7758544"/>
          </a:xfrm>
          <a:prstGeom prst="rect">
            <a:avLst/>
          </a:prstGeom>
        </p:spPr>
      </p:pic>
      <p:sp>
        <p:nvSpPr>
          <p:cNvPr id="5" name="Rectangle 4">
            <a:extLst>
              <a:ext uri="{FF2B5EF4-FFF2-40B4-BE49-F238E27FC236}">
                <a16:creationId xmlns:a16="http://schemas.microsoft.com/office/drawing/2014/main" id="{B6FB6C49-8E4D-0666-34BB-0515D45BE1AE}"/>
              </a:ext>
            </a:extLst>
          </p:cNvPr>
          <p:cNvSpPr/>
          <p:nvPr/>
        </p:nvSpPr>
        <p:spPr>
          <a:xfrm>
            <a:off x="1508077" y="1809496"/>
            <a:ext cx="9175845" cy="2092881"/>
          </a:xfrm>
          <a:prstGeom prst="rect">
            <a:avLst/>
          </a:prstGeom>
          <a:noFill/>
        </p:spPr>
        <p:txBody>
          <a:bodyPr wrap="square" lIns="60960" tIns="30480" rIns="60960" bIns="30480">
            <a:spAutoFit/>
          </a:bodyPr>
          <a:lstStyle/>
          <a:p>
            <a:pPr marL="0" marR="0" lvl="0" indent="0" algn="ctr" defTabSz="609630" rtl="0" eaLnBrk="1" fontAlgn="auto" latinLnBrk="0" hangingPunct="1">
              <a:lnSpc>
                <a:spcPct val="100000"/>
              </a:lnSpc>
              <a:spcBef>
                <a:spcPts val="0"/>
              </a:spcBef>
              <a:spcAft>
                <a:spcPts val="0"/>
              </a:spcAft>
              <a:buClrTx/>
              <a:buSzTx/>
              <a:buFontTx/>
              <a:buNone/>
              <a:tabLst/>
              <a:defRPr/>
            </a:pPr>
            <a:r>
              <a:rPr kumimoji="0" lang="en-US" sz="6600" b="1" i="0" u="none" strike="noStrike" kern="1200" cap="none" spc="33" normalizeH="0" baseline="0" noProof="0" dirty="0">
                <a:ln w="9525" cmpd="sng">
                  <a:solidFill>
                    <a:srgbClr val="156082"/>
                  </a:solidFill>
                  <a:prstDash val="solid"/>
                </a:ln>
                <a:solidFill>
                  <a:srgbClr val="70AD47">
                    <a:tint val="1000"/>
                  </a:srgbClr>
                </a:solidFill>
                <a:effectLst>
                  <a:glow rad="38100">
                    <a:srgbClr val="156082">
                      <a:alpha val="40000"/>
                    </a:srgbClr>
                  </a:glow>
                </a:effectLst>
                <a:uLnTx/>
                <a:uFillTx/>
                <a:latin typeface="Aptos" panose="02110004020202020204"/>
                <a:ea typeface="+mn-ea"/>
                <a:cs typeface="+mn-cs"/>
              </a:rPr>
              <a:t>Success- Failure </a:t>
            </a:r>
          </a:p>
          <a:p>
            <a:pPr marL="0" marR="0" lvl="0" indent="0" algn="ctr" defTabSz="609630" rtl="0" eaLnBrk="1" fontAlgn="auto" latinLnBrk="0" hangingPunct="1">
              <a:lnSpc>
                <a:spcPct val="100000"/>
              </a:lnSpc>
              <a:spcBef>
                <a:spcPts val="0"/>
              </a:spcBef>
              <a:spcAft>
                <a:spcPts val="0"/>
              </a:spcAft>
              <a:buClrTx/>
              <a:buSzTx/>
              <a:buFontTx/>
              <a:buNone/>
              <a:tabLst/>
              <a:defRPr/>
            </a:pPr>
            <a:r>
              <a:rPr kumimoji="0" lang="en-US" sz="6600" b="1" i="0" u="none" strike="noStrike" kern="1200" cap="none" spc="33" normalizeH="0" baseline="0" noProof="0" dirty="0">
                <a:ln w="9525" cmpd="sng">
                  <a:solidFill>
                    <a:srgbClr val="156082"/>
                  </a:solidFill>
                  <a:prstDash val="solid"/>
                </a:ln>
                <a:solidFill>
                  <a:srgbClr val="70AD47">
                    <a:tint val="1000"/>
                  </a:srgbClr>
                </a:solidFill>
                <a:effectLst>
                  <a:glow rad="38100">
                    <a:srgbClr val="156082">
                      <a:alpha val="40000"/>
                    </a:srgbClr>
                  </a:glow>
                </a:effectLst>
                <a:uLnTx/>
                <a:uFillTx/>
                <a:latin typeface="Aptos" panose="02110004020202020204"/>
                <a:ea typeface="+mn-ea"/>
                <a:cs typeface="+mn-cs"/>
              </a:rPr>
              <a:t>Ratio: The 85% Rule</a:t>
            </a:r>
          </a:p>
        </p:txBody>
      </p:sp>
      <p:sp>
        <p:nvSpPr>
          <p:cNvPr id="2" name="TextBox 1">
            <a:extLst>
              <a:ext uri="{FF2B5EF4-FFF2-40B4-BE49-F238E27FC236}">
                <a16:creationId xmlns:a16="http://schemas.microsoft.com/office/drawing/2014/main" id="{EABDA8CA-6DEB-E7BD-185C-D39B7B68590F}"/>
              </a:ext>
            </a:extLst>
          </p:cNvPr>
          <p:cNvSpPr txBox="1"/>
          <p:nvPr/>
        </p:nvSpPr>
        <p:spPr>
          <a:xfrm>
            <a:off x="6096000" y="5657671"/>
            <a:ext cx="5772912" cy="1200329"/>
          </a:xfrm>
          <a:prstGeom prst="rect">
            <a:avLst/>
          </a:prstGeom>
          <a:noFill/>
        </p:spPr>
        <p:txBody>
          <a:bodyPr wrap="square" rtlCol="0">
            <a:spAutoFit/>
          </a:bodyPr>
          <a:lstStyle/>
          <a:p>
            <a:r>
              <a:rPr lang="en-US" dirty="0"/>
              <a:t>Wilson, R.C., </a:t>
            </a:r>
            <a:r>
              <a:rPr lang="en-US" dirty="0" err="1"/>
              <a:t>Shenhav</a:t>
            </a:r>
            <a:r>
              <a:rPr lang="en-US" dirty="0"/>
              <a:t>, A., </a:t>
            </a:r>
            <a:r>
              <a:rPr lang="en-US" dirty="0" err="1"/>
              <a:t>Straccia</a:t>
            </a:r>
            <a:r>
              <a:rPr lang="en-US" dirty="0"/>
              <a:t>, M., &amp; Cohen, J.D. (2020). The eighty-five percent rule for optimal learning. </a:t>
            </a:r>
            <a:r>
              <a:rPr lang="en-US" i="1" dirty="0"/>
              <a:t>Nature Communications. </a:t>
            </a:r>
            <a:r>
              <a:rPr lang="en-US" b="0" i="0" dirty="0">
                <a:solidFill>
                  <a:srgbClr val="222222"/>
                </a:solidFill>
                <a:effectLst/>
                <a:latin typeface="-apple-system"/>
              </a:rPr>
              <a:t>https://</a:t>
            </a:r>
            <a:r>
              <a:rPr lang="en-US" b="0" i="0" dirty="0" err="1">
                <a:solidFill>
                  <a:srgbClr val="222222"/>
                </a:solidFill>
                <a:effectLst/>
                <a:latin typeface="-apple-system"/>
              </a:rPr>
              <a:t>doi.org</a:t>
            </a:r>
            <a:r>
              <a:rPr lang="en-US" b="0" i="0" dirty="0">
                <a:solidFill>
                  <a:srgbClr val="222222"/>
                </a:solidFill>
                <a:effectLst/>
                <a:latin typeface="-apple-system"/>
              </a:rPr>
              <a:t>/10.1038/s41467-019-12552-4</a:t>
            </a:r>
            <a:endParaRPr lang="en-US" dirty="0"/>
          </a:p>
        </p:txBody>
      </p:sp>
    </p:spTree>
    <p:extLst>
      <p:ext uri="{BB962C8B-B14F-4D97-AF65-F5344CB8AC3E}">
        <p14:creationId xmlns:p14="http://schemas.microsoft.com/office/powerpoint/2010/main" val="782043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90F2F8A7-0E61-AB32-32C3-23F790E5CA86}"/>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46304" y="9525"/>
            <a:ext cx="12192000" cy="68484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8417865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8274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diagram of a rainbow&#10;&#10;AI-generated content may be incorrect.">
            <a:extLst>
              <a:ext uri="{FF2B5EF4-FFF2-40B4-BE49-F238E27FC236}">
                <a16:creationId xmlns:a16="http://schemas.microsoft.com/office/drawing/2014/main" id="{8A2F34AD-6318-71CC-652D-8BB75C66FF4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43467" y="1575140"/>
            <a:ext cx="10905066" cy="3707720"/>
          </a:xfrm>
          <a:prstGeom prst="rect">
            <a:avLst/>
          </a:prstGeom>
        </p:spPr>
      </p:pic>
      <p:sp>
        <p:nvSpPr>
          <p:cNvPr id="7" name="TextBox 6">
            <a:extLst>
              <a:ext uri="{FF2B5EF4-FFF2-40B4-BE49-F238E27FC236}">
                <a16:creationId xmlns:a16="http://schemas.microsoft.com/office/drawing/2014/main" id="{598B27D4-0610-3BB8-DA1F-A24D0FC0F86D}"/>
              </a:ext>
            </a:extLst>
          </p:cNvPr>
          <p:cNvSpPr txBox="1"/>
          <p:nvPr/>
        </p:nvSpPr>
        <p:spPr>
          <a:xfrm>
            <a:off x="643467" y="5648474"/>
            <a:ext cx="11237976" cy="646331"/>
          </a:xfrm>
          <a:prstGeom prst="rect">
            <a:avLst/>
          </a:prstGeom>
          <a:noFill/>
        </p:spPr>
        <p:txBody>
          <a:bodyPr wrap="square">
            <a:spAutoFit/>
          </a:bodyPr>
          <a:lstStyle/>
          <a:p>
            <a:r>
              <a:rPr lang="en-US" dirty="0"/>
              <a:t>Wilson, R.C., </a:t>
            </a:r>
            <a:r>
              <a:rPr lang="en-US" dirty="0" err="1"/>
              <a:t>Shenhav</a:t>
            </a:r>
            <a:r>
              <a:rPr lang="en-US" dirty="0"/>
              <a:t>, A., </a:t>
            </a:r>
            <a:r>
              <a:rPr lang="en-US" dirty="0" err="1"/>
              <a:t>Straccia</a:t>
            </a:r>
            <a:r>
              <a:rPr lang="en-US" dirty="0"/>
              <a:t>, M., &amp; Cohen, J.D. (2020). The eighty-five percent rule for optimal learning. </a:t>
            </a:r>
            <a:r>
              <a:rPr lang="en-US" i="1" dirty="0"/>
              <a:t>Nature Communications. </a:t>
            </a:r>
            <a:r>
              <a:rPr lang="en-US" b="0" i="0" dirty="0">
                <a:solidFill>
                  <a:srgbClr val="222222"/>
                </a:solidFill>
                <a:effectLst/>
                <a:latin typeface="-apple-system"/>
              </a:rPr>
              <a:t>https://</a:t>
            </a:r>
            <a:r>
              <a:rPr lang="en-US" b="0" i="0" dirty="0" err="1">
                <a:solidFill>
                  <a:srgbClr val="222222"/>
                </a:solidFill>
                <a:effectLst/>
                <a:latin typeface="-apple-system"/>
              </a:rPr>
              <a:t>doi.org</a:t>
            </a:r>
            <a:r>
              <a:rPr lang="en-US" b="0" i="0" dirty="0">
                <a:solidFill>
                  <a:srgbClr val="222222"/>
                </a:solidFill>
                <a:effectLst/>
                <a:latin typeface="-apple-system"/>
              </a:rPr>
              <a:t>/10.1038/s41467-019-12552-4</a:t>
            </a:r>
            <a:endParaRPr lang="en-US" dirty="0"/>
          </a:p>
        </p:txBody>
      </p:sp>
    </p:spTree>
    <p:extLst>
      <p:ext uri="{BB962C8B-B14F-4D97-AF65-F5344CB8AC3E}">
        <p14:creationId xmlns:p14="http://schemas.microsoft.com/office/powerpoint/2010/main" val="275453154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AB8C311F-7253-4AED-9701-7FC0708C41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E2384209-CB15-4CDF-9D31-C44FD9A3F2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2666617" y="-2666188"/>
            <a:ext cx="6858000" cy="12191233"/>
          </a:xfrm>
          <a:prstGeom prst="rect">
            <a:avLst/>
          </a:prstGeom>
          <a:gradFill>
            <a:gsLst>
              <a:gs pos="8000">
                <a:schemeClr val="accent1"/>
              </a:gs>
              <a:gs pos="100000">
                <a:schemeClr val="accent1">
                  <a:lumMod val="5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2633B3B5-CC90-43F0-8714-D31D1F3F02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2311" y="0"/>
            <a:ext cx="9070846" cy="6857572"/>
          </a:xfrm>
          <a:prstGeom prst="rect">
            <a:avLst/>
          </a:prstGeom>
          <a:gradFill>
            <a:gsLst>
              <a:gs pos="8000">
                <a:srgbClr val="000000">
                  <a:alpha val="52000"/>
                </a:srgbClr>
              </a:gs>
              <a:gs pos="100000">
                <a:schemeClr val="accent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A8D57A06-A426-446D-B02C-A2DC6B62E4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3649491" y="-1685840"/>
            <a:ext cx="4894564" cy="12193546"/>
          </a:xfrm>
          <a:prstGeom prst="rect">
            <a:avLst/>
          </a:prstGeom>
          <a:gradFill>
            <a:gsLst>
              <a:gs pos="0">
                <a:schemeClr val="accent5">
                  <a:lumMod val="60000"/>
                  <a:lumOff val="40000"/>
                  <a:alpha val="0"/>
                </a:schemeClr>
              </a:gs>
              <a:gs pos="100000">
                <a:srgbClr val="000000">
                  <a:alpha val="46000"/>
                </a:srgb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blue neon sign with text&#10;&#10;AI-generated content may be incorrect.">
            <a:extLst>
              <a:ext uri="{FF2B5EF4-FFF2-40B4-BE49-F238E27FC236}">
                <a16:creationId xmlns:a16="http://schemas.microsoft.com/office/drawing/2014/main" id="{BC72B3E5-ABE7-C9AB-B0E9-9ED593C2C172}"/>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457200" y="457200"/>
            <a:ext cx="11277600" cy="5943600"/>
          </a:xfrm>
          <a:prstGeom prst="rect">
            <a:avLst/>
          </a:prstGeom>
        </p:spPr>
      </p:pic>
      <p:sp>
        <p:nvSpPr>
          <p:cNvPr id="4" name="TextBox 3">
            <a:extLst>
              <a:ext uri="{FF2B5EF4-FFF2-40B4-BE49-F238E27FC236}">
                <a16:creationId xmlns:a16="http://schemas.microsoft.com/office/drawing/2014/main" id="{C2E2DE2D-433D-46BD-F2B9-446734A60BDA}"/>
              </a:ext>
            </a:extLst>
          </p:cNvPr>
          <p:cNvSpPr txBox="1"/>
          <p:nvPr/>
        </p:nvSpPr>
        <p:spPr>
          <a:xfrm>
            <a:off x="3550593" y="979714"/>
            <a:ext cx="5090048" cy="1446550"/>
          </a:xfrm>
          <a:prstGeom prst="rect">
            <a:avLst/>
          </a:prstGeom>
          <a:noFill/>
        </p:spPr>
        <p:txBody>
          <a:bodyPr wrap="none" rtlCol="0">
            <a:spAutoFit/>
          </a:bodyPr>
          <a:lstStyle/>
          <a:p>
            <a:r>
              <a:rPr lang="en-US" sz="8800" dirty="0">
                <a:solidFill>
                  <a:schemeClr val="accent1">
                    <a:lumMod val="60000"/>
                    <a:lumOff val="40000"/>
                  </a:schemeClr>
                </a:solidFill>
                <a:latin typeface="Baloo 2" panose="03080502040302020200" pitchFamily="66" charset="77"/>
                <a:cs typeface="Baloo 2" panose="03080502040302020200" pitchFamily="66" charset="77"/>
              </a:rPr>
              <a:t>Collective</a:t>
            </a:r>
          </a:p>
        </p:txBody>
      </p:sp>
    </p:spTree>
    <p:extLst>
      <p:ext uri="{BB962C8B-B14F-4D97-AF65-F5344CB8AC3E}">
        <p14:creationId xmlns:p14="http://schemas.microsoft.com/office/powerpoint/2010/main" val="246675859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nnovate.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92000" cy="6948900"/>
          </a:xfrm>
          <a:prstGeom prst="rect">
            <a:avLst/>
          </a:prstGeom>
        </p:spPr>
      </p:pic>
      <p:sp>
        <p:nvSpPr>
          <p:cNvPr id="3" name="TextBox 2"/>
          <p:cNvSpPr txBox="1"/>
          <p:nvPr/>
        </p:nvSpPr>
        <p:spPr>
          <a:xfrm>
            <a:off x="1749082" y="305426"/>
            <a:ext cx="8403262" cy="646331"/>
          </a:xfrm>
          <a:prstGeom prst="rect">
            <a:avLst/>
          </a:prstGeom>
          <a:noFill/>
        </p:spPr>
        <p:txBody>
          <a:bodyPr wrap="none" rtlCol="0">
            <a:spAutoFit/>
          </a:bodyPr>
          <a:lstStyle/>
          <a:p>
            <a:pPr>
              <a:buClr>
                <a:srgbClr val="000000"/>
              </a:buClr>
            </a:pPr>
            <a:r>
              <a:rPr lang="en-US" sz="3200" kern="0" dirty="0">
                <a:solidFill>
                  <a:srgbClr val="000000"/>
                </a:solidFill>
                <a:latin typeface="Avenir Book"/>
                <a:cs typeface="Avenir Book"/>
                <a:sym typeface="Arial"/>
              </a:rPr>
              <a:t>Today’s PLC must reflect these innovations</a:t>
            </a:r>
            <a:r>
              <a:rPr lang="en-US" sz="3600" kern="0" dirty="0">
                <a:solidFill>
                  <a:srgbClr val="000000"/>
                </a:solidFill>
                <a:latin typeface="Avenir Book"/>
                <a:cs typeface="Avenir Book"/>
                <a:sym typeface="Arial"/>
              </a:rPr>
              <a:t>.  </a:t>
            </a:r>
          </a:p>
        </p:txBody>
      </p:sp>
    </p:spTree>
    <p:extLst>
      <p:ext uri="{BB962C8B-B14F-4D97-AF65-F5344CB8AC3E}">
        <p14:creationId xmlns:p14="http://schemas.microsoft.com/office/powerpoint/2010/main" val="59745697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thinkstockphotos-513540952-100669370-large.jpg"/>
          <p:cNvPicPr>
            <a:picLocks noChangeAspect="1"/>
          </p:cNvPicPr>
          <p:nvPr/>
        </p:nvPicPr>
        <p:blipFill>
          <a:blip r:embed="rId2">
            <a:extLst>
              <a:ext uri="{28A0092B-C50C-407E-A947-70E740481C1C}">
                <a14:useLocalDpi xmlns:a14="http://schemas.microsoft.com/office/drawing/2010/main"/>
              </a:ext>
            </a:extLst>
          </a:blip>
          <a:stretch>
            <a:fillRect/>
          </a:stretch>
        </p:blipFill>
        <p:spPr>
          <a:xfrm flipV="1">
            <a:off x="0" y="-2286000"/>
            <a:ext cx="12192000" cy="9144000"/>
          </a:xfrm>
          <a:prstGeom prst="rect">
            <a:avLst/>
          </a:prstGeom>
        </p:spPr>
      </p:pic>
      <p:sp>
        <p:nvSpPr>
          <p:cNvPr id="2" name="TextBox 1"/>
          <p:cNvSpPr txBox="1"/>
          <p:nvPr/>
        </p:nvSpPr>
        <p:spPr>
          <a:xfrm>
            <a:off x="2214995" y="4929919"/>
            <a:ext cx="7638286" cy="1200329"/>
          </a:xfrm>
          <a:prstGeom prst="rect">
            <a:avLst/>
          </a:prstGeom>
          <a:noFill/>
        </p:spPr>
        <p:txBody>
          <a:bodyPr wrap="square" rtlCol="0">
            <a:spAutoFit/>
          </a:bodyPr>
          <a:lstStyle/>
          <a:p>
            <a:pPr algn="ctr">
              <a:buClr>
                <a:srgbClr val="000000"/>
              </a:buClr>
            </a:pPr>
            <a:r>
              <a:rPr lang="en-US" sz="3600" kern="0" dirty="0">
                <a:solidFill>
                  <a:srgbClr val="000000"/>
                </a:solidFill>
                <a:latin typeface="Century Gothic"/>
                <a:cs typeface="Century Gothic"/>
                <a:sym typeface="Arial"/>
              </a:rPr>
              <a:t>But PLCs in practice don’t always live up to their promise. </a:t>
            </a:r>
          </a:p>
        </p:txBody>
      </p:sp>
    </p:spTree>
    <p:extLst>
      <p:ext uri="{BB962C8B-B14F-4D97-AF65-F5344CB8AC3E}">
        <p14:creationId xmlns:p14="http://schemas.microsoft.com/office/powerpoint/2010/main" val="752838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pic>
        <p:nvPicPr>
          <p:cNvPr id="6" name="Picture 5" descr="A timeline of generations of people&#10;&#10;Description automatically generated">
            <a:extLst>
              <a:ext uri="{FF2B5EF4-FFF2-40B4-BE49-F238E27FC236}">
                <a16:creationId xmlns:a16="http://schemas.microsoft.com/office/drawing/2014/main" id="{6460A37C-8826-1523-1971-B4E6CDA5D8C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 y="10"/>
            <a:ext cx="9669642" cy="6857990"/>
          </a:xfrm>
          <a:prstGeom prst="rect">
            <a:avLst/>
          </a:prstGeom>
        </p:spPr>
      </p:pic>
      <p:sp>
        <p:nvSpPr>
          <p:cNvPr id="13" name="Rectangle 12">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sp>
        <p:nvSpPr>
          <p:cNvPr id="4" name="Title 3">
            <a:extLst>
              <a:ext uri="{FF2B5EF4-FFF2-40B4-BE49-F238E27FC236}">
                <a16:creationId xmlns:a16="http://schemas.microsoft.com/office/drawing/2014/main" id="{1F2317BD-E862-542B-0C06-2A13A33FB5E1}"/>
              </a:ext>
            </a:extLst>
          </p:cNvPr>
          <p:cNvSpPr>
            <a:spLocks noGrp="1"/>
          </p:cNvSpPr>
          <p:nvPr>
            <p:ph type="title"/>
          </p:nvPr>
        </p:nvSpPr>
        <p:spPr>
          <a:xfrm>
            <a:off x="8147010" y="-112723"/>
            <a:ext cx="3354274" cy="1899912"/>
          </a:xfrm>
        </p:spPr>
        <p:txBody>
          <a:bodyPr>
            <a:normAutofit/>
          </a:bodyPr>
          <a:lstStyle/>
          <a:p>
            <a:pPr algn="ctr"/>
            <a:r>
              <a:rPr lang="en-US" sz="4000" b="1" dirty="0"/>
              <a:t>The Alphas are coming!</a:t>
            </a:r>
          </a:p>
        </p:txBody>
      </p:sp>
      <p:sp>
        <p:nvSpPr>
          <p:cNvPr id="5" name="Content Placeholder 4">
            <a:extLst>
              <a:ext uri="{FF2B5EF4-FFF2-40B4-BE49-F238E27FC236}">
                <a16:creationId xmlns:a16="http://schemas.microsoft.com/office/drawing/2014/main" id="{56E5B6FA-4EA2-C758-2341-13421A8D166E}"/>
              </a:ext>
            </a:extLst>
          </p:cNvPr>
          <p:cNvSpPr>
            <a:spLocks noGrp="1"/>
          </p:cNvSpPr>
          <p:nvPr>
            <p:ph idx="1"/>
          </p:nvPr>
        </p:nvSpPr>
        <p:spPr>
          <a:xfrm>
            <a:off x="8424280" y="1787190"/>
            <a:ext cx="3632257" cy="4977056"/>
          </a:xfrm>
        </p:spPr>
        <p:txBody>
          <a:bodyPr>
            <a:normAutofit/>
          </a:bodyPr>
          <a:lstStyle/>
          <a:p>
            <a:r>
              <a:rPr lang="en-US" sz="2400" dirty="0"/>
              <a:t>Digital natives- spending hours on screens</a:t>
            </a:r>
          </a:p>
          <a:p>
            <a:r>
              <a:rPr lang="en-US" sz="2400" dirty="0"/>
              <a:t>Most tech savvy</a:t>
            </a:r>
          </a:p>
          <a:p>
            <a:r>
              <a:rPr lang="en-US" sz="2400" dirty="0"/>
              <a:t>Understand and use AI</a:t>
            </a:r>
          </a:p>
          <a:p>
            <a:r>
              <a:rPr lang="en-US" sz="2400" dirty="0"/>
              <a:t>Globally minded</a:t>
            </a:r>
          </a:p>
          <a:p>
            <a:r>
              <a:rPr lang="en-US" sz="2400" dirty="0"/>
              <a:t>Concerned about inclusivity</a:t>
            </a:r>
          </a:p>
          <a:p>
            <a:r>
              <a:rPr lang="en-US" sz="2400" dirty="0"/>
              <a:t>Connected to family</a:t>
            </a:r>
          </a:p>
          <a:p>
            <a:r>
              <a:rPr lang="en-US" sz="2400" dirty="0"/>
              <a:t>Want to make a change in the world</a:t>
            </a:r>
          </a:p>
          <a:p>
            <a:endParaRPr lang="en-US" sz="2000" dirty="0"/>
          </a:p>
          <a:p>
            <a:endParaRPr lang="en-US" sz="2000" dirty="0"/>
          </a:p>
        </p:txBody>
      </p:sp>
      <p:sp>
        <p:nvSpPr>
          <p:cNvPr id="7" name="Oval 6">
            <a:extLst>
              <a:ext uri="{FF2B5EF4-FFF2-40B4-BE49-F238E27FC236}">
                <a16:creationId xmlns:a16="http://schemas.microsoft.com/office/drawing/2014/main" id="{73974C55-9A17-C091-1E9C-2771F13E0D76}"/>
              </a:ext>
            </a:extLst>
          </p:cNvPr>
          <p:cNvSpPr/>
          <p:nvPr/>
        </p:nvSpPr>
        <p:spPr>
          <a:xfrm>
            <a:off x="0" y="3754938"/>
            <a:ext cx="3893574" cy="3103062"/>
          </a:xfrm>
          <a:prstGeom prst="ellipse">
            <a:avLst/>
          </a:prstGeom>
          <a:noFill/>
          <a:ln w="57150">
            <a:solidFill>
              <a:srgbClr val="FF00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sp>
        <p:nvSpPr>
          <p:cNvPr id="8" name="TextBox 7">
            <a:extLst>
              <a:ext uri="{FF2B5EF4-FFF2-40B4-BE49-F238E27FC236}">
                <a16:creationId xmlns:a16="http://schemas.microsoft.com/office/drawing/2014/main" id="{6CCDB8C6-0879-9A7A-3738-BB3A1076B080}"/>
              </a:ext>
            </a:extLst>
          </p:cNvPr>
          <p:cNvSpPr txBox="1"/>
          <p:nvPr/>
        </p:nvSpPr>
        <p:spPr>
          <a:xfrm>
            <a:off x="4170844" y="6550213"/>
            <a:ext cx="3101520" cy="307777"/>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1" u="none" strike="noStrike" kern="1200" cap="none" spc="0" normalizeH="0" baseline="0" noProof="0" dirty="0">
                <a:ln>
                  <a:noFill/>
                </a:ln>
                <a:solidFill>
                  <a:prstClr val="black"/>
                </a:solidFill>
                <a:effectLst/>
                <a:uLnTx/>
                <a:uFillTx/>
                <a:latin typeface="Aptos" panose="02110004020202020204"/>
                <a:ea typeface="+mn-ea"/>
                <a:cs typeface="+mn-cs"/>
              </a:rPr>
              <a:t>Image by Macrovector on Freepik </a:t>
            </a:r>
          </a:p>
        </p:txBody>
      </p:sp>
    </p:spTree>
    <p:extLst>
      <p:ext uri="{BB962C8B-B14F-4D97-AF65-F5344CB8AC3E}">
        <p14:creationId xmlns:p14="http://schemas.microsoft.com/office/powerpoint/2010/main" val="170579980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download.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39152"/>
            <a:ext cx="12192000" cy="6897152"/>
          </a:xfrm>
          <a:prstGeom prst="rect">
            <a:avLst/>
          </a:prstGeom>
        </p:spPr>
      </p:pic>
      <p:sp>
        <p:nvSpPr>
          <p:cNvPr id="2" name="TextBox 1"/>
          <p:cNvSpPr txBox="1"/>
          <p:nvPr/>
        </p:nvSpPr>
        <p:spPr>
          <a:xfrm>
            <a:off x="1166138" y="1119785"/>
            <a:ext cx="4929862" cy="4893647"/>
          </a:xfrm>
          <a:prstGeom prst="rect">
            <a:avLst/>
          </a:prstGeom>
          <a:noFill/>
        </p:spPr>
        <p:txBody>
          <a:bodyPr wrap="square" rtlCol="0">
            <a:spAutoFit/>
          </a:bodyPr>
          <a:lstStyle/>
          <a:p>
            <a:pPr algn="ctr">
              <a:buClr>
                <a:srgbClr val="000000"/>
              </a:buClr>
            </a:pPr>
            <a:r>
              <a:rPr lang="en-US" sz="6000" b="1" kern="0" dirty="0">
                <a:solidFill>
                  <a:srgbClr val="000000"/>
                </a:solidFill>
                <a:latin typeface="Aptos" panose="020B0004020202020204" pitchFamily="34" charset="0"/>
                <a:cs typeface="Century Gothic"/>
                <a:sym typeface="Arial"/>
              </a:rPr>
              <a:t>What’s missing from most PLCs?</a:t>
            </a:r>
          </a:p>
          <a:p>
            <a:pPr algn="ctr">
              <a:buClr>
                <a:srgbClr val="000000"/>
              </a:buClr>
            </a:pPr>
            <a:r>
              <a:rPr lang="en-US" sz="6000" b="1" kern="0" dirty="0">
                <a:solidFill>
                  <a:srgbClr val="000000"/>
                </a:solidFill>
                <a:latin typeface="Aptos" panose="020B0004020202020204" pitchFamily="34" charset="0"/>
                <a:cs typeface="Century Gothic"/>
                <a:sym typeface="Arial"/>
              </a:rPr>
              <a:t>  </a:t>
            </a:r>
            <a:r>
              <a:rPr lang="en-US" sz="7200" b="1" kern="0" dirty="0">
                <a:solidFill>
                  <a:srgbClr val="000000"/>
                </a:solidFill>
                <a:latin typeface="Aptos" panose="020B0004020202020204" pitchFamily="34" charset="0"/>
                <a:cs typeface="Century Gothic"/>
                <a:sym typeface="Arial"/>
              </a:rPr>
              <a:t>Innovation.</a:t>
            </a:r>
            <a:r>
              <a:rPr lang="en-US" sz="7200" kern="0" dirty="0">
                <a:solidFill>
                  <a:srgbClr val="000000"/>
                </a:solidFill>
                <a:latin typeface="Aptos" panose="020B0004020202020204" pitchFamily="34" charset="0"/>
                <a:cs typeface="Century Gothic"/>
                <a:sym typeface="Arial"/>
              </a:rPr>
              <a:t> </a:t>
            </a:r>
          </a:p>
        </p:txBody>
      </p:sp>
    </p:spTree>
    <p:extLst>
      <p:ext uri="{BB962C8B-B14F-4D97-AF65-F5344CB8AC3E}">
        <p14:creationId xmlns:p14="http://schemas.microsoft.com/office/powerpoint/2010/main" val="232521819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712"/>
        <p:cNvGrpSpPr/>
        <p:nvPr/>
      </p:nvGrpSpPr>
      <p:grpSpPr>
        <a:xfrm>
          <a:off x="0" y="0"/>
          <a:ext cx="0" cy="0"/>
          <a:chOff x="0" y="0"/>
          <a:chExt cx="0" cy="0"/>
        </a:xfrm>
      </p:grpSpPr>
      <p:pic>
        <p:nvPicPr>
          <p:cNvPr id="2" name="Picture 1" descr="andre-hunter-350301-unsplash.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713" name="Google Shape;713;p120"/>
          <p:cNvSpPr txBox="1">
            <a:spLocks noGrp="1"/>
          </p:cNvSpPr>
          <p:nvPr>
            <p:ph type="title"/>
          </p:nvPr>
        </p:nvSpPr>
        <p:spPr>
          <a:xfrm>
            <a:off x="3242147" y="269303"/>
            <a:ext cx="5658682" cy="1609200"/>
          </a:xfrm>
          <a:prstGeom prst="rect">
            <a:avLst/>
          </a:prstGeom>
          <a:noFill/>
          <a:ln>
            <a:noFill/>
          </a:ln>
        </p:spPr>
        <p:txBody>
          <a:bodyPr spcFirstLastPara="1" wrap="square" lIns="91425" tIns="45700" rIns="91425" bIns="45700" anchor="ctr" anchorCtr="0">
            <a:noAutofit/>
          </a:bodyPr>
          <a:lstStyle/>
          <a:p>
            <a:pPr algn="ctr"/>
            <a:r>
              <a:rPr lang="en" sz="4000" b="1" dirty="0">
                <a:solidFill>
                  <a:srgbClr val="FFFFFF"/>
                </a:solidFill>
                <a:latin typeface="Century Gothic"/>
                <a:ea typeface="Calibri"/>
                <a:cs typeface="Century Gothic"/>
                <a:sym typeface="Calibri"/>
              </a:rPr>
              <a:t>Possible Reasons for </a:t>
            </a:r>
            <a:r>
              <a:rPr lang="en-US" sz="4000" b="1" dirty="0">
                <a:solidFill>
                  <a:srgbClr val="FFFFFF"/>
                </a:solidFill>
                <a:latin typeface="Century Gothic"/>
                <a:ea typeface="Calibri"/>
                <a:cs typeface="Century Gothic"/>
                <a:sym typeface="Calibri"/>
              </a:rPr>
              <a:t>a </a:t>
            </a:r>
            <a:br>
              <a:rPr lang="en-US" sz="4000" b="1" dirty="0">
                <a:solidFill>
                  <a:srgbClr val="FFFFFF"/>
                </a:solidFill>
                <a:latin typeface="Century Gothic"/>
                <a:ea typeface="Calibri"/>
                <a:cs typeface="Century Gothic"/>
                <a:sym typeface="Calibri"/>
              </a:rPr>
            </a:br>
            <a:r>
              <a:rPr lang="en" sz="4000" b="1" dirty="0">
                <a:solidFill>
                  <a:srgbClr val="FFFFFF"/>
                </a:solidFill>
                <a:latin typeface="Century Gothic"/>
                <a:ea typeface="Calibri"/>
                <a:cs typeface="Century Gothic"/>
                <a:sym typeface="Calibri"/>
              </a:rPr>
              <a:t>Lack of PLC Impact</a:t>
            </a:r>
            <a:r>
              <a:rPr lang="en" sz="4000" dirty="0">
                <a:solidFill>
                  <a:srgbClr val="FFFFFF"/>
                </a:solidFill>
                <a:latin typeface="Century Gothic"/>
                <a:cs typeface="Century Gothic"/>
              </a:rPr>
              <a:t> </a:t>
            </a:r>
            <a:endParaRPr sz="4000" dirty="0">
              <a:solidFill>
                <a:srgbClr val="FFFFFF"/>
              </a:solidFill>
              <a:latin typeface="Century Gothic"/>
              <a:cs typeface="Century Gothic"/>
            </a:endParaRPr>
          </a:p>
        </p:txBody>
      </p:sp>
      <p:sp>
        <p:nvSpPr>
          <p:cNvPr id="714" name="Google Shape;714;p120"/>
          <p:cNvSpPr txBox="1">
            <a:spLocks noGrp="1"/>
          </p:cNvSpPr>
          <p:nvPr>
            <p:ph type="body" idx="1"/>
          </p:nvPr>
        </p:nvSpPr>
        <p:spPr>
          <a:xfrm>
            <a:off x="1524001" y="3649776"/>
            <a:ext cx="8964249" cy="2771161"/>
          </a:xfrm>
          <a:prstGeom prst="rect">
            <a:avLst/>
          </a:prstGeom>
          <a:noFill/>
          <a:ln>
            <a:noFill/>
          </a:ln>
        </p:spPr>
        <p:txBody>
          <a:bodyPr spcFirstLastPara="1" wrap="square" lIns="91425" tIns="45700" rIns="91425" bIns="45700" anchor="t" anchorCtr="0">
            <a:noAutofit/>
          </a:bodyPr>
          <a:lstStyle/>
          <a:p>
            <a:pPr marL="571500" indent="-571500"/>
            <a:r>
              <a:rPr lang="en" sz="3600" dirty="0">
                <a:solidFill>
                  <a:srgbClr val="FFFFFF"/>
                </a:solidFill>
                <a:latin typeface="Calibri"/>
                <a:ea typeface="Calibri"/>
                <a:cs typeface="Calibri"/>
                <a:sym typeface="Calibri"/>
              </a:rPr>
              <a:t> </a:t>
            </a:r>
            <a:endParaRPr sz="3600" dirty="0">
              <a:solidFill>
                <a:srgbClr val="FFFFFF"/>
              </a:solidFill>
              <a:latin typeface="Calibri"/>
              <a:ea typeface="Calibri"/>
              <a:cs typeface="Calibri"/>
              <a:sym typeface="Calibri"/>
            </a:endParaRPr>
          </a:p>
        </p:txBody>
      </p:sp>
    </p:spTree>
    <p:extLst>
      <p:ext uri="{BB962C8B-B14F-4D97-AF65-F5344CB8AC3E}">
        <p14:creationId xmlns:p14="http://schemas.microsoft.com/office/powerpoint/2010/main" val="281782632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712"/>
        <p:cNvGrpSpPr/>
        <p:nvPr/>
      </p:nvGrpSpPr>
      <p:grpSpPr>
        <a:xfrm>
          <a:off x="0" y="0"/>
          <a:ext cx="0" cy="0"/>
          <a:chOff x="0" y="0"/>
          <a:chExt cx="0" cy="0"/>
        </a:xfrm>
      </p:grpSpPr>
      <p:pic>
        <p:nvPicPr>
          <p:cNvPr id="2" name="Picture 1" descr="andre-hunter-350301-unsplash.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713" name="Google Shape;713;p120"/>
          <p:cNvSpPr txBox="1">
            <a:spLocks noGrp="1"/>
          </p:cNvSpPr>
          <p:nvPr>
            <p:ph type="title"/>
          </p:nvPr>
        </p:nvSpPr>
        <p:spPr>
          <a:xfrm>
            <a:off x="3242147" y="269303"/>
            <a:ext cx="5658682" cy="1609200"/>
          </a:xfrm>
          <a:prstGeom prst="rect">
            <a:avLst/>
          </a:prstGeom>
          <a:noFill/>
          <a:ln>
            <a:noFill/>
          </a:ln>
        </p:spPr>
        <p:txBody>
          <a:bodyPr spcFirstLastPara="1" wrap="square" lIns="91425" tIns="45700" rIns="91425" bIns="45700" anchor="ctr" anchorCtr="0">
            <a:noAutofit/>
          </a:bodyPr>
          <a:lstStyle/>
          <a:p>
            <a:pPr algn="ctr"/>
            <a:r>
              <a:rPr lang="en" sz="4000" b="1" dirty="0">
                <a:solidFill>
                  <a:srgbClr val="FFFFFF"/>
                </a:solidFill>
                <a:latin typeface="Century Gothic"/>
                <a:ea typeface="Calibri"/>
                <a:cs typeface="Century Gothic"/>
                <a:sym typeface="Calibri"/>
              </a:rPr>
              <a:t>Possible Reasons for </a:t>
            </a:r>
            <a:r>
              <a:rPr lang="en-US" sz="4000" b="1" dirty="0">
                <a:solidFill>
                  <a:srgbClr val="FFFFFF"/>
                </a:solidFill>
                <a:latin typeface="Century Gothic"/>
                <a:ea typeface="Calibri"/>
                <a:cs typeface="Century Gothic"/>
                <a:sym typeface="Calibri"/>
              </a:rPr>
              <a:t>a </a:t>
            </a:r>
            <a:br>
              <a:rPr lang="en-US" sz="4000" b="1" dirty="0">
                <a:solidFill>
                  <a:srgbClr val="FFFFFF"/>
                </a:solidFill>
                <a:latin typeface="Century Gothic"/>
                <a:ea typeface="Calibri"/>
                <a:cs typeface="Century Gothic"/>
                <a:sym typeface="Calibri"/>
              </a:rPr>
            </a:br>
            <a:r>
              <a:rPr lang="en" sz="4000" b="1" dirty="0">
                <a:solidFill>
                  <a:srgbClr val="FFFFFF"/>
                </a:solidFill>
                <a:latin typeface="Century Gothic"/>
                <a:ea typeface="Calibri"/>
                <a:cs typeface="Century Gothic"/>
                <a:sym typeface="Calibri"/>
              </a:rPr>
              <a:t>Lack of PLC Impact</a:t>
            </a:r>
            <a:r>
              <a:rPr lang="en" sz="4000" dirty="0">
                <a:solidFill>
                  <a:srgbClr val="FFFFFF"/>
                </a:solidFill>
                <a:latin typeface="Century Gothic"/>
                <a:cs typeface="Century Gothic"/>
              </a:rPr>
              <a:t> </a:t>
            </a:r>
            <a:endParaRPr sz="4000" dirty="0">
              <a:solidFill>
                <a:srgbClr val="FFFFFF"/>
              </a:solidFill>
              <a:latin typeface="Century Gothic"/>
              <a:cs typeface="Century Gothic"/>
            </a:endParaRPr>
          </a:p>
        </p:txBody>
      </p:sp>
      <p:sp>
        <p:nvSpPr>
          <p:cNvPr id="714" name="Google Shape;714;p120"/>
          <p:cNvSpPr txBox="1">
            <a:spLocks noGrp="1"/>
          </p:cNvSpPr>
          <p:nvPr>
            <p:ph type="body" idx="1"/>
          </p:nvPr>
        </p:nvSpPr>
        <p:spPr>
          <a:xfrm>
            <a:off x="2374656" y="4086839"/>
            <a:ext cx="7393663" cy="2771161"/>
          </a:xfrm>
          <a:prstGeom prst="rect">
            <a:avLst/>
          </a:prstGeom>
          <a:noFill/>
          <a:ln>
            <a:noFill/>
          </a:ln>
        </p:spPr>
        <p:txBody>
          <a:bodyPr spcFirstLastPara="1" wrap="square" lIns="91425" tIns="45700" rIns="91425" bIns="45700" anchor="t" anchorCtr="0">
            <a:noAutofit/>
          </a:bodyPr>
          <a:lstStyle/>
          <a:p>
            <a:pPr marL="0" indent="0" algn="ctr">
              <a:buNone/>
            </a:pPr>
            <a:r>
              <a:rPr lang="en-US" sz="4400" b="1" dirty="0">
                <a:solidFill>
                  <a:srgbClr val="FFFFFF"/>
                </a:solidFill>
                <a:latin typeface="Calibri"/>
                <a:ea typeface="Calibri"/>
                <a:cs typeface="Calibri"/>
                <a:sym typeface="Calibri"/>
              </a:rPr>
              <a:t> The term is diluted—</a:t>
            </a:r>
          </a:p>
          <a:p>
            <a:pPr marL="0" indent="0" algn="ctr">
              <a:buNone/>
            </a:pPr>
            <a:r>
              <a:rPr lang="en-US" sz="4400" b="1" dirty="0">
                <a:solidFill>
                  <a:srgbClr val="FFFFFF"/>
                </a:solidFill>
                <a:latin typeface="Calibri"/>
                <a:ea typeface="Calibri"/>
                <a:cs typeface="Calibri"/>
                <a:sym typeface="Calibri"/>
              </a:rPr>
              <a:t>anything goes. </a:t>
            </a:r>
            <a:endParaRPr sz="4400" b="1" dirty="0">
              <a:solidFill>
                <a:srgbClr val="FFFFFF"/>
              </a:solidFill>
              <a:latin typeface="Calibri"/>
              <a:ea typeface="Calibri"/>
              <a:cs typeface="Calibri"/>
              <a:sym typeface="Calibri"/>
            </a:endParaRPr>
          </a:p>
          <a:p>
            <a:pPr marL="0" indent="0" algn="ctr">
              <a:buNone/>
            </a:pPr>
            <a:endParaRPr sz="3600" dirty="0">
              <a:solidFill>
                <a:srgbClr val="FFFFFF"/>
              </a:solidFill>
              <a:latin typeface="Calibri"/>
              <a:ea typeface="Calibri"/>
              <a:cs typeface="Calibri"/>
              <a:sym typeface="Calibri"/>
            </a:endParaRPr>
          </a:p>
        </p:txBody>
      </p:sp>
    </p:spTree>
    <p:extLst>
      <p:ext uri="{BB962C8B-B14F-4D97-AF65-F5344CB8AC3E}">
        <p14:creationId xmlns:p14="http://schemas.microsoft.com/office/powerpoint/2010/main" val="185925670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download.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39152"/>
            <a:ext cx="12192000" cy="6897152"/>
          </a:xfrm>
          <a:prstGeom prst="rect">
            <a:avLst/>
          </a:prstGeom>
        </p:spPr>
      </p:pic>
      <p:sp>
        <p:nvSpPr>
          <p:cNvPr id="2" name="TextBox 1"/>
          <p:cNvSpPr txBox="1"/>
          <p:nvPr/>
        </p:nvSpPr>
        <p:spPr>
          <a:xfrm>
            <a:off x="1078992" y="808889"/>
            <a:ext cx="5017008" cy="4893647"/>
          </a:xfrm>
          <a:prstGeom prst="rect">
            <a:avLst/>
          </a:prstGeom>
          <a:noFill/>
        </p:spPr>
        <p:txBody>
          <a:bodyPr wrap="square" rtlCol="0">
            <a:spAutoFit/>
          </a:bodyPr>
          <a:lstStyle/>
          <a:p>
            <a:pPr algn="ctr"/>
            <a:r>
              <a:rPr lang="en-US" sz="6000" b="1" dirty="0">
                <a:latin typeface="Century Gothic"/>
                <a:cs typeface="Century Gothic"/>
              </a:rPr>
              <a:t>What’s missing from most PLCs?</a:t>
            </a:r>
          </a:p>
          <a:p>
            <a:pPr algn="ctr"/>
            <a:endParaRPr lang="en-US" sz="6000" b="1" dirty="0">
              <a:latin typeface="Century Gothic"/>
              <a:cs typeface="Century Gothic"/>
            </a:endParaRPr>
          </a:p>
          <a:p>
            <a:pPr algn="ctr"/>
            <a:r>
              <a:rPr lang="en-US" sz="6000" b="1" dirty="0">
                <a:latin typeface="Century Gothic"/>
                <a:cs typeface="Century Gothic"/>
              </a:rPr>
              <a:t>  </a:t>
            </a:r>
            <a:r>
              <a:rPr lang="en-US" sz="7200" b="1" dirty="0">
                <a:latin typeface="Century Gothic"/>
                <a:cs typeface="Century Gothic"/>
              </a:rPr>
              <a:t>Teaching.</a:t>
            </a:r>
            <a:r>
              <a:rPr lang="en-US" sz="7200" dirty="0">
                <a:latin typeface="Century Gothic"/>
                <a:cs typeface="Century Gothic"/>
              </a:rPr>
              <a:t> </a:t>
            </a:r>
          </a:p>
        </p:txBody>
      </p:sp>
    </p:spTree>
    <p:extLst>
      <p:ext uri="{BB962C8B-B14F-4D97-AF65-F5344CB8AC3E}">
        <p14:creationId xmlns:p14="http://schemas.microsoft.com/office/powerpoint/2010/main" val="171977425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712"/>
        <p:cNvGrpSpPr/>
        <p:nvPr/>
      </p:nvGrpSpPr>
      <p:grpSpPr>
        <a:xfrm>
          <a:off x="0" y="0"/>
          <a:ext cx="0" cy="0"/>
          <a:chOff x="0" y="0"/>
          <a:chExt cx="0" cy="0"/>
        </a:xfrm>
      </p:grpSpPr>
      <p:pic>
        <p:nvPicPr>
          <p:cNvPr id="2" name="Picture 1" descr="andre-hunter-350301-unsplash.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713" name="Google Shape;713;p120"/>
          <p:cNvSpPr txBox="1">
            <a:spLocks noGrp="1"/>
          </p:cNvSpPr>
          <p:nvPr>
            <p:ph type="title"/>
          </p:nvPr>
        </p:nvSpPr>
        <p:spPr>
          <a:xfrm>
            <a:off x="3242147" y="269303"/>
            <a:ext cx="5658682" cy="1609200"/>
          </a:xfrm>
          <a:prstGeom prst="rect">
            <a:avLst/>
          </a:prstGeom>
          <a:noFill/>
          <a:ln>
            <a:noFill/>
          </a:ln>
        </p:spPr>
        <p:txBody>
          <a:bodyPr spcFirstLastPara="1" wrap="square" lIns="91425" tIns="45700" rIns="91425" bIns="45700" anchor="ctr" anchorCtr="0">
            <a:noAutofit/>
          </a:bodyPr>
          <a:lstStyle/>
          <a:p>
            <a:pPr algn="ctr"/>
            <a:r>
              <a:rPr lang="en" sz="4000" b="1" dirty="0">
                <a:solidFill>
                  <a:srgbClr val="FFFFFF"/>
                </a:solidFill>
                <a:latin typeface="Century Gothic"/>
                <a:ea typeface="Calibri"/>
                <a:cs typeface="Century Gothic"/>
                <a:sym typeface="Calibri"/>
              </a:rPr>
              <a:t>Possible Reasons for </a:t>
            </a:r>
            <a:r>
              <a:rPr lang="en-US" sz="4000" b="1" dirty="0">
                <a:solidFill>
                  <a:srgbClr val="FFFFFF"/>
                </a:solidFill>
                <a:latin typeface="Century Gothic"/>
                <a:ea typeface="Calibri"/>
                <a:cs typeface="Century Gothic"/>
                <a:sym typeface="Calibri"/>
              </a:rPr>
              <a:t>a </a:t>
            </a:r>
            <a:br>
              <a:rPr lang="en-US" sz="4000" b="1" dirty="0">
                <a:solidFill>
                  <a:srgbClr val="FFFFFF"/>
                </a:solidFill>
                <a:latin typeface="Century Gothic"/>
                <a:ea typeface="Calibri"/>
                <a:cs typeface="Century Gothic"/>
                <a:sym typeface="Calibri"/>
              </a:rPr>
            </a:br>
            <a:r>
              <a:rPr lang="en" sz="4000" b="1" dirty="0">
                <a:solidFill>
                  <a:srgbClr val="FFFFFF"/>
                </a:solidFill>
                <a:latin typeface="Century Gothic"/>
                <a:ea typeface="Calibri"/>
                <a:cs typeface="Century Gothic"/>
                <a:sym typeface="Calibri"/>
              </a:rPr>
              <a:t>Lack of PLC Impact</a:t>
            </a:r>
            <a:r>
              <a:rPr lang="en" sz="4000" dirty="0">
                <a:solidFill>
                  <a:srgbClr val="FFFFFF"/>
                </a:solidFill>
                <a:latin typeface="Century Gothic"/>
                <a:cs typeface="Century Gothic"/>
              </a:rPr>
              <a:t> </a:t>
            </a:r>
            <a:endParaRPr sz="4000" dirty="0">
              <a:solidFill>
                <a:srgbClr val="FFFFFF"/>
              </a:solidFill>
              <a:latin typeface="Century Gothic"/>
              <a:cs typeface="Century Gothic"/>
            </a:endParaRPr>
          </a:p>
        </p:txBody>
      </p:sp>
      <p:sp>
        <p:nvSpPr>
          <p:cNvPr id="714" name="Google Shape;714;p120"/>
          <p:cNvSpPr txBox="1">
            <a:spLocks noGrp="1"/>
          </p:cNvSpPr>
          <p:nvPr>
            <p:ph type="body" idx="1"/>
          </p:nvPr>
        </p:nvSpPr>
        <p:spPr>
          <a:xfrm>
            <a:off x="2428846" y="4311416"/>
            <a:ext cx="7063496" cy="1336164"/>
          </a:xfrm>
          <a:prstGeom prst="rect">
            <a:avLst/>
          </a:prstGeom>
          <a:noFill/>
          <a:ln>
            <a:noFill/>
          </a:ln>
        </p:spPr>
        <p:txBody>
          <a:bodyPr spcFirstLastPara="1" wrap="square" lIns="91425" tIns="45700" rIns="91425" bIns="45700" anchor="t" anchorCtr="0">
            <a:noAutofit/>
          </a:bodyPr>
          <a:lstStyle/>
          <a:p>
            <a:pPr marL="0" indent="0" algn="ctr">
              <a:buNone/>
            </a:pPr>
            <a:r>
              <a:rPr lang="en-US" sz="4400" b="1" dirty="0">
                <a:solidFill>
                  <a:srgbClr val="FFFFFF"/>
                </a:solidFill>
                <a:latin typeface="Calibri"/>
                <a:ea typeface="Calibri"/>
                <a:cs typeface="Calibri"/>
                <a:sym typeface="Calibri"/>
              </a:rPr>
              <a:t>I</a:t>
            </a:r>
            <a:r>
              <a:rPr lang="en" sz="4400" b="1" dirty="0">
                <a:solidFill>
                  <a:srgbClr val="FFFFFF"/>
                </a:solidFill>
                <a:latin typeface="Calibri"/>
                <a:ea typeface="Calibri"/>
                <a:cs typeface="Calibri"/>
                <a:sym typeface="Calibri"/>
              </a:rPr>
              <a:t>neffective practices</a:t>
            </a:r>
            <a:r>
              <a:rPr lang="en-US" sz="4400" b="1" dirty="0">
                <a:solidFill>
                  <a:srgbClr val="FFFFFF"/>
                </a:solidFill>
                <a:latin typeface="Calibri"/>
                <a:ea typeface="Calibri"/>
                <a:cs typeface="Calibri"/>
                <a:sym typeface="Calibri"/>
              </a:rPr>
              <a:t> go unchallenged. </a:t>
            </a:r>
            <a:endParaRPr sz="4400" b="1" dirty="0">
              <a:solidFill>
                <a:srgbClr val="FFFFFF"/>
              </a:solidFill>
              <a:latin typeface="Calibri"/>
              <a:ea typeface="Calibri"/>
              <a:cs typeface="Calibri"/>
              <a:sym typeface="Calibri"/>
            </a:endParaRPr>
          </a:p>
          <a:p>
            <a:pPr marL="0" indent="0">
              <a:buNone/>
            </a:pPr>
            <a:endParaRPr sz="3600" dirty="0">
              <a:solidFill>
                <a:srgbClr val="FFFFFF"/>
              </a:solidFill>
              <a:latin typeface="Calibri"/>
              <a:ea typeface="Calibri"/>
              <a:cs typeface="Calibri"/>
              <a:sym typeface="Calibri"/>
            </a:endParaRPr>
          </a:p>
        </p:txBody>
      </p:sp>
    </p:spTree>
    <p:extLst>
      <p:ext uri="{BB962C8B-B14F-4D97-AF65-F5344CB8AC3E}">
        <p14:creationId xmlns:p14="http://schemas.microsoft.com/office/powerpoint/2010/main" val="99775609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712"/>
        <p:cNvGrpSpPr/>
        <p:nvPr/>
      </p:nvGrpSpPr>
      <p:grpSpPr>
        <a:xfrm>
          <a:off x="0" y="0"/>
          <a:ext cx="0" cy="0"/>
          <a:chOff x="0" y="0"/>
          <a:chExt cx="0" cy="0"/>
        </a:xfrm>
      </p:grpSpPr>
      <p:pic>
        <p:nvPicPr>
          <p:cNvPr id="2" name="Picture 1" descr="andre-hunter-350301-unsplash.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713" name="Google Shape;713;p120"/>
          <p:cNvSpPr txBox="1">
            <a:spLocks noGrp="1"/>
          </p:cNvSpPr>
          <p:nvPr>
            <p:ph type="title"/>
          </p:nvPr>
        </p:nvSpPr>
        <p:spPr>
          <a:xfrm>
            <a:off x="3242147" y="269303"/>
            <a:ext cx="5658682" cy="1609200"/>
          </a:xfrm>
          <a:prstGeom prst="rect">
            <a:avLst/>
          </a:prstGeom>
          <a:noFill/>
          <a:ln>
            <a:noFill/>
          </a:ln>
        </p:spPr>
        <p:txBody>
          <a:bodyPr spcFirstLastPara="1" wrap="square" lIns="91425" tIns="45700" rIns="91425" bIns="45700" anchor="ctr" anchorCtr="0">
            <a:noAutofit/>
          </a:bodyPr>
          <a:lstStyle/>
          <a:p>
            <a:pPr algn="ctr"/>
            <a:r>
              <a:rPr lang="en" sz="4000" b="1" dirty="0">
                <a:solidFill>
                  <a:srgbClr val="FFFFFF"/>
                </a:solidFill>
                <a:latin typeface="Century Gothic"/>
                <a:ea typeface="Calibri"/>
                <a:cs typeface="Century Gothic"/>
                <a:sym typeface="Calibri"/>
              </a:rPr>
              <a:t>Possible Reasons for </a:t>
            </a:r>
            <a:r>
              <a:rPr lang="en-US" sz="4000" b="1" dirty="0">
                <a:solidFill>
                  <a:srgbClr val="FFFFFF"/>
                </a:solidFill>
                <a:latin typeface="Century Gothic"/>
                <a:ea typeface="Calibri"/>
                <a:cs typeface="Century Gothic"/>
                <a:sym typeface="Calibri"/>
              </a:rPr>
              <a:t>a </a:t>
            </a:r>
            <a:br>
              <a:rPr lang="en-US" sz="4000" b="1" dirty="0">
                <a:solidFill>
                  <a:srgbClr val="FFFFFF"/>
                </a:solidFill>
                <a:latin typeface="Century Gothic"/>
                <a:ea typeface="Calibri"/>
                <a:cs typeface="Century Gothic"/>
                <a:sym typeface="Calibri"/>
              </a:rPr>
            </a:br>
            <a:r>
              <a:rPr lang="en" sz="4000" b="1" dirty="0">
                <a:solidFill>
                  <a:srgbClr val="FFFFFF"/>
                </a:solidFill>
                <a:latin typeface="Century Gothic"/>
                <a:ea typeface="Calibri"/>
                <a:cs typeface="Century Gothic"/>
                <a:sym typeface="Calibri"/>
              </a:rPr>
              <a:t>Lack of PLC Impact</a:t>
            </a:r>
            <a:r>
              <a:rPr lang="en" sz="4000" dirty="0">
                <a:solidFill>
                  <a:srgbClr val="FFFFFF"/>
                </a:solidFill>
                <a:latin typeface="Century Gothic"/>
                <a:cs typeface="Century Gothic"/>
              </a:rPr>
              <a:t> </a:t>
            </a:r>
            <a:endParaRPr sz="4000" dirty="0">
              <a:solidFill>
                <a:srgbClr val="FFFFFF"/>
              </a:solidFill>
              <a:latin typeface="Century Gothic"/>
              <a:cs typeface="Century Gothic"/>
            </a:endParaRPr>
          </a:p>
        </p:txBody>
      </p:sp>
      <p:sp>
        <p:nvSpPr>
          <p:cNvPr id="714" name="Google Shape;714;p120"/>
          <p:cNvSpPr txBox="1">
            <a:spLocks noGrp="1"/>
          </p:cNvSpPr>
          <p:nvPr>
            <p:ph type="body" idx="1"/>
          </p:nvPr>
        </p:nvSpPr>
        <p:spPr>
          <a:xfrm>
            <a:off x="2663208" y="4546124"/>
            <a:ext cx="8964249" cy="2771161"/>
          </a:xfrm>
          <a:prstGeom prst="rect">
            <a:avLst/>
          </a:prstGeom>
          <a:noFill/>
          <a:ln>
            <a:noFill/>
          </a:ln>
        </p:spPr>
        <p:txBody>
          <a:bodyPr spcFirstLastPara="1" wrap="square" lIns="91425" tIns="45700" rIns="91425" bIns="45700" anchor="t" anchorCtr="0">
            <a:noAutofit/>
          </a:bodyPr>
          <a:lstStyle/>
          <a:p>
            <a:pPr marL="571500" indent="-571500"/>
            <a:r>
              <a:rPr lang="en" sz="4800" b="1" dirty="0">
                <a:solidFill>
                  <a:srgbClr val="FFFFFF"/>
                </a:solidFill>
                <a:latin typeface="Calibri"/>
                <a:ea typeface="Calibri"/>
                <a:cs typeface="Calibri"/>
                <a:sym typeface="Calibri"/>
              </a:rPr>
              <a:t>Place to avoid change</a:t>
            </a:r>
            <a:r>
              <a:rPr lang="en-US" sz="4800" b="1" dirty="0">
                <a:solidFill>
                  <a:srgbClr val="FFFFFF"/>
                </a:solidFill>
                <a:latin typeface="Calibri"/>
                <a:ea typeface="Calibri"/>
                <a:cs typeface="Calibri"/>
                <a:sym typeface="Calibri"/>
              </a:rPr>
              <a:t>.</a:t>
            </a:r>
            <a:endParaRPr sz="4800" b="1" dirty="0">
              <a:solidFill>
                <a:srgbClr val="FFFFFF"/>
              </a:solidFill>
              <a:latin typeface="Calibri"/>
              <a:ea typeface="Calibri"/>
              <a:cs typeface="Calibri"/>
              <a:sym typeface="Calibri"/>
            </a:endParaRPr>
          </a:p>
          <a:p>
            <a:pPr marL="0" indent="0">
              <a:buNone/>
            </a:pPr>
            <a:endParaRPr sz="4000" dirty="0">
              <a:solidFill>
                <a:srgbClr val="FFFFFF"/>
              </a:solidFill>
              <a:latin typeface="Calibri"/>
              <a:ea typeface="Calibri"/>
              <a:cs typeface="Calibri"/>
              <a:sym typeface="Calibri"/>
            </a:endParaRPr>
          </a:p>
        </p:txBody>
      </p:sp>
    </p:spTree>
    <p:extLst>
      <p:ext uri="{BB962C8B-B14F-4D97-AF65-F5344CB8AC3E}">
        <p14:creationId xmlns:p14="http://schemas.microsoft.com/office/powerpoint/2010/main" val="311605552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AB8C311F-7253-4AED-9701-7FC0708C41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E2384209-CB15-4CDF-9D31-C44FD9A3F2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2666617" y="-2666188"/>
            <a:ext cx="6858000" cy="12191233"/>
          </a:xfrm>
          <a:prstGeom prst="rect">
            <a:avLst/>
          </a:prstGeom>
          <a:gradFill>
            <a:gsLst>
              <a:gs pos="8000">
                <a:schemeClr val="accent1"/>
              </a:gs>
              <a:gs pos="100000">
                <a:schemeClr val="accent1">
                  <a:lumMod val="5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2633B3B5-CC90-43F0-8714-D31D1F3F02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2311" y="0"/>
            <a:ext cx="9070846" cy="6857572"/>
          </a:xfrm>
          <a:prstGeom prst="rect">
            <a:avLst/>
          </a:prstGeom>
          <a:gradFill>
            <a:gsLst>
              <a:gs pos="8000">
                <a:srgbClr val="000000">
                  <a:alpha val="52000"/>
                </a:srgbClr>
              </a:gs>
              <a:gs pos="100000">
                <a:schemeClr val="accent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A8D57A06-A426-446D-B02C-A2DC6B62E4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3649491" y="-1685840"/>
            <a:ext cx="4894564" cy="12193546"/>
          </a:xfrm>
          <a:prstGeom prst="rect">
            <a:avLst/>
          </a:prstGeom>
          <a:gradFill>
            <a:gsLst>
              <a:gs pos="0">
                <a:schemeClr val="accent5">
                  <a:lumMod val="60000"/>
                  <a:lumOff val="40000"/>
                  <a:alpha val="0"/>
                </a:schemeClr>
              </a:gs>
              <a:gs pos="100000">
                <a:srgbClr val="000000">
                  <a:alpha val="46000"/>
                </a:srgb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metal balls on a wooden stand&#10;&#10;AI-generated content may be incorrect.">
            <a:extLst>
              <a:ext uri="{FF2B5EF4-FFF2-40B4-BE49-F238E27FC236}">
                <a16:creationId xmlns:a16="http://schemas.microsoft.com/office/drawing/2014/main" id="{E9F27FC7-89D0-3A89-2E17-DCEE929188A3}"/>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457200" y="457200"/>
            <a:ext cx="11277600" cy="5943600"/>
          </a:xfrm>
          <a:prstGeom prst="rect">
            <a:avLst/>
          </a:prstGeom>
        </p:spPr>
      </p:pic>
      <p:sp>
        <p:nvSpPr>
          <p:cNvPr id="7" name="TextBox 6">
            <a:extLst>
              <a:ext uri="{FF2B5EF4-FFF2-40B4-BE49-F238E27FC236}">
                <a16:creationId xmlns:a16="http://schemas.microsoft.com/office/drawing/2014/main" id="{72AD214C-47F4-EE13-92AE-7AAA6CB6C688}"/>
              </a:ext>
            </a:extLst>
          </p:cNvPr>
          <p:cNvSpPr txBox="1"/>
          <p:nvPr/>
        </p:nvSpPr>
        <p:spPr>
          <a:xfrm>
            <a:off x="2244015" y="4278201"/>
            <a:ext cx="7703203" cy="1323439"/>
          </a:xfrm>
          <a:prstGeom prst="rect">
            <a:avLst/>
          </a:prstGeom>
          <a:noFill/>
        </p:spPr>
        <p:txBody>
          <a:bodyPr wrap="square">
            <a:spAutoFit/>
          </a:bodyPr>
          <a:lstStyle/>
          <a:p>
            <a:pPr algn="ctr">
              <a:buClr>
                <a:srgbClr val="000000"/>
              </a:buClr>
            </a:pPr>
            <a:r>
              <a:rPr lang="en-US" sz="4000" kern="0" dirty="0">
                <a:solidFill>
                  <a:srgbClr val="FFFFFF"/>
                </a:solidFill>
                <a:cs typeface="Century Gothic"/>
                <a:sym typeface="Arial"/>
              </a:rPr>
              <a:t>How can we know our impact if we don</a:t>
            </a:r>
            <a:r>
              <a:rPr lang="uk-UA" sz="4000" kern="0" dirty="0">
                <a:solidFill>
                  <a:srgbClr val="FFFFFF"/>
                </a:solidFill>
                <a:cs typeface="Century Gothic"/>
                <a:sym typeface="Arial"/>
              </a:rPr>
              <a:t>’</a:t>
            </a:r>
            <a:r>
              <a:rPr lang="en-US" sz="4000" kern="0" dirty="0">
                <a:solidFill>
                  <a:srgbClr val="FFFFFF"/>
                </a:solidFill>
                <a:cs typeface="Century Gothic"/>
                <a:sym typeface="Arial"/>
              </a:rPr>
              <a:t>t examine our teaching? </a:t>
            </a:r>
          </a:p>
        </p:txBody>
      </p:sp>
    </p:spTree>
    <p:extLst>
      <p:ext uri="{BB962C8B-B14F-4D97-AF65-F5344CB8AC3E}">
        <p14:creationId xmlns:p14="http://schemas.microsoft.com/office/powerpoint/2010/main" val="417140414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accent2">
            <a:lumMod val="75000"/>
          </a:schemeClr>
        </a:solidFill>
        <a:effectLst/>
      </p:bgPr>
    </p:bg>
    <p:spTree>
      <p:nvGrpSpPr>
        <p:cNvPr id="1" name=""/>
        <p:cNvGrpSpPr/>
        <p:nvPr/>
      </p:nvGrpSpPr>
      <p:grpSpPr>
        <a:xfrm>
          <a:off x="0" y="0"/>
          <a:ext cx="0" cy="0"/>
          <a:chOff x="0" y="0"/>
          <a:chExt cx="0" cy="0"/>
        </a:xfrm>
      </p:grpSpPr>
      <p:pic>
        <p:nvPicPr>
          <p:cNvPr id="2" name="Picture 1" descr="idea.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553286" y="375380"/>
            <a:ext cx="5532233" cy="6077151"/>
          </a:xfrm>
          <a:prstGeom prst="rect">
            <a:avLst/>
          </a:prstGeom>
        </p:spPr>
      </p:pic>
      <p:sp>
        <p:nvSpPr>
          <p:cNvPr id="3" name="TextBox 2"/>
          <p:cNvSpPr txBox="1"/>
          <p:nvPr/>
        </p:nvSpPr>
        <p:spPr>
          <a:xfrm>
            <a:off x="5511186" y="375379"/>
            <a:ext cx="1628112" cy="707886"/>
          </a:xfrm>
          <a:prstGeom prst="rect">
            <a:avLst/>
          </a:prstGeom>
          <a:noFill/>
        </p:spPr>
        <p:txBody>
          <a:bodyPr wrap="none" rtlCol="0">
            <a:spAutoFit/>
          </a:bodyPr>
          <a:lstStyle/>
          <a:p>
            <a:pPr>
              <a:buClr>
                <a:srgbClr val="000000"/>
              </a:buClr>
            </a:pPr>
            <a:r>
              <a:rPr lang="en-US" sz="4000" kern="0" dirty="0">
                <a:solidFill>
                  <a:srgbClr val="000000"/>
                </a:solidFill>
                <a:latin typeface="Avenir Book"/>
                <a:cs typeface="Avenir Book"/>
                <a:sym typeface="Arial"/>
              </a:rPr>
              <a:t>Equity</a:t>
            </a:r>
          </a:p>
        </p:txBody>
      </p:sp>
      <p:sp>
        <p:nvSpPr>
          <p:cNvPr id="4" name="TextBox 3"/>
          <p:cNvSpPr txBox="1"/>
          <p:nvPr/>
        </p:nvSpPr>
        <p:spPr>
          <a:xfrm>
            <a:off x="3789288" y="5526957"/>
            <a:ext cx="5086862" cy="584776"/>
          </a:xfrm>
          <a:prstGeom prst="rect">
            <a:avLst/>
          </a:prstGeom>
          <a:noFill/>
        </p:spPr>
        <p:txBody>
          <a:bodyPr wrap="none" rtlCol="0">
            <a:spAutoFit/>
          </a:bodyPr>
          <a:lstStyle/>
          <a:p>
            <a:pPr>
              <a:buClr>
                <a:srgbClr val="000000"/>
              </a:buClr>
            </a:pPr>
            <a:r>
              <a:rPr lang="en-US" sz="3200" kern="0" dirty="0">
                <a:solidFill>
                  <a:srgbClr val="000000"/>
                </a:solidFill>
                <a:latin typeface="Avenir Book"/>
                <a:cs typeface="Avenir Book"/>
                <a:sym typeface="Arial"/>
              </a:rPr>
              <a:t>Collective Teacher Efficacy</a:t>
            </a:r>
          </a:p>
        </p:txBody>
      </p:sp>
      <p:sp>
        <p:nvSpPr>
          <p:cNvPr id="5" name="TextBox 4"/>
          <p:cNvSpPr txBox="1"/>
          <p:nvPr/>
        </p:nvSpPr>
        <p:spPr>
          <a:xfrm rot="16200000">
            <a:off x="1998051" y="2952055"/>
            <a:ext cx="4228811" cy="646331"/>
          </a:xfrm>
          <a:prstGeom prst="rect">
            <a:avLst/>
          </a:prstGeom>
          <a:noFill/>
        </p:spPr>
        <p:txBody>
          <a:bodyPr wrap="none" rtlCol="0">
            <a:spAutoFit/>
          </a:bodyPr>
          <a:lstStyle/>
          <a:p>
            <a:pPr>
              <a:buClr>
                <a:srgbClr val="000000"/>
              </a:buClr>
            </a:pPr>
            <a:r>
              <a:rPr lang="en-US" sz="3600" kern="0" dirty="0">
                <a:solidFill>
                  <a:srgbClr val="000000"/>
                </a:solidFill>
                <a:latin typeface="Avenir Book"/>
                <a:cs typeface="Avenir Book"/>
                <a:sym typeface="Arial"/>
              </a:rPr>
              <a:t>Teacher Leadership</a:t>
            </a:r>
          </a:p>
        </p:txBody>
      </p:sp>
      <p:sp>
        <p:nvSpPr>
          <p:cNvPr id="7" name="TextBox 6"/>
          <p:cNvSpPr txBox="1"/>
          <p:nvPr/>
        </p:nvSpPr>
        <p:spPr>
          <a:xfrm rot="5400000">
            <a:off x="6344231" y="3054838"/>
            <a:ext cx="4023245" cy="646331"/>
          </a:xfrm>
          <a:prstGeom prst="rect">
            <a:avLst/>
          </a:prstGeom>
          <a:noFill/>
        </p:spPr>
        <p:txBody>
          <a:bodyPr wrap="square" rtlCol="0">
            <a:spAutoFit/>
          </a:bodyPr>
          <a:lstStyle/>
          <a:p>
            <a:pPr>
              <a:buClr>
                <a:srgbClr val="000000"/>
              </a:buClr>
            </a:pPr>
            <a:r>
              <a:rPr lang="en-US" sz="3600" kern="0" dirty="0">
                <a:solidFill>
                  <a:srgbClr val="000000"/>
                </a:solidFill>
                <a:latin typeface="Avenir Book"/>
                <a:cs typeface="Avenir Book"/>
                <a:sym typeface="Arial"/>
              </a:rPr>
              <a:t>High</a:t>
            </a:r>
            <a:r>
              <a:rPr lang="en-US" sz="2800" kern="0" dirty="0">
                <a:solidFill>
                  <a:srgbClr val="000000"/>
                </a:solidFill>
                <a:latin typeface="Avenir Book"/>
                <a:cs typeface="Avenir Book"/>
                <a:sym typeface="Arial"/>
              </a:rPr>
              <a:t> </a:t>
            </a:r>
            <a:r>
              <a:rPr lang="en-US" sz="3600" kern="0" dirty="0">
                <a:solidFill>
                  <a:srgbClr val="000000"/>
                </a:solidFill>
                <a:latin typeface="Avenir Book"/>
                <a:cs typeface="Avenir Book"/>
                <a:sym typeface="Arial"/>
              </a:rPr>
              <a:t>Expectations</a:t>
            </a:r>
          </a:p>
        </p:txBody>
      </p:sp>
      <p:sp>
        <p:nvSpPr>
          <p:cNvPr id="8" name="TextBox 7"/>
          <p:cNvSpPr txBox="1"/>
          <p:nvPr/>
        </p:nvSpPr>
        <p:spPr>
          <a:xfrm>
            <a:off x="4844478" y="4430626"/>
            <a:ext cx="2740689" cy="1077218"/>
          </a:xfrm>
          <a:prstGeom prst="rect">
            <a:avLst/>
          </a:prstGeom>
          <a:noFill/>
        </p:spPr>
        <p:txBody>
          <a:bodyPr wrap="square" rtlCol="0">
            <a:spAutoFit/>
          </a:bodyPr>
          <a:lstStyle/>
          <a:p>
            <a:pPr algn="ctr">
              <a:buClr>
                <a:srgbClr val="000000"/>
              </a:buClr>
            </a:pPr>
            <a:r>
              <a:rPr lang="en-US" sz="3200" kern="0" dirty="0">
                <a:solidFill>
                  <a:srgbClr val="000000"/>
                </a:solidFill>
                <a:latin typeface="Avenir Black"/>
                <a:cs typeface="Avenir Black"/>
                <a:sym typeface="Arial"/>
              </a:rPr>
              <a:t>Innovations in Schools</a:t>
            </a:r>
          </a:p>
        </p:txBody>
      </p:sp>
      <p:sp>
        <p:nvSpPr>
          <p:cNvPr id="9" name="TextBox 8"/>
          <p:cNvSpPr txBox="1"/>
          <p:nvPr/>
        </p:nvSpPr>
        <p:spPr>
          <a:xfrm>
            <a:off x="9884229" y="6001042"/>
            <a:ext cx="618754" cy="738664"/>
          </a:xfrm>
          <a:prstGeom prst="rect">
            <a:avLst/>
          </a:prstGeom>
          <a:solidFill>
            <a:schemeClr val="accent2">
              <a:lumMod val="75000"/>
            </a:schemeClr>
          </a:solidFill>
        </p:spPr>
        <p:txBody>
          <a:bodyPr wrap="square" rtlCol="0">
            <a:spAutoFit/>
          </a:bodyPr>
          <a:lstStyle/>
          <a:p>
            <a:pPr>
              <a:buClr>
                <a:srgbClr val="000000"/>
              </a:buClr>
            </a:pPr>
            <a:endParaRPr lang="en-US" sz="1400" kern="0" dirty="0">
              <a:solidFill>
                <a:srgbClr val="000000"/>
              </a:solidFill>
              <a:latin typeface="Arial"/>
              <a:cs typeface="Arial"/>
              <a:sym typeface="Arial"/>
            </a:endParaRPr>
          </a:p>
          <a:p>
            <a:pPr>
              <a:buClr>
                <a:srgbClr val="000000"/>
              </a:buClr>
            </a:pPr>
            <a:endParaRPr lang="en-US" sz="1400" kern="0" dirty="0">
              <a:solidFill>
                <a:srgbClr val="000000"/>
              </a:solidFill>
              <a:latin typeface="Arial"/>
              <a:cs typeface="Arial"/>
              <a:sym typeface="Arial"/>
            </a:endParaRPr>
          </a:p>
          <a:p>
            <a:pPr>
              <a:buClr>
                <a:srgbClr val="000000"/>
              </a:buClr>
            </a:pPr>
            <a:endParaRPr lang="en-US" sz="1400" kern="0" dirty="0">
              <a:solidFill>
                <a:srgbClr val="000000"/>
              </a:solidFill>
              <a:latin typeface="Arial"/>
              <a:cs typeface="Arial"/>
              <a:sym typeface="Arial"/>
            </a:endParaRPr>
          </a:p>
        </p:txBody>
      </p:sp>
    </p:spTree>
    <p:extLst>
      <p:ext uri="{BB962C8B-B14F-4D97-AF65-F5344CB8AC3E}">
        <p14:creationId xmlns:p14="http://schemas.microsoft.com/office/powerpoint/2010/main" val="407410790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gus-moretta-477314-unsplash.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TextBox 2"/>
          <p:cNvSpPr txBox="1"/>
          <p:nvPr/>
        </p:nvSpPr>
        <p:spPr>
          <a:xfrm>
            <a:off x="4546544" y="1871871"/>
            <a:ext cx="3424478" cy="2554545"/>
          </a:xfrm>
          <a:prstGeom prst="rect">
            <a:avLst/>
          </a:prstGeom>
          <a:noFill/>
        </p:spPr>
        <p:txBody>
          <a:bodyPr wrap="square" rtlCol="0">
            <a:spAutoFit/>
          </a:bodyPr>
          <a:lstStyle/>
          <a:p>
            <a:pPr algn="ctr"/>
            <a:r>
              <a:rPr lang="en-US" sz="4000" dirty="0">
                <a:latin typeface="Avenir Book"/>
                <a:cs typeface="Avenir Book"/>
              </a:rPr>
              <a:t>5 questions drive each investigation cycle.  </a:t>
            </a:r>
          </a:p>
        </p:txBody>
      </p:sp>
      <p:sp>
        <p:nvSpPr>
          <p:cNvPr id="4" name="TextBox 3"/>
          <p:cNvSpPr txBox="1"/>
          <p:nvPr/>
        </p:nvSpPr>
        <p:spPr>
          <a:xfrm>
            <a:off x="4355096" y="150256"/>
            <a:ext cx="3943580" cy="523220"/>
          </a:xfrm>
          <a:prstGeom prst="rect">
            <a:avLst/>
          </a:prstGeom>
          <a:noFill/>
        </p:spPr>
        <p:txBody>
          <a:bodyPr wrap="none" rtlCol="0">
            <a:spAutoFit/>
          </a:bodyPr>
          <a:lstStyle/>
          <a:p>
            <a:r>
              <a:rPr lang="en-US" sz="2800" dirty="0">
                <a:solidFill>
                  <a:schemeClr val="bg1"/>
                </a:solidFill>
                <a:latin typeface="Avenir Black"/>
                <a:cs typeface="Avenir Black"/>
              </a:rPr>
              <a:t>Where are we going? </a:t>
            </a:r>
          </a:p>
        </p:txBody>
      </p:sp>
      <p:sp>
        <p:nvSpPr>
          <p:cNvPr id="5" name="Rectangle 4"/>
          <p:cNvSpPr/>
          <p:nvPr/>
        </p:nvSpPr>
        <p:spPr>
          <a:xfrm>
            <a:off x="8872503" y="2167823"/>
            <a:ext cx="1847625" cy="1384995"/>
          </a:xfrm>
          <a:prstGeom prst="rect">
            <a:avLst/>
          </a:prstGeom>
        </p:spPr>
        <p:txBody>
          <a:bodyPr wrap="square">
            <a:spAutoFit/>
          </a:bodyPr>
          <a:lstStyle/>
          <a:p>
            <a:pPr lvl="0" algn="ctr"/>
            <a:r>
              <a:rPr lang="en-US" sz="2800" dirty="0">
                <a:solidFill>
                  <a:srgbClr val="FFFFFF"/>
                </a:solidFill>
                <a:latin typeface="Avenir Black"/>
                <a:cs typeface="Avenir Black"/>
              </a:rPr>
              <a:t>Where are we now? </a:t>
            </a:r>
          </a:p>
        </p:txBody>
      </p:sp>
      <p:sp>
        <p:nvSpPr>
          <p:cNvPr id="6" name="Rectangle 5"/>
          <p:cNvSpPr/>
          <p:nvPr/>
        </p:nvSpPr>
        <p:spPr>
          <a:xfrm>
            <a:off x="7769958" y="5040178"/>
            <a:ext cx="2898042" cy="1384995"/>
          </a:xfrm>
          <a:prstGeom prst="rect">
            <a:avLst/>
          </a:prstGeom>
        </p:spPr>
        <p:txBody>
          <a:bodyPr wrap="square">
            <a:spAutoFit/>
          </a:bodyPr>
          <a:lstStyle/>
          <a:p>
            <a:pPr lvl="0" algn="ctr"/>
            <a:r>
              <a:rPr lang="en-US" sz="2800" dirty="0">
                <a:solidFill>
                  <a:srgbClr val="FFFFFF"/>
                </a:solidFill>
                <a:latin typeface="Avenir Black"/>
                <a:cs typeface="Avenir Black"/>
              </a:rPr>
              <a:t>How do we move learning forward?</a:t>
            </a:r>
          </a:p>
        </p:txBody>
      </p:sp>
      <p:sp>
        <p:nvSpPr>
          <p:cNvPr id="7" name="Rectangle 6"/>
          <p:cNvSpPr/>
          <p:nvPr/>
        </p:nvSpPr>
        <p:spPr>
          <a:xfrm>
            <a:off x="2262418" y="5040178"/>
            <a:ext cx="2092679" cy="1384995"/>
          </a:xfrm>
          <a:prstGeom prst="rect">
            <a:avLst/>
          </a:prstGeom>
        </p:spPr>
        <p:txBody>
          <a:bodyPr wrap="square">
            <a:spAutoFit/>
          </a:bodyPr>
          <a:lstStyle/>
          <a:p>
            <a:pPr lvl="0" algn="ctr"/>
            <a:r>
              <a:rPr lang="en-US" sz="2800" dirty="0">
                <a:solidFill>
                  <a:srgbClr val="FFFFFF"/>
                </a:solidFill>
                <a:latin typeface="Avenir Black"/>
                <a:cs typeface="Avenir Black"/>
              </a:rPr>
              <a:t>What did we learn today?</a:t>
            </a:r>
          </a:p>
        </p:txBody>
      </p:sp>
      <p:sp>
        <p:nvSpPr>
          <p:cNvPr id="8" name="Rectangle 7"/>
          <p:cNvSpPr/>
          <p:nvPr/>
        </p:nvSpPr>
        <p:spPr>
          <a:xfrm>
            <a:off x="605886" y="1952380"/>
            <a:ext cx="2459520" cy="1815882"/>
          </a:xfrm>
          <a:prstGeom prst="rect">
            <a:avLst/>
          </a:prstGeom>
        </p:spPr>
        <p:txBody>
          <a:bodyPr wrap="square">
            <a:spAutoFit/>
          </a:bodyPr>
          <a:lstStyle/>
          <a:p>
            <a:pPr lvl="0" algn="ctr"/>
            <a:r>
              <a:rPr lang="en-US" sz="2800" dirty="0">
                <a:solidFill>
                  <a:srgbClr val="FFFFFF"/>
                </a:solidFill>
                <a:latin typeface="Avenir Black"/>
                <a:cs typeface="Avenir Black"/>
              </a:rPr>
              <a:t>Who benefited and who did not?</a:t>
            </a:r>
          </a:p>
        </p:txBody>
      </p:sp>
    </p:spTree>
    <p:extLst>
      <p:ext uri="{BB962C8B-B14F-4D97-AF65-F5344CB8AC3E}">
        <p14:creationId xmlns:p14="http://schemas.microsoft.com/office/powerpoint/2010/main" val="149372948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D2B266D-3625-4584-A5C3-7D3F672CFF3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C463B99A-73EE-4FBB-B7C4-F9F9BCC25C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Shape 12">
            <a:extLst>
              <a:ext uri="{FF2B5EF4-FFF2-40B4-BE49-F238E27FC236}">
                <a16:creationId xmlns:a16="http://schemas.microsoft.com/office/drawing/2014/main" id="{A5D2A5D1-BA0D-47D3-B051-DA7743C46E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219825"/>
          </a:xfrm>
          <a:custGeom>
            <a:avLst/>
            <a:gdLst>
              <a:gd name="connsiteX0" fmla="*/ 6789701 w 12192000"/>
              <a:gd name="connsiteY0" fmla="*/ 6151588 h 6219825"/>
              <a:gd name="connsiteX1" fmla="*/ 6788702 w 12192000"/>
              <a:gd name="connsiteY1" fmla="*/ 6151666 h 6219825"/>
              <a:gd name="connsiteX2" fmla="*/ 6788476 w 12192000"/>
              <a:gd name="connsiteY2" fmla="*/ 6152200 h 6219825"/>
              <a:gd name="connsiteX3" fmla="*/ 9834 w 12192000"/>
              <a:gd name="connsiteY3" fmla="*/ 0 h 6219825"/>
              <a:gd name="connsiteX4" fmla="*/ 12357 w 12192000"/>
              <a:gd name="connsiteY4" fmla="*/ 1 h 6219825"/>
              <a:gd name="connsiteX5" fmla="*/ 12192000 w 12192000"/>
              <a:gd name="connsiteY5" fmla="*/ 1 h 6219825"/>
              <a:gd name="connsiteX6" fmla="*/ 12192000 w 12192000"/>
              <a:gd name="connsiteY6" fmla="*/ 5105401 h 6219825"/>
              <a:gd name="connsiteX7" fmla="*/ 12191716 w 12192000"/>
              <a:gd name="connsiteY7" fmla="*/ 5105401 h 6219825"/>
              <a:gd name="connsiteX8" fmla="*/ 12192000 w 12192000"/>
              <a:gd name="connsiteY8" fmla="*/ 5256977 h 6219825"/>
              <a:gd name="connsiteX9" fmla="*/ 12061096 w 12192000"/>
              <a:gd name="connsiteY9" fmla="*/ 5296034 h 6219825"/>
              <a:gd name="connsiteX10" fmla="*/ 11676800 w 12192000"/>
              <a:gd name="connsiteY10" fmla="*/ 5399652 h 6219825"/>
              <a:gd name="connsiteX11" fmla="*/ 10425355 w 12192000"/>
              <a:gd name="connsiteY11" fmla="*/ 5683310 h 6219825"/>
              <a:gd name="connsiteX12" fmla="*/ 9424022 w 12192000"/>
              <a:gd name="connsiteY12" fmla="*/ 5858546 h 6219825"/>
              <a:gd name="connsiteX13" fmla="*/ 8458419 w 12192000"/>
              <a:gd name="connsiteY13" fmla="*/ 5992303 h 6219825"/>
              <a:gd name="connsiteX14" fmla="*/ 7715970 w 12192000"/>
              <a:gd name="connsiteY14" fmla="*/ 6072283 h 6219825"/>
              <a:gd name="connsiteX15" fmla="*/ 6951716 w 12192000"/>
              <a:gd name="connsiteY15" fmla="*/ 6138091 h 6219825"/>
              <a:gd name="connsiteX16" fmla="*/ 6936303 w 12192000"/>
              <a:gd name="connsiteY16" fmla="*/ 6140163 h 6219825"/>
              <a:gd name="connsiteX17" fmla="*/ 6790448 w 12192000"/>
              <a:gd name="connsiteY17" fmla="*/ 6151529 h 6219825"/>
              <a:gd name="connsiteX18" fmla="*/ 6799941 w 12192000"/>
              <a:gd name="connsiteY18" fmla="*/ 6153349 h 6219825"/>
              <a:gd name="connsiteX19" fmla="*/ 6835432 w 12192000"/>
              <a:gd name="connsiteY19" fmla="*/ 6151642 h 6219825"/>
              <a:gd name="connsiteX20" fmla="*/ 6884003 w 12192000"/>
              <a:gd name="connsiteY20" fmla="*/ 6148662 h 6219825"/>
              <a:gd name="connsiteX21" fmla="*/ 7578771 w 12192000"/>
              <a:gd name="connsiteY21" fmla="*/ 6116122 h 6219825"/>
              <a:gd name="connsiteX22" fmla="*/ 8623845 w 12192000"/>
              <a:gd name="connsiteY22" fmla="*/ 6029188 h 6219825"/>
              <a:gd name="connsiteX23" fmla="*/ 9479970 w 12192000"/>
              <a:gd name="connsiteY23" fmla="*/ 5925239 h 6219825"/>
              <a:gd name="connsiteX24" fmla="*/ 10629308 w 12192000"/>
              <a:gd name="connsiteY24" fmla="*/ 5731000 h 6219825"/>
              <a:gd name="connsiteX25" fmla="*/ 11998498 w 12192000"/>
              <a:gd name="connsiteY25" fmla="*/ 5404869 h 6219825"/>
              <a:gd name="connsiteX26" fmla="*/ 12192000 w 12192000"/>
              <a:gd name="connsiteY26" fmla="*/ 5347846 h 6219825"/>
              <a:gd name="connsiteX27" fmla="*/ 12192000 w 12192000"/>
              <a:gd name="connsiteY27" fmla="*/ 5402606 h 6219825"/>
              <a:gd name="connsiteX28" fmla="*/ 11829257 w 12192000"/>
              <a:gd name="connsiteY28" fmla="*/ 5507950 h 6219825"/>
              <a:gd name="connsiteX29" fmla="*/ 10939183 w 12192000"/>
              <a:gd name="connsiteY29" fmla="*/ 5722555 h 6219825"/>
              <a:gd name="connsiteX30" fmla="*/ 9985530 w 12192000"/>
              <a:gd name="connsiteY30" fmla="*/ 5902635 h 6219825"/>
              <a:gd name="connsiteX31" fmla="*/ 9186882 w 12192000"/>
              <a:gd name="connsiteY31" fmla="*/ 6018631 h 6219825"/>
              <a:gd name="connsiteX32" fmla="*/ 8578198 w 12192000"/>
              <a:gd name="connsiteY32" fmla="*/ 6088179 h 6219825"/>
              <a:gd name="connsiteX33" fmla="*/ 7864358 w 12192000"/>
              <a:gd name="connsiteY33" fmla="*/ 6149656 h 6219825"/>
              <a:gd name="connsiteX34" fmla="*/ 6935502 w 12192000"/>
              <a:gd name="connsiteY34" fmla="*/ 6201071 h 6219825"/>
              <a:gd name="connsiteX35" fmla="*/ 6477750 w 12192000"/>
              <a:gd name="connsiteY35" fmla="*/ 6214980 h 6219825"/>
              <a:gd name="connsiteX36" fmla="*/ 6362294 w 12192000"/>
              <a:gd name="connsiteY36" fmla="*/ 6219825 h 6219825"/>
              <a:gd name="connsiteX37" fmla="*/ 6057129 w 12192000"/>
              <a:gd name="connsiteY37" fmla="*/ 6219825 h 6219825"/>
              <a:gd name="connsiteX38" fmla="*/ 5977784 w 12192000"/>
              <a:gd name="connsiteY38" fmla="*/ 6215229 h 6219825"/>
              <a:gd name="connsiteX39" fmla="*/ 5265087 w 12192000"/>
              <a:gd name="connsiteY39" fmla="*/ 6178965 h 6219825"/>
              <a:gd name="connsiteX40" fmla="*/ 4346277 w 12192000"/>
              <a:gd name="connsiteY40" fmla="*/ 6116869 h 6219825"/>
              <a:gd name="connsiteX41" fmla="*/ 3373045 w 12192000"/>
              <a:gd name="connsiteY41" fmla="*/ 6018259 h 6219825"/>
              <a:gd name="connsiteX42" fmla="*/ 2362173 w 12192000"/>
              <a:gd name="connsiteY42" fmla="*/ 5899282 h 6219825"/>
              <a:gd name="connsiteX43" fmla="*/ 1233178 w 12192000"/>
              <a:gd name="connsiteY43" fmla="*/ 5726033 h 6219825"/>
              <a:gd name="connsiteX44" fmla="*/ 68500 w 12192000"/>
              <a:gd name="connsiteY44" fmla="*/ 5486226 h 6219825"/>
              <a:gd name="connsiteX45" fmla="*/ 0 w 12192000"/>
              <a:gd name="connsiteY45" fmla="*/ 5468863 h 6219825"/>
              <a:gd name="connsiteX46" fmla="*/ 0 w 12192000"/>
              <a:gd name="connsiteY46" fmla="*/ 5412351 h 6219825"/>
              <a:gd name="connsiteX47" fmla="*/ 72441 w 12192000"/>
              <a:gd name="connsiteY47" fmla="*/ 5431135 h 6219825"/>
              <a:gd name="connsiteX48" fmla="*/ 600716 w 12192000"/>
              <a:gd name="connsiteY48" fmla="*/ 5549555 h 6219825"/>
              <a:gd name="connsiteX49" fmla="*/ 1769512 w 12192000"/>
              <a:gd name="connsiteY49" fmla="*/ 5759811 h 6219825"/>
              <a:gd name="connsiteX50" fmla="*/ 2613554 w 12192000"/>
              <a:gd name="connsiteY50" fmla="*/ 5876802 h 6219825"/>
              <a:gd name="connsiteX51" fmla="*/ 2581134 w 12192000"/>
              <a:gd name="connsiteY51" fmla="*/ 5866867 h 6219825"/>
              <a:gd name="connsiteX52" fmla="*/ 1112635 w 12192000"/>
              <a:gd name="connsiteY52" fmla="*/ 5534031 h 6219825"/>
              <a:gd name="connsiteX53" fmla="*/ 420412 w 12192000"/>
              <a:gd name="connsiteY53" fmla="*/ 5334514 h 6219825"/>
              <a:gd name="connsiteX54" fmla="*/ 0 w 12192000"/>
              <a:gd name="connsiteY54" fmla="*/ 5195539 h 6219825"/>
              <a:gd name="connsiteX55" fmla="*/ 60 w 12192000"/>
              <a:gd name="connsiteY55" fmla="*/ 5105401 h 6219825"/>
              <a:gd name="connsiteX56" fmla="*/ 0 w 12192000"/>
              <a:gd name="connsiteY56" fmla="*/ 5105401 h 6219825"/>
              <a:gd name="connsiteX57" fmla="*/ 0 w 12192000"/>
              <a:gd name="connsiteY57" fmla="*/ 1 h 6219825"/>
              <a:gd name="connsiteX58" fmla="*/ 9834 w 12192000"/>
              <a:gd name="connsiteY58" fmla="*/ 1 h 6219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2192000" h="6219825">
                <a:moveTo>
                  <a:pt x="6789701" y="6151588"/>
                </a:moveTo>
                <a:lnTo>
                  <a:pt x="6788702" y="6151666"/>
                </a:lnTo>
                <a:cubicBezTo>
                  <a:pt x="6788627" y="6151844"/>
                  <a:pt x="6788551" y="6152022"/>
                  <a:pt x="6788476" y="6152200"/>
                </a:cubicBezTo>
                <a:close/>
                <a:moveTo>
                  <a:pt x="9834" y="0"/>
                </a:moveTo>
                <a:lnTo>
                  <a:pt x="12357" y="1"/>
                </a:lnTo>
                <a:lnTo>
                  <a:pt x="12192000" y="1"/>
                </a:lnTo>
                <a:lnTo>
                  <a:pt x="12192000" y="5105401"/>
                </a:lnTo>
                <a:lnTo>
                  <a:pt x="12191716" y="5105401"/>
                </a:lnTo>
                <a:lnTo>
                  <a:pt x="12192000" y="5256977"/>
                </a:lnTo>
                <a:lnTo>
                  <a:pt x="12061096" y="5296034"/>
                </a:lnTo>
                <a:cubicBezTo>
                  <a:pt x="11933500" y="5332263"/>
                  <a:pt x="11805390" y="5366806"/>
                  <a:pt x="11676800" y="5399652"/>
                </a:cubicBezTo>
                <a:cubicBezTo>
                  <a:pt x="11262789" y="5507204"/>
                  <a:pt x="10845343" y="5600846"/>
                  <a:pt x="10425355" y="5683310"/>
                </a:cubicBezTo>
                <a:cubicBezTo>
                  <a:pt x="10092810" y="5748549"/>
                  <a:pt x="9759033" y="5806970"/>
                  <a:pt x="9424022" y="5858546"/>
                </a:cubicBezTo>
                <a:cubicBezTo>
                  <a:pt x="9102997" y="5908224"/>
                  <a:pt x="8781133" y="5952809"/>
                  <a:pt x="8458419" y="5992303"/>
                </a:cubicBezTo>
                <a:cubicBezTo>
                  <a:pt x="8211360" y="6022481"/>
                  <a:pt x="7963792" y="6048065"/>
                  <a:pt x="7715970" y="6072283"/>
                </a:cubicBezTo>
                <a:lnTo>
                  <a:pt x="6951716" y="6138091"/>
                </a:lnTo>
                <a:lnTo>
                  <a:pt x="6936303" y="6140163"/>
                </a:lnTo>
                <a:lnTo>
                  <a:pt x="6790448" y="6151529"/>
                </a:lnTo>
                <a:lnTo>
                  <a:pt x="6799941" y="6153349"/>
                </a:lnTo>
                <a:cubicBezTo>
                  <a:pt x="6811623" y="6153816"/>
                  <a:pt x="6823734" y="6151642"/>
                  <a:pt x="6835432" y="6151642"/>
                </a:cubicBezTo>
                <a:cubicBezTo>
                  <a:pt x="6851580" y="6151642"/>
                  <a:pt x="6867729" y="6149034"/>
                  <a:pt x="6884003" y="6148662"/>
                </a:cubicBezTo>
                <a:cubicBezTo>
                  <a:pt x="7115805" y="6143198"/>
                  <a:pt x="7347351" y="6131026"/>
                  <a:pt x="7578771" y="6116122"/>
                </a:cubicBezTo>
                <a:cubicBezTo>
                  <a:pt x="7927552" y="6093644"/>
                  <a:pt x="8276080" y="6065453"/>
                  <a:pt x="8623845" y="6029188"/>
                </a:cubicBezTo>
                <a:cubicBezTo>
                  <a:pt x="8909939" y="5999878"/>
                  <a:pt x="9195310" y="5965228"/>
                  <a:pt x="9479970" y="5925239"/>
                </a:cubicBezTo>
                <a:cubicBezTo>
                  <a:pt x="9864901" y="5870842"/>
                  <a:pt x="10248014" y="5806101"/>
                  <a:pt x="10629308" y="5731000"/>
                </a:cubicBezTo>
                <a:cubicBezTo>
                  <a:pt x="11090114" y="5639842"/>
                  <a:pt x="11546975" y="5532291"/>
                  <a:pt x="11998498" y="5404869"/>
                </a:cubicBezTo>
                <a:lnTo>
                  <a:pt x="12192000" y="5347846"/>
                </a:lnTo>
                <a:lnTo>
                  <a:pt x="12192000" y="5402606"/>
                </a:lnTo>
                <a:lnTo>
                  <a:pt x="11829257" y="5507950"/>
                </a:lnTo>
                <a:cubicBezTo>
                  <a:pt x="11534769" y="5587680"/>
                  <a:pt x="11238120" y="5658596"/>
                  <a:pt x="10939183" y="5722555"/>
                </a:cubicBezTo>
                <a:cubicBezTo>
                  <a:pt x="10622824" y="5790365"/>
                  <a:pt x="10304941" y="5850387"/>
                  <a:pt x="9985530" y="5902635"/>
                </a:cubicBezTo>
                <a:cubicBezTo>
                  <a:pt x="9720036" y="5946102"/>
                  <a:pt x="9453814" y="5984764"/>
                  <a:pt x="9186882" y="6018631"/>
                </a:cubicBezTo>
                <a:cubicBezTo>
                  <a:pt x="8984197" y="6044216"/>
                  <a:pt x="8781514" y="6068309"/>
                  <a:pt x="8578198" y="6088179"/>
                </a:cubicBezTo>
                <a:lnTo>
                  <a:pt x="7864358" y="6149656"/>
                </a:lnTo>
                <a:cubicBezTo>
                  <a:pt x="7554994" y="6172009"/>
                  <a:pt x="7245502" y="6189895"/>
                  <a:pt x="6935502" y="6201071"/>
                </a:cubicBezTo>
                <a:lnTo>
                  <a:pt x="6477750" y="6214980"/>
                </a:lnTo>
                <a:cubicBezTo>
                  <a:pt x="6439195" y="6212895"/>
                  <a:pt x="6400529" y="6214521"/>
                  <a:pt x="6362294" y="6219825"/>
                </a:cubicBezTo>
                <a:lnTo>
                  <a:pt x="6057129" y="6219825"/>
                </a:lnTo>
                <a:lnTo>
                  <a:pt x="5977784" y="6215229"/>
                </a:lnTo>
                <a:lnTo>
                  <a:pt x="5265087" y="6178965"/>
                </a:lnTo>
                <a:cubicBezTo>
                  <a:pt x="4958267" y="6166544"/>
                  <a:pt x="4651826" y="6146055"/>
                  <a:pt x="4346277" y="6116869"/>
                </a:cubicBezTo>
                <a:lnTo>
                  <a:pt x="3373045" y="6018259"/>
                </a:lnTo>
                <a:cubicBezTo>
                  <a:pt x="3035412" y="5983982"/>
                  <a:pt x="2698456" y="5944327"/>
                  <a:pt x="2362173" y="5899282"/>
                </a:cubicBezTo>
                <a:cubicBezTo>
                  <a:pt x="1984692" y="5849108"/>
                  <a:pt x="1608364" y="5791358"/>
                  <a:pt x="1233178" y="5726033"/>
                </a:cubicBezTo>
                <a:cubicBezTo>
                  <a:pt x="842181" y="5657291"/>
                  <a:pt x="453758" y="5578770"/>
                  <a:pt x="68500" y="5486226"/>
                </a:cubicBezTo>
                <a:lnTo>
                  <a:pt x="0" y="5468863"/>
                </a:lnTo>
                <a:lnTo>
                  <a:pt x="0" y="5412351"/>
                </a:lnTo>
                <a:lnTo>
                  <a:pt x="72441" y="5431135"/>
                </a:lnTo>
                <a:cubicBezTo>
                  <a:pt x="247961" y="5473331"/>
                  <a:pt x="424164" y="5512608"/>
                  <a:pt x="600716" y="5549555"/>
                </a:cubicBezTo>
                <a:cubicBezTo>
                  <a:pt x="988279" y="5630403"/>
                  <a:pt x="1378133" y="5699330"/>
                  <a:pt x="1769512" y="5759811"/>
                </a:cubicBezTo>
                <a:cubicBezTo>
                  <a:pt x="2052426" y="5803406"/>
                  <a:pt x="2335725" y="5843519"/>
                  <a:pt x="2613554" y="5876802"/>
                </a:cubicBezTo>
                <a:cubicBezTo>
                  <a:pt x="2605544" y="5879410"/>
                  <a:pt x="2594611" y="5869350"/>
                  <a:pt x="2581134" y="5866867"/>
                </a:cubicBezTo>
                <a:cubicBezTo>
                  <a:pt x="2087178" y="5774877"/>
                  <a:pt x="1597684" y="5663937"/>
                  <a:pt x="1112635" y="5534031"/>
                </a:cubicBezTo>
                <a:cubicBezTo>
                  <a:pt x="880453" y="5471934"/>
                  <a:pt x="649713" y="5405428"/>
                  <a:pt x="420412" y="5334514"/>
                </a:cubicBezTo>
                <a:lnTo>
                  <a:pt x="0" y="5195539"/>
                </a:lnTo>
                <a:lnTo>
                  <a:pt x="60" y="5105401"/>
                </a:lnTo>
                <a:lnTo>
                  <a:pt x="0" y="5105401"/>
                </a:lnTo>
                <a:lnTo>
                  <a:pt x="0" y="1"/>
                </a:lnTo>
                <a:lnTo>
                  <a:pt x="9834" y="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4" name="Content Placeholder 3">
            <a:extLst>
              <a:ext uri="{FF2B5EF4-FFF2-40B4-BE49-F238E27FC236}">
                <a16:creationId xmlns:a16="http://schemas.microsoft.com/office/drawing/2014/main" id="{B6216DDA-A93F-B40F-404E-B208B1954FA7}"/>
              </a:ext>
            </a:extLst>
          </p:cNvPr>
          <p:cNvPicPr>
            <a:picLocks noGrp="1" noChangeAspect="1"/>
          </p:cNvPicPr>
          <p:nvPr>
            <p:ph idx="4294967295"/>
          </p:nvPr>
        </p:nvPicPr>
        <p:blipFill>
          <a:blip r:embed="rId2" cstate="email">
            <a:extLst>
              <a:ext uri="{28A0092B-C50C-407E-A947-70E740481C1C}">
                <a14:useLocalDpi xmlns:a14="http://schemas.microsoft.com/office/drawing/2010/main"/>
              </a:ext>
            </a:extLst>
          </a:blip>
          <a:stretch>
            <a:fillRect/>
          </a:stretch>
        </p:blipFill>
        <p:spPr>
          <a:xfrm>
            <a:off x="228600" y="1539240"/>
            <a:ext cx="11658600" cy="2331720"/>
          </a:xfrm>
          <a:prstGeom prst="rect">
            <a:avLst/>
          </a:prstGeom>
        </p:spPr>
      </p:pic>
      <p:sp>
        <p:nvSpPr>
          <p:cNvPr id="2" name="Title 1">
            <a:extLst>
              <a:ext uri="{FF2B5EF4-FFF2-40B4-BE49-F238E27FC236}">
                <a16:creationId xmlns:a16="http://schemas.microsoft.com/office/drawing/2014/main" id="{6C09D8EA-4514-B015-8AE4-EF1F0366D744}"/>
              </a:ext>
            </a:extLst>
          </p:cNvPr>
          <p:cNvSpPr>
            <a:spLocks noGrp="1"/>
          </p:cNvSpPr>
          <p:nvPr>
            <p:ph type="title" idx="4294967295"/>
          </p:nvPr>
        </p:nvSpPr>
        <p:spPr>
          <a:xfrm>
            <a:off x="1254642" y="4382611"/>
            <a:ext cx="9952074" cy="1325562"/>
          </a:xfrm>
        </p:spPr>
        <p:txBody>
          <a:bodyPr>
            <a:normAutofit/>
          </a:bodyPr>
          <a:lstStyle/>
          <a:p>
            <a:pPr algn="ctr"/>
            <a:r>
              <a:rPr lang="en-US" sz="4000" dirty="0">
                <a:latin typeface="Aptos" panose="020B0004020202020204" pitchFamily="34" charset="0"/>
              </a:rPr>
              <a:t>Unlike cooking, PLC+ </a:t>
            </a:r>
            <a:r>
              <a:rPr lang="en-US" sz="4000" b="1" dirty="0">
                <a:latin typeface="Aptos" panose="020B0004020202020204" pitchFamily="34" charset="0"/>
              </a:rPr>
              <a:t>does</a:t>
            </a:r>
            <a:r>
              <a:rPr lang="en-US" sz="4000" dirty="0">
                <a:latin typeface="Aptos" panose="020B0004020202020204" pitchFamily="34" charset="0"/>
              </a:rPr>
              <a:t> </a:t>
            </a:r>
            <a:r>
              <a:rPr lang="en-US" sz="4000" b="1" dirty="0">
                <a:latin typeface="Aptos" panose="020B0004020202020204" pitchFamily="34" charset="0"/>
              </a:rPr>
              <a:t>not</a:t>
            </a:r>
            <a:r>
              <a:rPr lang="en-US" sz="4000" dirty="0">
                <a:latin typeface="Aptos" panose="020B0004020202020204" pitchFamily="34" charset="0"/>
              </a:rPr>
              <a:t> </a:t>
            </a:r>
            <a:br>
              <a:rPr lang="en-US" sz="4000" dirty="0">
                <a:latin typeface="Aptos" panose="020B0004020202020204" pitchFamily="34" charset="0"/>
              </a:rPr>
            </a:br>
            <a:r>
              <a:rPr lang="en-US" sz="4000" dirty="0">
                <a:latin typeface="Aptos" panose="020B0004020202020204" pitchFamily="34" charset="0"/>
              </a:rPr>
              <a:t>require a sequential order.</a:t>
            </a:r>
          </a:p>
        </p:txBody>
      </p:sp>
    </p:spTree>
    <p:extLst>
      <p:ext uri="{BB962C8B-B14F-4D97-AF65-F5344CB8AC3E}">
        <p14:creationId xmlns:p14="http://schemas.microsoft.com/office/powerpoint/2010/main" val="34117726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6753252F-4873-4F63-801D-CC719279A7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sp>
        <p:nvSpPr>
          <p:cNvPr id="11" name="Rectangle 10">
            <a:extLst>
              <a:ext uri="{FF2B5EF4-FFF2-40B4-BE49-F238E27FC236}">
                <a16:creationId xmlns:a16="http://schemas.microsoft.com/office/drawing/2014/main" id="{047C8CCB-F95D-4249-92DD-651249D353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013557" cy="6858000"/>
          </a:xfrm>
          <a:prstGeom prst="rect">
            <a:avLst/>
          </a:prstGeom>
          <a:solidFill>
            <a:srgbClr val="4E38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sp>
        <p:nvSpPr>
          <p:cNvPr id="2" name="Title 1">
            <a:extLst>
              <a:ext uri="{FF2B5EF4-FFF2-40B4-BE49-F238E27FC236}">
                <a16:creationId xmlns:a16="http://schemas.microsoft.com/office/drawing/2014/main" id="{1A9800AE-A2CE-FFEB-D67A-3288F6F10C46}"/>
              </a:ext>
            </a:extLst>
          </p:cNvPr>
          <p:cNvSpPr>
            <a:spLocks noGrp="1"/>
          </p:cNvSpPr>
          <p:nvPr>
            <p:ph type="title"/>
          </p:nvPr>
        </p:nvSpPr>
        <p:spPr>
          <a:xfrm>
            <a:off x="595835" y="1946787"/>
            <a:ext cx="2988737" cy="2836851"/>
          </a:xfrm>
          <a:prstGeom prst="ellipse">
            <a:avLst/>
          </a:prstGeom>
          <a:solidFill>
            <a:srgbClr val="262626"/>
          </a:solidFill>
          <a:ln w="174625" cmpd="thinThick">
            <a:solidFill>
              <a:srgbClr val="262626"/>
            </a:solidFill>
          </a:ln>
        </p:spPr>
        <p:txBody>
          <a:bodyPr vert="horz" lIns="91440" tIns="45720" rIns="91440" bIns="45720" rtlCol="0" anchor="ctr">
            <a:noAutofit/>
          </a:bodyPr>
          <a:lstStyle/>
          <a:p>
            <a:pPr algn="ctr"/>
            <a:r>
              <a:rPr lang="en-US" sz="2800" dirty="0">
                <a:solidFill>
                  <a:srgbClr val="FFFFFF"/>
                </a:solidFill>
              </a:rPr>
              <a:t>What’s TRUE for ALL Generations?</a:t>
            </a:r>
            <a:endParaRPr lang="en-US" sz="2800" kern="1200" dirty="0">
              <a:solidFill>
                <a:srgbClr val="FFFFFF"/>
              </a:solidFill>
              <a:latin typeface="+mj-lt"/>
              <a:ea typeface="+mj-ea"/>
              <a:cs typeface="+mj-cs"/>
            </a:endParaRPr>
          </a:p>
        </p:txBody>
      </p:sp>
      <p:pic>
        <p:nvPicPr>
          <p:cNvPr id="4" name="Content Placeholder 3">
            <a:extLst>
              <a:ext uri="{FF2B5EF4-FFF2-40B4-BE49-F238E27FC236}">
                <a16:creationId xmlns:a16="http://schemas.microsoft.com/office/drawing/2014/main" id="{07674B0B-C9AD-1888-24AE-417F6D476FC3}"/>
              </a:ext>
            </a:extLst>
          </p:cNvPr>
          <p:cNvPicPr>
            <a:picLocks noGrp="1" noChangeAspect="1"/>
          </p:cNvPicPr>
          <p:nvPr>
            <p:ph idx="1"/>
          </p:nvPr>
        </p:nvPicPr>
        <p:blipFill rotWithShape="1">
          <a:blip r:embed="rId3" cstate="email">
            <a:extLst>
              <a:ext uri="{28A0092B-C50C-407E-A947-70E740481C1C}">
                <a14:useLocalDpi xmlns:a14="http://schemas.microsoft.com/office/drawing/2010/main"/>
              </a:ext>
            </a:extLst>
          </a:blip>
          <a:srcRect l="4079" r="2354"/>
          <a:stretch/>
        </p:blipFill>
        <p:spPr>
          <a:xfrm>
            <a:off x="3569506" y="739441"/>
            <a:ext cx="8445421" cy="5032040"/>
          </a:xfrm>
          <a:prstGeom prst="rect">
            <a:avLst/>
          </a:prstGeom>
        </p:spPr>
      </p:pic>
      <p:sp>
        <p:nvSpPr>
          <p:cNvPr id="6" name="Rectangle 5">
            <a:extLst>
              <a:ext uri="{FF2B5EF4-FFF2-40B4-BE49-F238E27FC236}">
                <a16:creationId xmlns:a16="http://schemas.microsoft.com/office/drawing/2014/main" id="{E1F934F3-3643-2ABC-2D86-491AFF480DD5}"/>
              </a:ext>
            </a:extLst>
          </p:cNvPr>
          <p:cNvSpPr/>
          <p:nvPr/>
        </p:nvSpPr>
        <p:spPr>
          <a:xfrm>
            <a:off x="5993744" y="2613414"/>
            <a:ext cx="3516015" cy="489647"/>
          </a:xfrm>
          <a:prstGeom prst="rect">
            <a:avLst/>
          </a:prstGeom>
          <a:noFill/>
          <a:ln w="38100">
            <a:solidFill>
              <a:srgbClr val="FF00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sp>
        <p:nvSpPr>
          <p:cNvPr id="7" name="Rectangle 6">
            <a:extLst>
              <a:ext uri="{FF2B5EF4-FFF2-40B4-BE49-F238E27FC236}">
                <a16:creationId xmlns:a16="http://schemas.microsoft.com/office/drawing/2014/main" id="{F52772F2-0DA2-6935-2BF5-3CA435AD6A88}"/>
              </a:ext>
            </a:extLst>
          </p:cNvPr>
          <p:cNvSpPr/>
          <p:nvPr/>
        </p:nvSpPr>
        <p:spPr>
          <a:xfrm>
            <a:off x="4169860" y="789530"/>
            <a:ext cx="3558295" cy="489647"/>
          </a:xfrm>
          <a:prstGeom prst="rect">
            <a:avLst/>
          </a:prstGeom>
          <a:noFill/>
          <a:ln w="38100">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sp>
        <p:nvSpPr>
          <p:cNvPr id="8" name="Rectangle 7">
            <a:extLst>
              <a:ext uri="{FF2B5EF4-FFF2-40B4-BE49-F238E27FC236}">
                <a16:creationId xmlns:a16="http://schemas.microsoft.com/office/drawing/2014/main" id="{888535AE-5C5A-1572-2912-0A9AFA25BFE9}"/>
              </a:ext>
            </a:extLst>
          </p:cNvPr>
          <p:cNvSpPr/>
          <p:nvPr/>
        </p:nvSpPr>
        <p:spPr>
          <a:xfrm>
            <a:off x="4396624" y="1656735"/>
            <a:ext cx="6806251" cy="750202"/>
          </a:xfrm>
          <a:prstGeom prst="rect">
            <a:avLst/>
          </a:prstGeom>
          <a:noFill/>
          <a:ln w="38100">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spTree>
    <p:extLst>
      <p:ext uri="{BB962C8B-B14F-4D97-AF65-F5344CB8AC3E}">
        <p14:creationId xmlns:p14="http://schemas.microsoft.com/office/powerpoint/2010/main" val="18415416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Picture 4">
            <a:extLst>
              <a:ext uri="{FF2B5EF4-FFF2-40B4-BE49-F238E27FC236}">
                <a16:creationId xmlns:a16="http://schemas.microsoft.com/office/drawing/2014/main" id="{690E1A73-E184-F302-DBC6-799F03482E09}"/>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20" y="1282"/>
            <a:ext cx="12191980" cy="6856718"/>
          </a:xfrm>
          <a:prstGeom prst="rect">
            <a:avLst/>
          </a:prstGeom>
        </p:spPr>
      </p:pic>
    </p:spTree>
    <p:extLst>
      <p:ext uri="{BB962C8B-B14F-4D97-AF65-F5344CB8AC3E}">
        <p14:creationId xmlns:p14="http://schemas.microsoft.com/office/powerpoint/2010/main" val="22307279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90E1A73-E184-F302-DBC6-799F03482E09}"/>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20" y="10"/>
            <a:ext cx="12191980" cy="6857990"/>
          </a:xfrm>
          <a:prstGeom prst="rect">
            <a:avLst/>
          </a:prstGeom>
        </p:spPr>
      </p:pic>
      <p:sp>
        <p:nvSpPr>
          <p:cNvPr id="10" name="Rectangle 9">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2014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64EB98F-B86D-AEF0-C390-3C68E6D02885}"/>
              </a:ext>
            </a:extLst>
          </p:cNvPr>
          <p:cNvSpPr>
            <a:spLocks noGrp="1"/>
          </p:cNvSpPr>
          <p:nvPr>
            <p:ph type="title"/>
          </p:nvPr>
        </p:nvSpPr>
        <p:spPr>
          <a:xfrm>
            <a:off x="523875" y="5317240"/>
            <a:ext cx="11210925" cy="744836"/>
          </a:xfrm>
        </p:spPr>
        <p:txBody>
          <a:bodyPr vert="horz" lIns="91440" tIns="45720" rIns="91440" bIns="45720" rtlCol="0" anchor="ctr">
            <a:noAutofit/>
          </a:bodyPr>
          <a:lstStyle/>
          <a:p>
            <a:pPr algn="ctr" defTabSz="914400"/>
            <a:r>
              <a:rPr lang="en-US" sz="4800" dirty="0">
                <a:solidFill>
                  <a:schemeClr val="tx1">
                    <a:lumMod val="85000"/>
                    <a:lumOff val="15000"/>
                  </a:schemeClr>
                </a:solidFill>
                <a:latin typeface="Aptos" panose="020B0004020202020204" pitchFamily="34" charset="0"/>
              </a:rPr>
              <a:t>It’s more than a change in questions!</a:t>
            </a:r>
          </a:p>
        </p:txBody>
      </p:sp>
      <p:cxnSp>
        <p:nvCxnSpPr>
          <p:cNvPr id="12" name="Straight Connector 11">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24198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3485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938114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90E1A73-E184-F302-DBC6-799F03482E09}"/>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20" y="10"/>
            <a:ext cx="12191980" cy="6857990"/>
          </a:xfrm>
          <a:prstGeom prst="rect">
            <a:avLst/>
          </a:prstGeom>
        </p:spPr>
      </p:pic>
      <p:sp>
        <p:nvSpPr>
          <p:cNvPr id="10" name="Rectangle 9">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2014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64EB98F-B86D-AEF0-C390-3C68E6D02885}"/>
              </a:ext>
            </a:extLst>
          </p:cNvPr>
          <p:cNvSpPr>
            <a:spLocks noGrp="1"/>
          </p:cNvSpPr>
          <p:nvPr>
            <p:ph type="title"/>
          </p:nvPr>
        </p:nvSpPr>
        <p:spPr>
          <a:xfrm>
            <a:off x="523875" y="5317240"/>
            <a:ext cx="11210925" cy="744836"/>
          </a:xfrm>
        </p:spPr>
        <p:txBody>
          <a:bodyPr vert="horz" lIns="91440" tIns="45720" rIns="91440" bIns="45720" rtlCol="0" anchor="ctr">
            <a:normAutofit/>
          </a:bodyPr>
          <a:lstStyle/>
          <a:p>
            <a:pPr algn="ctr" defTabSz="914400"/>
            <a:r>
              <a:rPr lang="en-US" sz="4400" dirty="0">
                <a:solidFill>
                  <a:schemeClr val="tx1">
                    <a:lumMod val="85000"/>
                    <a:lumOff val="15000"/>
                  </a:schemeClr>
                </a:solidFill>
                <a:latin typeface="Aptos" panose="020B0004020202020204" pitchFamily="34" charset="0"/>
              </a:rPr>
              <a:t>It’s the actions inspired by the questions!</a:t>
            </a:r>
          </a:p>
        </p:txBody>
      </p:sp>
      <p:cxnSp>
        <p:nvCxnSpPr>
          <p:cNvPr id="12" name="Straight Connector 11">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24198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3485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396307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accent6">
            <a:lumMod val="75000"/>
          </a:schemeClr>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000" y="0"/>
            <a:ext cx="9144000" cy="6858000"/>
          </a:xfrm>
          <a:prstGeom prst="rect">
            <a:avLst/>
          </a:prstGeom>
          <a:solidFill>
            <a:srgbClr val="558B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81759" y="480060"/>
            <a:ext cx="8428482"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Content Placeholder 3">
            <a:extLst>
              <a:ext uri="{FF2B5EF4-FFF2-40B4-BE49-F238E27FC236}">
                <a16:creationId xmlns:a16="http://schemas.microsoft.com/office/drawing/2014/main" id="{B555C648-0711-A95B-D782-B64FFE3A3388}"/>
              </a:ext>
            </a:extLst>
          </p:cNvPr>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3116821" y="643467"/>
            <a:ext cx="5958359" cy="5571066"/>
          </a:xfrm>
          <a:prstGeom prst="rect">
            <a:avLst/>
          </a:prstGeom>
        </p:spPr>
      </p:pic>
    </p:spTree>
    <p:extLst>
      <p:ext uri="{BB962C8B-B14F-4D97-AF65-F5344CB8AC3E}">
        <p14:creationId xmlns:p14="http://schemas.microsoft.com/office/powerpoint/2010/main" val="11014148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14">
            <a:extLst>
              <a:ext uri="{FF2B5EF4-FFF2-40B4-BE49-F238E27FC236}">
                <a16:creationId xmlns:a16="http://schemas.microsoft.com/office/drawing/2014/main" id="{0671A8AE-40A1-4631-A6B8-581AFF0654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00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Picture 4" descr="Background pattern&#10;&#10;Description automatically generated">
            <a:extLst>
              <a:ext uri="{FF2B5EF4-FFF2-40B4-BE49-F238E27FC236}">
                <a16:creationId xmlns:a16="http://schemas.microsoft.com/office/drawing/2014/main" id="{A81A496D-54FC-D442-AD49-5EC319AA55DA}"/>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5636197" y="0"/>
            <a:ext cx="6501384" cy="6857990"/>
          </a:xfrm>
          <a:prstGeom prst="rect">
            <a:avLst/>
          </a:prstGeom>
        </p:spPr>
      </p:pic>
      <p:sp>
        <p:nvSpPr>
          <p:cNvPr id="22" name="Rectangle 16">
            <a:extLst>
              <a:ext uri="{FF2B5EF4-FFF2-40B4-BE49-F238E27FC236}">
                <a16:creationId xmlns:a16="http://schemas.microsoft.com/office/drawing/2014/main" id="{AB58EF07-17C2-48CF-ABB0-EEF1F17CB8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002" y="0"/>
            <a:ext cx="7004404" cy="6858000"/>
          </a:xfrm>
          <a:prstGeom prst="rect">
            <a:avLst/>
          </a:prstGeom>
          <a:gradFill>
            <a:gsLst>
              <a:gs pos="58000">
                <a:schemeClr val="bg1"/>
              </a:gs>
              <a:gs pos="33000">
                <a:schemeClr val="bg1">
                  <a:alpha val="64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9B81CDAA-B4D3-F145-A3CF-709F200BA6E7}"/>
              </a:ext>
            </a:extLst>
          </p:cNvPr>
          <p:cNvSpPr txBox="1"/>
          <p:nvPr/>
        </p:nvSpPr>
        <p:spPr>
          <a:xfrm>
            <a:off x="1882485" y="1122363"/>
            <a:ext cx="3017520" cy="3204134"/>
          </a:xfrm>
          <a:prstGeom prst="rect">
            <a:avLst/>
          </a:prstGeom>
        </p:spPr>
        <p:txBody>
          <a:bodyPr vert="horz" lIns="91440" tIns="45720" rIns="91440" bIns="45720" rtlCol="0" anchor="b">
            <a:normAutofit/>
          </a:bodyPr>
          <a:lstStyle/>
          <a:p>
            <a:pPr marL="0" marR="0" lvl="0" indent="0" algn="ctr" defTabSz="914400" rtl="0" eaLnBrk="1" fontAlgn="auto" latinLnBrk="0" hangingPunct="1">
              <a:lnSpc>
                <a:spcPct val="90000"/>
              </a:lnSpc>
              <a:spcBef>
                <a:spcPct val="0"/>
              </a:spcBef>
              <a:spcAft>
                <a:spcPts val="600"/>
              </a:spcAft>
              <a:buClrTx/>
              <a:buSzTx/>
              <a:buFontTx/>
              <a:buNone/>
              <a:tabLst/>
              <a:defRPr/>
            </a:pPr>
            <a:r>
              <a:rPr kumimoji="0" lang="en-US" sz="4400" b="1" i="0" u="none" strike="noStrike" kern="1200" cap="none" spc="0" normalizeH="0" baseline="0" noProof="0" dirty="0">
                <a:ln>
                  <a:noFill/>
                </a:ln>
                <a:solidFill>
                  <a:prstClr val="white"/>
                </a:solidFill>
                <a:effectLst/>
                <a:uLnTx/>
                <a:uFillTx/>
                <a:latin typeface="Aptos" panose="020B0004020202020204" pitchFamily="34" charset="0"/>
              </a:rPr>
              <a:t>Warning! </a:t>
            </a:r>
          </a:p>
          <a:p>
            <a:pPr marL="0" marR="0" lvl="0" indent="0" algn="ctr" defTabSz="914400" rtl="0" eaLnBrk="1" fontAlgn="auto" latinLnBrk="0" hangingPunct="1">
              <a:lnSpc>
                <a:spcPct val="90000"/>
              </a:lnSpc>
              <a:spcBef>
                <a:spcPct val="0"/>
              </a:spcBef>
              <a:spcAft>
                <a:spcPts val="600"/>
              </a:spcAft>
              <a:buClrTx/>
              <a:buSzTx/>
              <a:buFontTx/>
              <a:buNone/>
              <a:tabLst/>
              <a:defRPr/>
            </a:pPr>
            <a:r>
              <a:rPr kumimoji="0" lang="en-US" sz="3600" b="0" i="0" u="none" strike="noStrike" kern="1200" cap="none" spc="0" normalizeH="0" baseline="0" noProof="0" dirty="0">
                <a:ln>
                  <a:noFill/>
                </a:ln>
                <a:solidFill>
                  <a:prstClr val="white"/>
                </a:solidFill>
                <a:effectLst/>
                <a:uLnTx/>
                <a:uFillTx/>
                <a:latin typeface="Aptos" panose="020B0004020202020204" pitchFamily="34" charset="0"/>
              </a:rPr>
              <a:t>We </a:t>
            </a:r>
            <a:r>
              <a:rPr kumimoji="0" lang="en-US" sz="3600" b="0" i="1" u="none" strike="noStrike" kern="1200" cap="none" spc="0" normalizeH="0" baseline="0" noProof="0" dirty="0">
                <a:ln>
                  <a:noFill/>
                </a:ln>
                <a:solidFill>
                  <a:prstClr val="white"/>
                </a:solidFill>
                <a:effectLst/>
                <a:uLnTx/>
                <a:uFillTx/>
                <a:latin typeface="Aptos" panose="020B0004020202020204" pitchFamily="34" charset="0"/>
              </a:rPr>
              <a:t>already know </a:t>
            </a:r>
            <a:r>
              <a:rPr kumimoji="0" lang="en-US" sz="3600" b="0" i="0" u="none" strike="noStrike" kern="1200" cap="none" spc="0" normalizeH="0" baseline="0" noProof="0" dirty="0">
                <a:ln>
                  <a:noFill/>
                </a:ln>
                <a:solidFill>
                  <a:prstClr val="white"/>
                </a:solidFill>
                <a:effectLst/>
                <a:uLnTx/>
                <a:uFillTx/>
                <a:latin typeface="Aptos" panose="020B0004020202020204" pitchFamily="34" charset="0"/>
              </a:rPr>
              <a:t>what students should learn. </a:t>
            </a:r>
          </a:p>
        </p:txBody>
      </p:sp>
      <p:sp>
        <p:nvSpPr>
          <p:cNvPr id="19" name="Rectangle 18">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2075653" y="434802"/>
            <a:ext cx="146304" cy="52806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Rectangle 20">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84771" y="4546920"/>
            <a:ext cx="2983230" cy="18288"/>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64373644"/>
      </p:ext>
    </p:extLst>
  </p:cSld>
  <p:clrMapOvr>
    <a:overrideClrMapping bg1="dk1" tx1="lt1" bg2="dk2" tx2="lt2" accent1="accent1" accent2="accent2" accent3="accent3" accent4="accent4" accent5="accent5" accent6="accent6" hlink="hlink" folHlink="folHlink"/>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oogle Shape;2135;p365" descr="A person holding a sign&#10;&#10;Description automatically generated">
            <a:extLst>
              <a:ext uri="{FF2B5EF4-FFF2-40B4-BE49-F238E27FC236}">
                <a16:creationId xmlns:a16="http://schemas.microsoft.com/office/drawing/2014/main" id="{20902986-A3B2-8E46-8C63-28807435FB0C}"/>
              </a:ext>
            </a:extLst>
          </p:cNvPr>
          <p:cNvPicPr preferRelativeResize="0"/>
          <p:nvPr/>
        </p:nvPicPr>
        <p:blipFill rotWithShape="1">
          <a:blip r:embed="rId3" cstate="email">
            <a:extLst>
              <a:ext uri="{28A0092B-C50C-407E-A947-70E740481C1C}">
                <a14:useLocalDpi xmlns:a14="http://schemas.microsoft.com/office/drawing/2010/main"/>
              </a:ext>
            </a:extLst>
          </a:blip>
          <a:stretch/>
        </p:blipFill>
        <p:spPr>
          <a:xfrm>
            <a:off x="486608" y="510945"/>
            <a:ext cx="4707550" cy="5571066"/>
          </a:xfrm>
          <a:prstGeom prst="rect">
            <a:avLst/>
          </a:prstGeom>
          <a:noFill/>
          <a:ln>
            <a:solidFill>
              <a:schemeClr val="tx1"/>
            </a:solidFill>
          </a:ln>
        </p:spPr>
      </p:pic>
      <p:sp>
        <p:nvSpPr>
          <p:cNvPr id="3" name="TextBox 2">
            <a:extLst>
              <a:ext uri="{FF2B5EF4-FFF2-40B4-BE49-F238E27FC236}">
                <a16:creationId xmlns:a16="http://schemas.microsoft.com/office/drawing/2014/main" id="{B24CA8F3-B295-2621-72D9-2CAFFC26B3EC}"/>
              </a:ext>
            </a:extLst>
          </p:cNvPr>
          <p:cNvSpPr txBox="1"/>
          <p:nvPr/>
        </p:nvSpPr>
        <p:spPr>
          <a:xfrm>
            <a:off x="6396332" y="1769289"/>
            <a:ext cx="4572214" cy="452431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black"/>
                </a:solidFill>
                <a:effectLst/>
                <a:uLnTx/>
                <a:uFillTx/>
                <a:latin typeface="Aptos" panose="020B0004020202020204" pitchFamily="34" charset="0"/>
              </a:rPr>
              <a:t>Learning Progressions</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sz="3600" dirty="0">
              <a:solidFill>
                <a:prstClr val="black"/>
              </a:solidFill>
              <a:latin typeface="Aptos" panose="020B00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black"/>
                </a:solidFill>
                <a:effectLst/>
                <a:uLnTx/>
                <a:uFillTx/>
                <a:latin typeface="Aptos" panose="020B0004020202020204" pitchFamily="34" charset="0"/>
              </a:rPr>
              <a:t>Learning Intentions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black"/>
                </a:solidFill>
                <a:effectLst/>
                <a:uLnTx/>
                <a:uFillTx/>
                <a:latin typeface="Aptos" panose="020B0004020202020204" pitchFamily="34" charset="0"/>
              </a:rPr>
              <a:t>Success Criteria</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dirty="0">
              <a:ln>
                <a:noFill/>
              </a:ln>
              <a:solidFill>
                <a:prstClr val="black"/>
              </a:solidFill>
              <a:effectLst/>
              <a:uLnTx/>
              <a:uFillTx/>
              <a:latin typeface="Aptos" panose="020B00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black"/>
                </a:solidFill>
                <a:effectLst/>
                <a:uLnTx/>
                <a:uFillTx/>
                <a:latin typeface="Aptos" panose="020B0004020202020204" pitchFamily="34" charset="0"/>
              </a:rPr>
              <a:t>Units, Lessons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dirty="0">
              <a:ln>
                <a:noFill/>
              </a:ln>
              <a:solidFill>
                <a:prstClr val="black"/>
              </a:solidFill>
              <a:effectLst/>
              <a:uLnTx/>
              <a:uFillTx/>
              <a:latin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dirty="0">
              <a:ln>
                <a:noFill/>
              </a:ln>
              <a:solidFill>
                <a:prstClr val="black"/>
              </a:solidFill>
              <a:effectLst/>
              <a:uLnTx/>
              <a:uFillTx/>
              <a:latin typeface="Avenir Book" panose="02000503020000020003" pitchFamily="2" charset="0"/>
              <a:ea typeface="+mn-ea"/>
              <a:cs typeface="+mn-cs"/>
            </a:endParaRPr>
          </a:p>
        </p:txBody>
      </p:sp>
      <p:sp>
        <p:nvSpPr>
          <p:cNvPr id="4" name="Rectangle 3">
            <a:extLst>
              <a:ext uri="{FF2B5EF4-FFF2-40B4-BE49-F238E27FC236}">
                <a16:creationId xmlns:a16="http://schemas.microsoft.com/office/drawing/2014/main" id="{F26DB56F-669D-115C-CAD8-18B495EA21A0}"/>
              </a:ext>
            </a:extLst>
          </p:cNvPr>
          <p:cNvSpPr/>
          <p:nvPr/>
        </p:nvSpPr>
        <p:spPr>
          <a:xfrm>
            <a:off x="0" y="0"/>
            <a:ext cx="12046226" cy="6732104"/>
          </a:xfrm>
          <a:prstGeom prst="rect">
            <a:avLst/>
          </a:prstGeom>
          <a:noFill/>
          <a:ln w="257175">
            <a:solidFill>
              <a:srgbClr val="0253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entury Gothic" panose="020F0302020204030204"/>
              <a:ea typeface="+mn-ea"/>
              <a:cs typeface="+mn-cs"/>
            </a:endParaRPr>
          </a:p>
        </p:txBody>
      </p:sp>
    </p:spTree>
    <p:extLst>
      <p:ext uri="{BB962C8B-B14F-4D97-AF65-F5344CB8AC3E}">
        <p14:creationId xmlns:p14="http://schemas.microsoft.com/office/powerpoint/2010/main" val="274902682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oogle Shape;2447;p404">
            <a:extLst>
              <a:ext uri="{FF2B5EF4-FFF2-40B4-BE49-F238E27FC236}">
                <a16:creationId xmlns:a16="http://schemas.microsoft.com/office/drawing/2014/main" id="{3B787D19-0610-B140-8F27-003DAE09720D}"/>
              </a:ext>
            </a:extLst>
          </p:cNvPr>
          <p:cNvPicPr preferRelativeResize="0"/>
          <p:nvPr/>
        </p:nvPicPr>
        <p:blipFill rotWithShape="1">
          <a:blip r:embed="rId3" cstate="email">
            <a:extLst>
              <a:ext uri="{28A0092B-C50C-407E-A947-70E740481C1C}">
                <a14:useLocalDpi xmlns:a14="http://schemas.microsoft.com/office/drawing/2010/main"/>
              </a:ext>
            </a:extLst>
          </a:blip>
          <a:stretch/>
        </p:blipFill>
        <p:spPr>
          <a:xfrm>
            <a:off x="793474" y="643467"/>
            <a:ext cx="4622363" cy="5571066"/>
          </a:xfrm>
          <a:prstGeom prst="rect">
            <a:avLst/>
          </a:prstGeom>
          <a:noFill/>
        </p:spPr>
      </p:pic>
      <p:sp>
        <p:nvSpPr>
          <p:cNvPr id="3" name="TextBox 2">
            <a:extLst>
              <a:ext uri="{FF2B5EF4-FFF2-40B4-BE49-F238E27FC236}">
                <a16:creationId xmlns:a16="http://schemas.microsoft.com/office/drawing/2014/main" id="{536BBB28-2323-DC8A-C341-1BA602542E69}"/>
              </a:ext>
            </a:extLst>
          </p:cNvPr>
          <p:cNvSpPr txBox="1"/>
          <p:nvPr/>
        </p:nvSpPr>
        <p:spPr>
          <a:xfrm>
            <a:off x="6635084" y="1610810"/>
            <a:ext cx="3817115" cy="63709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dirty="0">
                <a:ln>
                  <a:noFill/>
                </a:ln>
                <a:solidFill>
                  <a:prstClr val="black"/>
                </a:solidFill>
                <a:effectLst/>
                <a:uLnTx/>
                <a:uFillTx/>
                <a:latin typeface="Aptos" panose="020B0004020202020204" pitchFamily="34" charset="0"/>
              </a:rPr>
              <a:t>Initial Assessments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4400" b="0" i="0" u="none" strike="noStrike" kern="1200" cap="none" spc="0" normalizeH="0" baseline="0" noProof="0" dirty="0">
              <a:ln>
                <a:noFill/>
              </a:ln>
              <a:solidFill>
                <a:prstClr val="black"/>
              </a:solidFill>
              <a:effectLst/>
              <a:uLnTx/>
              <a:uFillTx/>
              <a:latin typeface="Aptos" panose="020B00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dirty="0">
                <a:ln>
                  <a:noFill/>
                </a:ln>
                <a:solidFill>
                  <a:prstClr val="black"/>
                </a:solidFill>
                <a:effectLst/>
                <a:uLnTx/>
                <a:uFillTx/>
                <a:latin typeface="Aptos" panose="020B0004020202020204" pitchFamily="34" charset="0"/>
              </a:rPr>
              <a:t>Evidence Collection and Analysis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dirty="0">
              <a:ln>
                <a:noFill/>
              </a:ln>
              <a:solidFill>
                <a:prstClr val="black"/>
              </a:solidFill>
              <a:effectLst/>
              <a:uLnTx/>
              <a:uFillTx/>
              <a:latin typeface="Avenir Book" panose="02000503020000020003" pitchFamily="2"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dirty="0">
              <a:ln>
                <a:noFill/>
              </a:ln>
              <a:solidFill>
                <a:prstClr val="black"/>
              </a:solidFill>
              <a:effectLst/>
              <a:uLnTx/>
              <a:uFillTx/>
              <a:latin typeface="Avenir Book" panose="02000503020000020003" pitchFamily="2"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dirty="0">
              <a:ln>
                <a:noFill/>
              </a:ln>
              <a:solidFill>
                <a:prstClr val="black"/>
              </a:solidFill>
              <a:effectLst/>
              <a:uLnTx/>
              <a:uFillTx/>
              <a:latin typeface="Avenir Book" panose="02000503020000020003" pitchFamily="2"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dirty="0">
              <a:ln>
                <a:noFill/>
              </a:ln>
              <a:solidFill>
                <a:prstClr val="black"/>
              </a:solidFill>
              <a:effectLst/>
              <a:uLnTx/>
              <a:uFillTx/>
              <a:latin typeface="Avenir Book" panose="02000503020000020003" pitchFamily="2" charset="0"/>
              <a:ea typeface="+mn-ea"/>
              <a:cs typeface="+mn-cs"/>
            </a:endParaRPr>
          </a:p>
        </p:txBody>
      </p:sp>
      <p:sp>
        <p:nvSpPr>
          <p:cNvPr id="4" name="Rectangle 3">
            <a:extLst>
              <a:ext uri="{FF2B5EF4-FFF2-40B4-BE49-F238E27FC236}">
                <a16:creationId xmlns:a16="http://schemas.microsoft.com/office/drawing/2014/main" id="{AD4C78B6-F066-6B85-6725-52453D779636}"/>
              </a:ext>
            </a:extLst>
          </p:cNvPr>
          <p:cNvSpPr/>
          <p:nvPr/>
        </p:nvSpPr>
        <p:spPr>
          <a:xfrm>
            <a:off x="0" y="0"/>
            <a:ext cx="12059478" cy="6732104"/>
          </a:xfrm>
          <a:prstGeom prst="rect">
            <a:avLst/>
          </a:prstGeom>
          <a:noFill/>
          <a:ln w="257175">
            <a:solidFill>
              <a:srgbClr val="0253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entury Gothic" panose="020F0302020204030204"/>
              <a:ea typeface="+mn-ea"/>
              <a:cs typeface="+mn-cs"/>
            </a:endParaRPr>
          </a:p>
        </p:txBody>
      </p:sp>
    </p:spTree>
    <p:extLst>
      <p:ext uri="{BB962C8B-B14F-4D97-AF65-F5344CB8AC3E}">
        <p14:creationId xmlns:p14="http://schemas.microsoft.com/office/powerpoint/2010/main" val="131690942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ar in the mud&#10;&#10;Description automatically generated">
            <a:extLst>
              <a:ext uri="{FF2B5EF4-FFF2-40B4-BE49-F238E27FC236}">
                <a16:creationId xmlns:a16="http://schemas.microsoft.com/office/drawing/2014/main" id="{43BE9627-FA94-9CE7-E15B-CCC58F5B80AF}"/>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1526362"/>
            <a:ext cx="12192000" cy="9144007"/>
          </a:xfrm>
          <a:prstGeom prst="rect">
            <a:avLst/>
          </a:prstGeom>
          <a:noFill/>
        </p:spPr>
      </p:pic>
      <p:sp>
        <p:nvSpPr>
          <p:cNvPr id="4" name="TextBox 3">
            <a:extLst>
              <a:ext uri="{FF2B5EF4-FFF2-40B4-BE49-F238E27FC236}">
                <a16:creationId xmlns:a16="http://schemas.microsoft.com/office/drawing/2014/main" id="{DA7E40AC-97A3-60A2-142D-1167C9FAEF64}"/>
              </a:ext>
            </a:extLst>
          </p:cNvPr>
          <p:cNvSpPr txBox="1"/>
          <p:nvPr/>
        </p:nvSpPr>
        <p:spPr>
          <a:xfrm>
            <a:off x="2011680" y="3627121"/>
            <a:ext cx="7934960" cy="193899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prstClr val="white"/>
                </a:solidFill>
                <a:effectLst/>
                <a:uLnTx/>
                <a:uFillTx/>
                <a:latin typeface="Calibri" panose="020F0502020204030204"/>
                <a:ea typeface="+mn-ea"/>
                <a:cs typeface="+mn-cs"/>
              </a:rPr>
              <a:t>Teams with a deficit frame get stuck and can’t move forward.  They lower their expectations for students.</a:t>
            </a:r>
          </a:p>
        </p:txBody>
      </p:sp>
      <p:sp>
        <p:nvSpPr>
          <p:cNvPr id="6" name="TextBox 5">
            <a:extLst>
              <a:ext uri="{FF2B5EF4-FFF2-40B4-BE49-F238E27FC236}">
                <a16:creationId xmlns:a16="http://schemas.microsoft.com/office/drawing/2014/main" id="{AC86A4FE-6B61-1235-6E06-568003B56BCF}"/>
              </a:ext>
            </a:extLst>
          </p:cNvPr>
          <p:cNvSpPr txBox="1"/>
          <p:nvPr/>
        </p:nvSpPr>
        <p:spPr>
          <a:xfrm>
            <a:off x="5019040" y="5777321"/>
            <a:ext cx="4653280" cy="253916"/>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white"/>
                </a:solidFill>
                <a:effectLst/>
                <a:uLnTx/>
                <a:uFillTx/>
                <a:latin typeface="Calibri" panose="020F0502020204030204"/>
                <a:ea typeface="+mn-ea"/>
                <a:cs typeface="+mn-cs"/>
              </a:rPr>
              <a:t>Photo by </a:t>
            </a:r>
            <a:r>
              <a:rPr kumimoji="0" lang="en-US" sz="1050" b="0" i="0" u="none" strike="noStrike" kern="1200" cap="none" spc="0" normalizeH="0" baseline="0" noProof="0" dirty="0">
                <a:ln>
                  <a:noFill/>
                </a:ln>
                <a:solidFill>
                  <a:prstClr val="white"/>
                </a:solidFill>
                <a:effectLst/>
                <a:uLnTx/>
                <a:uFillTx/>
                <a:latin typeface="Calibri" panose="020F0502020204030204"/>
                <a:ea typeface="+mn-ea"/>
                <a:cs typeface="+mn-cs"/>
                <a:hlinkClick r:id="rId3">
                  <a:extLst>
                    <a:ext uri="{A12FA001-AC4F-418D-AE19-62706E023703}">
                      <ahyp:hlinkClr xmlns:ahyp="http://schemas.microsoft.com/office/drawing/2018/hyperlinkcolor" val="tx"/>
                    </a:ext>
                  </a:extLst>
                </a:hlinkClick>
              </a:rPr>
              <a:t>Aubrey Odom</a:t>
            </a:r>
            <a:r>
              <a:rPr kumimoji="0" lang="en-US" sz="1050" b="0" i="0" u="none" strike="noStrike" kern="1200" cap="none" spc="0" normalizeH="0" baseline="0" noProof="0" dirty="0">
                <a:ln>
                  <a:noFill/>
                </a:ln>
                <a:solidFill>
                  <a:prstClr val="white"/>
                </a:solidFill>
                <a:effectLst/>
                <a:uLnTx/>
                <a:uFillTx/>
                <a:latin typeface="Calibri" panose="020F0502020204030204"/>
                <a:ea typeface="+mn-ea"/>
                <a:cs typeface="+mn-cs"/>
              </a:rPr>
              <a:t> on </a:t>
            </a:r>
            <a:r>
              <a:rPr kumimoji="0" lang="en-US" sz="1050" b="0" i="0" u="none" strike="noStrike" kern="1200" cap="none" spc="0" normalizeH="0" baseline="0" noProof="0" dirty="0">
                <a:ln>
                  <a:noFill/>
                </a:ln>
                <a:solidFill>
                  <a:prstClr val="white"/>
                </a:solidFill>
                <a:effectLst/>
                <a:uLnTx/>
                <a:uFillTx/>
                <a:latin typeface="Calibri" panose="020F0502020204030204"/>
                <a:ea typeface="+mn-ea"/>
                <a:cs typeface="+mn-cs"/>
                <a:hlinkClick r:id="rId4">
                  <a:extLst>
                    <a:ext uri="{A12FA001-AC4F-418D-AE19-62706E023703}">
                      <ahyp:hlinkClr xmlns:ahyp="http://schemas.microsoft.com/office/drawing/2018/hyperlinkcolor" val="tx"/>
                    </a:ext>
                  </a:extLst>
                </a:hlinkClick>
              </a:rPr>
              <a:t>Unsplash</a:t>
            </a:r>
            <a:r>
              <a:rPr kumimoji="0" lang="en-US" sz="1050" b="0" i="0" u="none" strike="noStrike" kern="1200" cap="none" spc="0" normalizeH="0" baseline="0" noProof="0" dirty="0">
                <a:ln>
                  <a:noFill/>
                </a:ln>
                <a:solidFill>
                  <a:prstClr val="white"/>
                </a:solidFill>
                <a:effectLst/>
                <a:uLnTx/>
                <a:uFillTx/>
                <a:latin typeface="Calibri" panose="020F0502020204030204"/>
                <a:ea typeface="+mn-ea"/>
                <a:cs typeface="+mn-cs"/>
              </a:rPr>
              <a:t> </a:t>
            </a:r>
          </a:p>
        </p:txBody>
      </p:sp>
    </p:spTree>
    <p:extLst>
      <p:ext uri="{BB962C8B-B14F-4D97-AF65-F5344CB8AC3E}">
        <p14:creationId xmlns:p14="http://schemas.microsoft.com/office/powerpoint/2010/main" val="347390358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14">
            <a:extLst>
              <a:ext uri="{FF2B5EF4-FFF2-40B4-BE49-F238E27FC236}">
                <a16:creationId xmlns:a16="http://schemas.microsoft.com/office/drawing/2014/main" id="{0671A8AE-40A1-4631-A6B8-581AFF0654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00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Picture 4" descr="Background pattern&#10;&#10;Description automatically generated">
            <a:extLst>
              <a:ext uri="{FF2B5EF4-FFF2-40B4-BE49-F238E27FC236}">
                <a16:creationId xmlns:a16="http://schemas.microsoft.com/office/drawing/2014/main" id="{A81A496D-54FC-D442-AD49-5EC319AA55DA}"/>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5638483" y="10"/>
            <a:ext cx="6501384" cy="6857990"/>
          </a:xfrm>
          <a:prstGeom prst="rect">
            <a:avLst/>
          </a:prstGeom>
        </p:spPr>
      </p:pic>
      <p:sp>
        <p:nvSpPr>
          <p:cNvPr id="22" name="Rectangle 16">
            <a:extLst>
              <a:ext uri="{FF2B5EF4-FFF2-40B4-BE49-F238E27FC236}">
                <a16:creationId xmlns:a16="http://schemas.microsoft.com/office/drawing/2014/main" id="{AB58EF07-17C2-48CF-ABB0-EEF1F17CB8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002" y="0"/>
            <a:ext cx="7004404" cy="6858000"/>
          </a:xfrm>
          <a:prstGeom prst="rect">
            <a:avLst/>
          </a:prstGeom>
          <a:gradFill>
            <a:gsLst>
              <a:gs pos="58000">
                <a:schemeClr val="bg1"/>
              </a:gs>
              <a:gs pos="33000">
                <a:schemeClr val="bg1">
                  <a:alpha val="64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9B81CDAA-B4D3-F145-A3CF-709F200BA6E7}"/>
              </a:ext>
            </a:extLst>
          </p:cNvPr>
          <p:cNvSpPr txBox="1"/>
          <p:nvPr/>
        </p:nvSpPr>
        <p:spPr>
          <a:xfrm>
            <a:off x="1884771" y="1057387"/>
            <a:ext cx="3017520" cy="3204134"/>
          </a:xfrm>
          <a:prstGeom prst="rect">
            <a:avLst/>
          </a:prstGeom>
        </p:spPr>
        <p:txBody>
          <a:bodyPr vert="horz" lIns="91440" tIns="45720" rIns="91440" bIns="45720" rtlCol="0" anchor="b">
            <a:normAutofit fontScale="92500" lnSpcReduction="10000"/>
          </a:bodyPr>
          <a:lstStyle/>
          <a:p>
            <a:pPr marL="0" marR="0" lvl="0" indent="0" algn="ctr" defTabSz="914400" rtl="0" eaLnBrk="1" fontAlgn="auto" latinLnBrk="0" hangingPunct="1">
              <a:lnSpc>
                <a:spcPct val="90000"/>
              </a:lnSpc>
              <a:spcBef>
                <a:spcPct val="0"/>
              </a:spcBef>
              <a:spcAft>
                <a:spcPts val="600"/>
              </a:spcAft>
              <a:buClrTx/>
              <a:buSzTx/>
              <a:buFontTx/>
              <a:buNone/>
              <a:tabLst/>
              <a:defRPr/>
            </a:pPr>
            <a:r>
              <a:rPr kumimoji="0" lang="en-US" sz="4400" b="1" i="0" u="none" strike="noStrike" kern="1200" cap="none" spc="0" normalizeH="0" baseline="0" noProof="0" dirty="0">
                <a:ln>
                  <a:noFill/>
                </a:ln>
                <a:solidFill>
                  <a:prstClr val="white"/>
                </a:solidFill>
                <a:effectLst/>
                <a:uLnTx/>
                <a:uFillTx/>
                <a:latin typeface="Calibri Light" panose="020F0302020204030204"/>
                <a:ea typeface="+mn-ea"/>
                <a:cs typeface="+mn-cs"/>
              </a:rPr>
              <a:t>Warning! </a:t>
            </a:r>
          </a:p>
          <a:p>
            <a:pPr marL="0" marR="0" lvl="0" indent="0" algn="ctr" defTabSz="914400" rtl="0" eaLnBrk="1" fontAlgn="auto" latinLnBrk="0" hangingPunct="1">
              <a:lnSpc>
                <a:spcPct val="90000"/>
              </a:lnSpc>
              <a:spcBef>
                <a:spcPct val="0"/>
              </a:spcBef>
              <a:spcAft>
                <a:spcPts val="600"/>
              </a:spcAft>
              <a:buClrTx/>
              <a:buSzTx/>
              <a:buFontTx/>
              <a:buNone/>
              <a:tabLst/>
              <a:defRPr/>
            </a:pPr>
            <a:r>
              <a:rPr kumimoji="0" lang="en-US" sz="3600" b="0" i="0" u="none" strike="noStrike" kern="1200" cap="none" spc="0" normalizeH="0" baseline="0" noProof="0" dirty="0">
                <a:ln>
                  <a:noFill/>
                </a:ln>
                <a:solidFill>
                  <a:prstClr val="white"/>
                </a:solidFill>
                <a:effectLst/>
                <a:uLnTx/>
                <a:uFillTx/>
                <a:latin typeface="Calibri Light" panose="020F0302020204030204"/>
                <a:ea typeface="+mn-ea"/>
                <a:cs typeface="+mn-cs"/>
              </a:rPr>
              <a:t>Common formative assessments are not the only way to talk about evidence.</a:t>
            </a:r>
          </a:p>
        </p:txBody>
      </p:sp>
      <p:sp>
        <p:nvSpPr>
          <p:cNvPr id="19" name="Rectangle 18">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2075653" y="434802"/>
            <a:ext cx="146304" cy="52806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Rectangle 20">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84771" y="4546920"/>
            <a:ext cx="2983230" cy="18288"/>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65121522"/>
      </p:ext>
    </p:extLst>
  </p:cSld>
  <p:clrMapOvr>
    <a:overrideClrMapping bg1="dk1" tx1="lt1" bg2="dk2" tx2="lt2" accent1="accent1" accent2="accent2" accent3="accent3" accent4="accent4" accent5="accent5" accent6="accent6" hlink="hlink" folHlink="folHlink"/>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oogle Shape;1167;p200">
            <a:extLst>
              <a:ext uri="{FF2B5EF4-FFF2-40B4-BE49-F238E27FC236}">
                <a16:creationId xmlns:a16="http://schemas.microsoft.com/office/drawing/2014/main" id="{9E42E1FA-EB49-394A-B714-548195B28702}"/>
              </a:ext>
            </a:extLst>
          </p:cNvPr>
          <p:cNvPicPr preferRelativeResize="0"/>
          <p:nvPr/>
        </p:nvPicPr>
        <p:blipFill rotWithShape="1">
          <a:blip r:embed="rId3" cstate="email">
            <a:extLst>
              <a:ext uri="{28A0092B-C50C-407E-A947-70E740481C1C}">
                <a14:useLocalDpi xmlns:a14="http://schemas.microsoft.com/office/drawing/2010/main"/>
              </a:ext>
            </a:extLst>
          </a:blip>
          <a:stretch/>
        </p:blipFill>
        <p:spPr>
          <a:xfrm>
            <a:off x="606743" y="643467"/>
            <a:ext cx="4498635" cy="5571066"/>
          </a:xfrm>
          <a:prstGeom prst="rect">
            <a:avLst/>
          </a:prstGeom>
          <a:noFill/>
          <a:ln>
            <a:solidFill>
              <a:schemeClr val="tx1"/>
            </a:solidFill>
          </a:ln>
        </p:spPr>
      </p:pic>
      <p:sp>
        <p:nvSpPr>
          <p:cNvPr id="2" name="TextBox 1">
            <a:extLst>
              <a:ext uri="{FF2B5EF4-FFF2-40B4-BE49-F238E27FC236}">
                <a16:creationId xmlns:a16="http://schemas.microsoft.com/office/drawing/2014/main" id="{9399867E-9F2F-0B25-310E-1C238A620552}"/>
              </a:ext>
            </a:extLst>
          </p:cNvPr>
          <p:cNvSpPr txBox="1"/>
          <p:nvPr/>
        </p:nvSpPr>
        <p:spPr>
          <a:xfrm>
            <a:off x="5213000" y="2472267"/>
            <a:ext cx="6277681" cy="144655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Evidence-Based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Instructional Strategies</a:t>
            </a:r>
          </a:p>
        </p:txBody>
      </p:sp>
      <p:sp>
        <p:nvSpPr>
          <p:cNvPr id="4" name="Rectangle 3">
            <a:extLst>
              <a:ext uri="{FF2B5EF4-FFF2-40B4-BE49-F238E27FC236}">
                <a16:creationId xmlns:a16="http://schemas.microsoft.com/office/drawing/2014/main" id="{9D6532E8-ABDD-C69B-8B4D-99CF8BE24E0C}"/>
              </a:ext>
            </a:extLst>
          </p:cNvPr>
          <p:cNvSpPr/>
          <p:nvPr/>
        </p:nvSpPr>
        <p:spPr>
          <a:xfrm>
            <a:off x="0" y="0"/>
            <a:ext cx="12192000" cy="6858000"/>
          </a:xfrm>
          <a:prstGeom prst="rect">
            <a:avLst/>
          </a:prstGeom>
          <a:noFill/>
          <a:ln w="257175">
            <a:solidFill>
              <a:srgbClr val="0253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entury Gothic" panose="020F0302020204030204"/>
              <a:ea typeface="+mn-ea"/>
              <a:cs typeface="+mn-cs"/>
            </a:endParaRPr>
          </a:p>
        </p:txBody>
      </p:sp>
    </p:spTree>
    <p:extLst>
      <p:ext uri="{BB962C8B-B14F-4D97-AF65-F5344CB8AC3E}">
        <p14:creationId xmlns:p14="http://schemas.microsoft.com/office/powerpoint/2010/main" val="35807605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5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 name="Picture 1" descr="A hand holding a stone with a word on it&#10;&#10;Description automatically generated">
            <a:extLst>
              <a:ext uri="{FF2B5EF4-FFF2-40B4-BE49-F238E27FC236}">
                <a16:creationId xmlns:a16="http://schemas.microsoft.com/office/drawing/2014/main" id="{6B8C28C1-D817-B719-02DE-57C63FFECE9E}"/>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77341" y="-1261308"/>
            <a:ext cx="12346681" cy="9258300"/>
          </a:xfrm>
          <a:prstGeom prst="rect">
            <a:avLst/>
          </a:prstGeom>
        </p:spPr>
      </p:pic>
      <p:sp>
        <p:nvSpPr>
          <p:cNvPr id="4" name="TextBox 3">
            <a:extLst>
              <a:ext uri="{FF2B5EF4-FFF2-40B4-BE49-F238E27FC236}">
                <a16:creationId xmlns:a16="http://schemas.microsoft.com/office/drawing/2014/main" id="{5D8A36D4-4B1F-8A84-33B1-135FD3BA8D93}"/>
              </a:ext>
            </a:extLst>
          </p:cNvPr>
          <p:cNvSpPr txBox="1"/>
          <p:nvPr/>
        </p:nvSpPr>
        <p:spPr>
          <a:xfrm>
            <a:off x="7902314" y="1059518"/>
            <a:ext cx="3694953" cy="1938992"/>
          </a:xfrm>
          <a:prstGeom prst="rect">
            <a:avLst/>
          </a:prstGeom>
          <a:noFill/>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prstClr val="white"/>
                </a:solidFill>
                <a:effectLst/>
                <a:uLnTx/>
                <a:uFillTx/>
                <a:latin typeface="Calibri" panose="020F0502020204030204" pitchFamily="34" charset="0"/>
                <a:ea typeface="Calibri" panose="020F0502020204030204" pitchFamily="34" charset="0"/>
                <a:cs typeface="+mn-cs"/>
              </a:rPr>
              <a:t>Finding </a:t>
            </a:r>
            <a:r>
              <a:rPr kumimoji="0" lang="en-US" sz="4000" b="1" i="0" u="none" strike="noStrike" kern="1200" cap="none" spc="0" normalizeH="0" baseline="0" noProof="0" dirty="0">
                <a:ln>
                  <a:noFill/>
                </a:ln>
                <a:solidFill>
                  <a:prstClr val="white"/>
                </a:solidFill>
                <a:effectLst/>
                <a:uLnTx/>
                <a:uFillTx/>
                <a:latin typeface="Calibri" panose="020F0502020204030204" pitchFamily="34" charset="0"/>
                <a:ea typeface="Calibri" panose="020F0502020204030204" pitchFamily="34" charset="0"/>
                <a:cs typeface="+mn-cs"/>
              </a:rPr>
              <a:t>meaning</a:t>
            </a:r>
            <a:r>
              <a:rPr kumimoji="0" lang="en-US" sz="4000" b="0" i="0" u="none" strike="noStrike" kern="1200" cap="none" spc="0" normalizeH="0" baseline="0" noProof="0" dirty="0">
                <a:ln>
                  <a:noFill/>
                </a:ln>
                <a:solidFill>
                  <a:prstClr val="white"/>
                </a:solidFill>
                <a:effectLst/>
                <a:uLnTx/>
                <a:uFillTx/>
                <a:latin typeface="Calibri" panose="020F0502020204030204" pitchFamily="34" charset="0"/>
                <a:ea typeface="Calibri" panose="020F0502020204030204" pitchFamily="34" charset="0"/>
                <a:cs typeface="+mn-cs"/>
              </a:rPr>
              <a:t> and </a:t>
            </a:r>
            <a:r>
              <a:rPr kumimoji="0" lang="en-US" sz="4000" b="1" i="0" u="none" strike="noStrike" kern="1200" cap="none" spc="0" normalizeH="0" baseline="0" noProof="0" dirty="0">
                <a:ln>
                  <a:noFill/>
                </a:ln>
                <a:solidFill>
                  <a:prstClr val="white"/>
                </a:solidFill>
                <a:effectLst/>
                <a:uLnTx/>
                <a:uFillTx/>
                <a:latin typeface="Calibri" panose="020F0502020204030204" pitchFamily="34" charset="0"/>
                <a:ea typeface="Calibri" panose="020F0502020204030204" pitchFamily="34" charset="0"/>
                <a:cs typeface="+mn-cs"/>
              </a:rPr>
              <a:t>purpose</a:t>
            </a:r>
            <a:r>
              <a:rPr kumimoji="0" lang="en-US" sz="4000" b="0" i="0" u="none" strike="noStrike" kern="1200" cap="none" spc="0" normalizeH="0" baseline="0" noProof="0" dirty="0">
                <a:ln>
                  <a:noFill/>
                </a:ln>
                <a:solidFill>
                  <a:prstClr val="white"/>
                </a:solidFill>
                <a:effectLst/>
                <a:uLnTx/>
                <a:uFillTx/>
                <a:latin typeface="Calibri" panose="020F0502020204030204" pitchFamily="34" charset="0"/>
                <a:ea typeface="Calibri" panose="020F0502020204030204" pitchFamily="34" charset="0"/>
                <a:cs typeface="+mn-cs"/>
              </a:rPr>
              <a:t> from work.</a:t>
            </a:r>
            <a:r>
              <a:rPr kumimoji="0" lang="en-US" sz="4000" b="0" i="0" u="none" strike="noStrike" kern="1200" cap="none" spc="0" normalizeH="0" baseline="0" noProof="0" dirty="0">
                <a:ln>
                  <a:noFill/>
                </a:ln>
                <a:solidFill>
                  <a:prstClr val="white"/>
                </a:solidFill>
                <a:effectLst/>
                <a:uLnTx/>
                <a:uFillTx/>
                <a:latin typeface="Calibri" panose="020F0502020204030204"/>
                <a:ea typeface="+mn-ea"/>
                <a:cs typeface="+mn-cs"/>
              </a:rPr>
              <a:t> </a:t>
            </a:r>
          </a:p>
        </p:txBody>
      </p:sp>
    </p:spTree>
    <p:extLst>
      <p:ext uri="{BB962C8B-B14F-4D97-AF65-F5344CB8AC3E}">
        <p14:creationId xmlns:p14="http://schemas.microsoft.com/office/powerpoint/2010/main" val="242169075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BD2FC5A-FE20-864C-B775-07BE17243774}"/>
              </a:ext>
            </a:extLst>
          </p:cNvPr>
          <p:cNvPicPr>
            <a:picLocks noChangeAspect="1"/>
          </p:cNvPicPr>
          <p:nvPr/>
        </p:nvPicPr>
        <p:blipFill>
          <a:blip r:embed="rId2"/>
          <a:stretch>
            <a:fillRect/>
          </a:stretch>
        </p:blipFill>
        <p:spPr>
          <a:xfrm>
            <a:off x="-1" y="0"/>
            <a:ext cx="13373099" cy="6858000"/>
          </a:xfrm>
          <a:prstGeom prst="rect">
            <a:avLst/>
          </a:prstGeom>
        </p:spPr>
      </p:pic>
      <p:sp>
        <p:nvSpPr>
          <p:cNvPr id="3" name="TextBox 2">
            <a:extLst>
              <a:ext uri="{FF2B5EF4-FFF2-40B4-BE49-F238E27FC236}">
                <a16:creationId xmlns:a16="http://schemas.microsoft.com/office/drawing/2014/main" id="{10DF1890-0C6C-4F46-B7C4-7FA23D87FACC}"/>
              </a:ext>
            </a:extLst>
          </p:cNvPr>
          <p:cNvSpPr txBox="1"/>
          <p:nvPr/>
        </p:nvSpPr>
        <p:spPr>
          <a:xfrm rot="17565084">
            <a:off x="2704095" y="4045485"/>
            <a:ext cx="2564933"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srgbClr val="000000"/>
                </a:solidFill>
                <a:effectLst/>
                <a:uLnTx/>
                <a:uFillTx/>
                <a:latin typeface="Gill Sans"/>
              </a:rPr>
              <a:t>Curriculum</a:t>
            </a:r>
          </a:p>
        </p:txBody>
      </p:sp>
    </p:spTree>
    <p:extLst>
      <p:ext uri="{BB962C8B-B14F-4D97-AF65-F5344CB8AC3E}">
        <p14:creationId xmlns:p14="http://schemas.microsoft.com/office/powerpoint/2010/main" val="4208717240"/>
      </p:ext>
    </p:extLst>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BD2FC5A-FE20-864C-B775-07BE17243774}"/>
              </a:ext>
            </a:extLst>
          </p:cNvPr>
          <p:cNvPicPr>
            <a:picLocks noChangeAspect="1"/>
          </p:cNvPicPr>
          <p:nvPr/>
        </p:nvPicPr>
        <p:blipFill>
          <a:blip r:embed="rId2"/>
          <a:stretch>
            <a:fillRect/>
          </a:stretch>
        </p:blipFill>
        <p:spPr>
          <a:xfrm>
            <a:off x="-1" y="0"/>
            <a:ext cx="13373099" cy="6858000"/>
          </a:xfrm>
          <a:prstGeom prst="rect">
            <a:avLst/>
          </a:prstGeom>
        </p:spPr>
      </p:pic>
      <p:sp>
        <p:nvSpPr>
          <p:cNvPr id="3" name="TextBox 2">
            <a:extLst>
              <a:ext uri="{FF2B5EF4-FFF2-40B4-BE49-F238E27FC236}">
                <a16:creationId xmlns:a16="http://schemas.microsoft.com/office/drawing/2014/main" id="{10DF1890-0C6C-4F46-B7C4-7FA23D87FACC}"/>
              </a:ext>
            </a:extLst>
          </p:cNvPr>
          <p:cNvSpPr txBox="1"/>
          <p:nvPr/>
        </p:nvSpPr>
        <p:spPr>
          <a:xfrm rot="17565084">
            <a:off x="2704095" y="4045485"/>
            <a:ext cx="2564933"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srgbClr val="000000"/>
                </a:solidFill>
                <a:effectLst/>
                <a:uLnTx/>
                <a:uFillTx/>
                <a:latin typeface="Gill Sans"/>
              </a:rPr>
              <a:t>Curriculum</a:t>
            </a:r>
          </a:p>
        </p:txBody>
      </p:sp>
      <p:sp>
        <p:nvSpPr>
          <p:cNvPr id="4" name="TextBox 3">
            <a:extLst>
              <a:ext uri="{FF2B5EF4-FFF2-40B4-BE49-F238E27FC236}">
                <a16:creationId xmlns:a16="http://schemas.microsoft.com/office/drawing/2014/main" id="{440D9C40-F494-7848-A30C-E6A3EE64EC0D}"/>
              </a:ext>
            </a:extLst>
          </p:cNvPr>
          <p:cNvSpPr txBox="1"/>
          <p:nvPr/>
        </p:nvSpPr>
        <p:spPr>
          <a:xfrm rot="16200000">
            <a:off x="5889402" y="3105834"/>
            <a:ext cx="2240624"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srgbClr val="000000"/>
                </a:solidFill>
                <a:effectLst/>
                <a:uLnTx/>
                <a:uFillTx/>
                <a:latin typeface="Gill Sans"/>
              </a:rPr>
              <a:t>Instruction</a:t>
            </a:r>
          </a:p>
        </p:txBody>
      </p:sp>
    </p:spTree>
    <p:extLst>
      <p:ext uri="{BB962C8B-B14F-4D97-AF65-F5344CB8AC3E}">
        <p14:creationId xmlns:p14="http://schemas.microsoft.com/office/powerpoint/2010/main" val="3427489997"/>
      </p:ext>
    </p:extLst>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BD2FC5A-FE20-864C-B775-07BE17243774}"/>
              </a:ext>
            </a:extLst>
          </p:cNvPr>
          <p:cNvPicPr>
            <a:picLocks noChangeAspect="1"/>
          </p:cNvPicPr>
          <p:nvPr/>
        </p:nvPicPr>
        <p:blipFill>
          <a:blip r:embed="rId2"/>
          <a:stretch>
            <a:fillRect/>
          </a:stretch>
        </p:blipFill>
        <p:spPr>
          <a:xfrm>
            <a:off x="-1" y="0"/>
            <a:ext cx="13373099" cy="6858000"/>
          </a:xfrm>
          <a:prstGeom prst="rect">
            <a:avLst/>
          </a:prstGeom>
        </p:spPr>
      </p:pic>
      <p:sp>
        <p:nvSpPr>
          <p:cNvPr id="3" name="TextBox 2">
            <a:extLst>
              <a:ext uri="{FF2B5EF4-FFF2-40B4-BE49-F238E27FC236}">
                <a16:creationId xmlns:a16="http://schemas.microsoft.com/office/drawing/2014/main" id="{10DF1890-0C6C-4F46-B7C4-7FA23D87FACC}"/>
              </a:ext>
            </a:extLst>
          </p:cNvPr>
          <p:cNvSpPr txBox="1"/>
          <p:nvPr/>
        </p:nvSpPr>
        <p:spPr>
          <a:xfrm rot="17565084">
            <a:off x="2704095" y="4045485"/>
            <a:ext cx="2564933"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srgbClr val="000000"/>
                </a:solidFill>
                <a:effectLst/>
                <a:uLnTx/>
                <a:uFillTx/>
                <a:latin typeface="Gill Sans"/>
              </a:rPr>
              <a:t>Curriculum</a:t>
            </a:r>
          </a:p>
        </p:txBody>
      </p:sp>
      <p:sp>
        <p:nvSpPr>
          <p:cNvPr id="4" name="TextBox 3">
            <a:extLst>
              <a:ext uri="{FF2B5EF4-FFF2-40B4-BE49-F238E27FC236}">
                <a16:creationId xmlns:a16="http://schemas.microsoft.com/office/drawing/2014/main" id="{440D9C40-F494-7848-A30C-E6A3EE64EC0D}"/>
              </a:ext>
            </a:extLst>
          </p:cNvPr>
          <p:cNvSpPr txBox="1"/>
          <p:nvPr/>
        </p:nvSpPr>
        <p:spPr>
          <a:xfrm rot="16200000">
            <a:off x="5889402" y="3105834"/>
            <a:ext cx="2240624"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srgbClr val="000000"/>
                </a:solidFill>
                <a:effectLst/>
                <a:uLnTx/>
                <a:uFillTx/>
                <a:latin typeface="Gill Sans"/>
              </a:rPr>
              <a:t>Instruction</a:t>
            </a:r>
          </a:p>
        </p:txBody>
      </p:sp>
      <p:sp>
        <p:nvSpPr>
          <p:cNvPr id="5" name="TextBox 4">
            <a:extLst>
              <a:ext uri="{FF2B5EF4-FFF2-40B4-BE49-F238E27FC236}">
                <a16:creationId xmlns:a16="http://schemas.microsoft.com/office/drawing/2014/main" id="{299E85AD-C6A6-F846-B81C-2F9B01E926CE}"/>
              </a:ext>
            </a:extLst>
          </p:cNvPr>
          <p:cNvSpPr txBox="1"/>
          <p:nvPr/>
        </p:nvSpPr>
        <p:spPr>
          <a:xfrm rot="15162380">
            <a:off x="8215992" y="3566118"/>
            <a:ext cx="2629246"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srgbClr val="000000"/>
                </a:solidFill>
                <a:effectLst/>
                <a:uLnTx/>
                <a:uFillTx/>
                <a:latin typeface="Gill Sans"/>
              </a:rPr>
              <a:t>Assessment</a:t>
            </a:r>
          </a:p>
        </p:txBody>
      </p:sp>
    </p:spTree>
    <p:extLst>
      <p:ext uri="{BB962C8B-B14F-4D97-AF65-F5344CB8AC3E}">
        <p14:creationId xmlns:p14="http://schemas.microsoft.com/office/powerpoint/2010/main" val="3854744525"/>
      </p:ext>
    </p:extLst>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BD2FC5A-FE20-864C-B775-07BE17243774}"/>
              </a:ext>
            </a:extLst>
          </p:cNvPr>
          <p:cNvPicPr>
            <a:picLocks noChangeAspect="1"/>
          </p:cNvPicPr>
          <p:nvPr/>
        </p:nvPicPr>
        <p:blipFill>
          <a:blip r:embed="rId2"/>
          <a:stretch>
            <a:fillRect/>
          </a:stretch>
        </p:blipFill>
        <p:spPr>
          <a:xfrm>
            <a:off x="-1" y="0"/>
            <a:ext cx="13373099" cy="6858000"/>
          </a:xfrm>
          <a:prstGeom prst="rect">
            <a:avLst/>
          </a:prstGeom>
        </p:spPr>
      </p:pic>
      <p:sp>
        <p:nvSpPr>
          <p:cNvPr id="3" name="TextBox 2">
            <a:extLst>
              <a:ext uri="{FF2B5EF4-FFF2-40B4-BE49-F238E27FC236}">
                <a16:creationId xmlns:a16="http://schemas.microsoft.com/office/drawing/2014/main" id="{10DF1890-0C6C-4F46-B7C4-7FA23D87FACC}"/>
              </a:ext>
            </a:extLst>
          </p:cNvPr>
          <p:cNvSpPr txBox="1"/>
          <p:nvPr/>
        </p:nvSpPr>
        <p:spPr>
          <a:xfrm rot="17565084">
            <a:off x="2704095" y="4045485"/>
            <a:ext cx="2564933"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srgbClr val="000000"/>
                </a:solidFill>
                <a:effectLst/>
                <a:uLnTx/>
                <a:uFillTx/>
                <a:latin typeface="Gill Sans"/>
              </a:rPr>
              <a:t>Curriculum</a:t>
            </a:r>
          </a:p>
        </p:txBody>
      </p:sp>
      <p:sp>
        <p:nvSpPr>
          <p:cNvPr id="4" name="TextBox 3">
            <a:extLst>
              <a:ext uri="{FF2B5EF4-FFF2-40B4-BE49-F238E27FC236}">
                <a16:creationId xmlns:a16="http://schemas.microsoft.com/office/drawing/2014/main" id="{440D9C40-F494-7848-A30C-E6A3EE64EC0D}"/>
              </a:ext>
            </a:extLst>
          </p:cNvPr>
          <p:cNvSpPr txBox="1"/>
          <p:nvPr/>
        </p:nvSpPr>
        <p:spPr>
          <a:xfrm rot="16200000">
            <a:off x="5889402" y="3105834"/>
            <a:ext cx="2240624"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srgbClr val="000000"/>
                </a:solidFill>
                <a:effectLst/>
                <a:uLnTx/>
                <a:uFillTx/>
                <a:latin typeface="Gill Sans"/>
              </a:rPr>
              <a:t>Instruction</a:t>
            </a:r>
          </a:p>
        </p:txBody>
      </p:sp>
      <p:sp>
        <p:nvSpPr>
          <p:cNvPr id="5" name="TextBox 4">
            <a:extLst>
              <a:ext uri="{FF2B5EF4-FFF2-40B4-BE49-F238E27FC236}">
                <a16:creationId xmlns:a16="http://schemas.microsoft.com/office/drawing/2014/main" id="{299E85AD-C6A6-F846-B81C-2F9B01E926CE}"/>
              </a:ext>
            </a:extLst>
          </p:cNvPr>
          <p:cNvSpPr txBox="1"/>
          <p:nvPr/>
        </p:nvSpPr>
        <p:spPr>
          <a:xfrm rot="15162380">
            <a:off x="8215992" y="3566118"/>
            <a:ext cx="2629246"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srgbClr val="000000"/>
                </a:solidFill>
                <a:effectLst/>
                <a:uLnTx/>
                <a:uFillTx/>
                <a:latin typeface="Gill Sans"/>
              </a:rPr>
              <a:t>Assessment</a:t>
            </a:r>
          </a:p>
        </p:txBody>
      </p:sp>
      <p:sp>
        <p:nvSpPr>
          <p:cNvPr id="6" name="TextBox 5">
            <a:extLst>
              <a:ext uri="{FF2B5EF4-FFF2-40B4-BE49-F238E27FC236}">
                <a16:creationId xmlns:a16="http://schemas.microsoft.com/office/drawing/2014/main" id="{90CBE6A6-3BAD-5B46-8C90-F888087BF8E8}"/>
              </a:ext>
            </a:extLst>
          </p:cNvPr>
          <p:cNvSpPr txBox="1"/>
          <p:nvPr/>
        </p:nvSpPr>
        <p:spPr>
          <a:xfrm>
            <a:off x="5918104" y="1354933"/>
            <a:ext cx="2653290"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srgbClr val="000000"/>
                </a:solidFill>
                <a:effectLst/>
                <a:uLnTx/>
                <a:uFillTx/>
                <a:latin typeface="Gill Sans"/>
              </a:rPr>
              <a:t>LEARNING</a:t>
            </a:r>
          </a:p>
        </p:txBody>
      </p:sp>
    </p:spTree>
    <p:extLst>
      <p:ext uri="{BB962C8B-B14F-4D97-AF65-F5344CB8AC3E}">
        <p14:creationId xmlns:p14="http://schemas.microsoft.com/office/powerpoint/2010/main" val="536089207"/>
      </p:ext>
    </p:extLst>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47942995-B07F-4636-9A06-C6A104B260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F4588048-F5A1-364C-8E09-4C7135151EAC}"/>
              </a:ext>
            </a:extLst>
          </p:cNvPr>
          <p:cNvSpPr txBox="1"/>
          <p:nvPr/>
        </p:nvSpPr>
        <p:spPr>
          <a:xfrm>
            <a:off x="1312501" y="1695216"/>
            <a:ext cx="4036334" cy="3926471"/>
          </a:xfrm>
          <a:prstGeom prst="rect">
            <a:avLst/>
          </a:prstGeom>
        </p:spPr>
        <p:txBody>
          <a:bodyPr vert="horz" lIns="91440" tIns="45720" rIns="91440" bIns="45720" rtlCol="0" anchor="t">
            <a:normAutofit/>
          </a:bodyPr>
          <a:lstStyle/>
          <a:p>
            <a:pPr marL="0" marR="0" lvl="0" indent="0" algn="ctr" fontAlgn="auto">
              <a:lnSpc>
                <a:spcPct val="90000"/>
              </a:lnSpc>
              <a:spcBef>
                <a:spcPct val="0"/>
              </a:spcBef>
              <a:spcAft>
                <a:spcPts val="600"/>
              </a:spcAft>
              <a:buClrTx/>
              <a:buSzTx/>
              <a:tabLst/>
              <a:defRPr/>
            </a:pPr>
            <a:r>
              <a:rPr kumimoji="0" lang="en-US" sz="5400" b="1" i="0" u="none" strike="noStrike" kern="1200" cap="none" spc="0" normalizeH="0" baseline="0" noProof="0" dirty="0">
                <a:ln>
                  <a:noFill/>
                </a:ln>
                <a:solidFill>
                  <a:schemeClr val="tx1"/>
                </a:solidFill>
                <a:effectLst/>
                <a:uLnTx/>
                <a:uFillTx/>
                <a:latin typeface="+mj-lt"/>
                <a:ea typeface="+mj-ea"/>
                <a:cs typeface="+mj-cs"/>
              </a:rPr>
              <a:t>Instruction</a:t>
            </a:r>
            <a:r>
              <a:rPr kumimoji="0" lang="en-US" sz="5400" b="0" i="0" u="none" strike="noStrike" kern="1200" cap="none" spc="0" normalizeH="0" baseline="0" noProof="0" dirty="0">
                <a:ln>
                  <a:noFill/>
                </a:ln>
                <a:solidFill>
                  <a:schemeClr val="tx1"/>
                </a:solidFill>
                <a:effectLst/>
                <a:uLnTx/>
                <a:uFillTx/>
                <a:latin typeface="+mj-lt"/>
                <a:ea typeface="+mj-ea"/>
                <a:cs typeface="+mj-cs"/>
              </a:rPr>
              <a:t> and </a:t>
            </a:r>
            <a:r>
              <a:rPr kumimoji="0" lang="en-US" sz="5400" b="1" i="0" u="none" strike="noStrike" kern="1200" cap="none" spc="0" normalizeH="0" baseline="0" noProof="0" dirty="0">
                <a:ln>
                  <a:noFill/>
                </a:ln>
                <a:solidFill>
                  <a:schemeClr val="tx1"/>
                </a:solidFill>
                <a:effectLst/>
                <a:uLnTx/>
                <a:uFillTx/>
                <a:latin typeface="+mj-lt"/>
                <a:ea typeface="+mj-ea"/>
                <a:cs typeface="+mj-cs"/>
              </a:rPr>
              <a:t>learning</a:t>
            </a:r>
            <a:r>
              <a:rPr kumimoji="0" lang="en-US" sz="5400" b="0" i="0" u="none" strike="noStrike" kern="1200" cap="none" spc="0" normalizeH="0" baseline="0" noProof="0" dirty="0">
                <a:ln>
                  <a:noFill/>
                </a:ln>
                <a:solidFill>
                  <a:schemeClr val="tx1"/>
                </a:solidFill>
                <a:effectLst/>
                <a:uLnTx/>
                <a:uFillTx/>
                <a:latin typeface="+mj-lt"/>
                <a:ea typeface="+mj-ea"/>
                <a:cs typeface="+mj-cs"/>
              </a:rPr>
              <a:t> are inexorably linked.</a:t>
            </a:r>
          </a:p>
          <a:p>
            <a:pPr marL="0" marR="0" lvl="0" indent="0" fontAlgn="auto">
              <a:lnSpc>
                <a:spcPct val="90000"/>
              </a:lnSpc>
              <a:spcBef>
                <a:spcPct val="0"/>
              </a:spcBef>
              <a:spcAft>
                <a:spcPts val="600"/>
              </a:spcAft>
              <a:buClrTx/>
              <a:buSzTx/>
              <a:tabLst/>
              <a:defRPr/>
            </a:pPr>
            <a:endParaRPr kumimoji="0" lang="en-US" sz="4200" b="0" i="0" u="none" strike="noStrike" kern="1200" cap="none" spc="0" normalizeH="0" baseline="0" noProof="0" dirty="0">
              <a:ln>
                <a:noFill/>
              </a:ln>
              <a:solidFill>
                <a:schemeClr val="tx1"/>
              </a:solidFill>
              <a:effectLst/>
              <a:uLnTx/>
              <a:uFillTx/>
              <a:latin typeface="+mj-lt"/>
              <a:ea typeface="+mj-ea"/>
              <a:cs typeface="+mj-cs"/>
            </a:endParaRPr>
          </a:p>
        </p:txBody>
      </p:sp>
      <p:grpSp>
        <p:nvGrpSpPr>
          <p:cNvPr id="10" name="Group 9">
            <a:extLst>
              <a:ext uri="{FF2B5EF4-FFF2-40B4-BE49-F238E27FC236}">
                <a16:creationId xmlns:a16="http://schemas.microsoft.com/office/drawing/2014/main" id="{032D8612-31EB-44CF-A1D0-14FD4C70542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2984992"/>
            <a:ext cx="731521" cy="673460"/>
            <a:chOff x="3940602" y="308034"/>
            <a:chExt cx="2116791" cy="3428999"/>
          </a:xfrm>
          <a:solidFill>
            <a:schemeClr val="accent4"/>
          </a:solidFill>
        </p:grpSpPr>
        <p:sp>
          <p:nvSpPr>
            <p:cNvPr id="11" name="Rectangle 10">
              <a:extLst>
                <a:ext uri="{FF2B5EF4-FFF2-40B4-BE49-F238E27FC236}">
                  <a16:creationId xmlns:a16="http://schemas.microsoft.com/office/drawing/2014/main" id="{F19A4A0F-1B59-4DB0-9764-D10936E9877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940602"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F399A70F-F8CD-4992-9EF5-6CF15472E73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715626"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48F4FEDC-6D80-458C-A665-075D9B9500F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90650"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5" name="Rectangle 14">
            <a:extLst>
              <a:ext uri="{FF2B5EF4-FFF2-40B4-BE49-F238E27FC236}">
                <a16:creationId xmlns:a16="http://schemas.microsoft.com/office/drawing/2014/main" id="{B81933D1-5615-42C7-9C0B-4EB7105CCE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0697670" y="0"/>
            <a:ext cx="149433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19C9EAEA-39D0-4B0E-A0EB-51E7B2674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810" y="391886"/>
            <a:ext cx="6009366" cy="6017078"/>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A wooden stool with a broken leg&#10;&#10;AI-generated content may be incorrect.">
            <a:extLst>
              <a:ext uri="{FF2B5EF4-FFF2-40B4-BE49-F238E27FC236}">
                <a16:creationId xmlns:a16="http://schemas.microsoft.com/office/drawing/2014/main" id="{A68C887A-1CC3-AC4D-B11B-E36410A61644}"/>
              </a:ext>
            </a:extLst>
          </p:cNvPr>
          <p:cNvPicPr>
            <a:picLocks noChangeAspect="1"/>
          </p:cNvPicPr>
          <p:nvPr/>
        </p:nvPicPr>
        <p:blipFill>
          <a:blip r:embed="rId2"/>
          <a:stretch>
            <a:fillRect/>
          </a:stretch>
        </p:blipFill>
        <p:spPr>
          <a:xfrm>
            <a:off x="5922492" y="1275607"/>
            <a:ext cx="5536001" cy="4248033"/>
          </a:xfrm>
          <a:prstGeom prst="rect">
            <a:avLst/>
          </a:prstGeom>
        </p:spPr>
      </p:pic>
    </p:spTree>
    <p:extLst>
      <p:ext uri="{BB962C8B-B14F-4D97-AF65-F5344CB8AC3E}">
        <p14:creationId xmlns:p14="http://schemas.microsoft.com/office/powerpoint/2010/main" val="12161881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0A3E7DD-E676-ACD5-C525-341564DD9FA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4315" y="0"/>
            <a:ext cx="4973999" cy="6416040"/>
          </a:xfrm>
          <a:prstGeom prst="rect">
            <a:avLst/>
          </a:prstGeom>
        </p:spPr>
      </p:pic>
      <p:pic>
        <p:nvPicPr>
          <p:cNvPr id="3" name="Picture 2">
            <a:extLst>
              <a:ext uri="{FF2B5EF4-FFF2-40B4-BE49-F238E27FC236}">
                <a16:creationId xmlns:a16="http://schemas.microsoft.com/office/drawing/2014/main" id="{67B430BF-1D10-623B-229E-34C05E35411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17720" y="1010792"/>
            <a:ext cx="7499965" cy="5961509"/>
          </a:xfrm>
          <a:prstGeom prst="rect">
            <a:avLst/>
          </a:prstGeom>
        </p:spPr>
      </p:pic>
      <p:sp>
        <p:nvSpPr>
          <p:cNvPr id="6" name="Oval 5">
            <a:extLst>
              <a:ext uri="{FF2B5EF4-FFF2-40B4-BE49-F238E27FC236}">
                <a16:creationId xmlns:a16="http://schemas.microsoft.com/office/drawing/2014/main" id="{F6C09B07-76F8-49BF-8075-50C47B9AA8E1}"/>
              </a:ext>
            </a:extLst>
          </p:cNvPr>
          <p:cNvSpPr/>
          <p:nvPr/>
        </p:nvSpPr>
        <p:spPr>
          <a:xfrm>
            <a:off x="8016240" y="5760721"/>
            <a:ext cx="1629091" cy="1211580"/>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158121774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oogle Shape;1351;p225">
            <a:extLst>
              <a:ext uri="{FF2B5EF4-FFF2-40B4-BE49-F238E27FC236}">
                <a16:creationId xmlns:a16="http://schemas.microsoft.com/office/drawing/2014/main" id="{7068EF8A-B247-9741-950A-B7A270105B95}"/>
              </a:ext>
            </a:extLst>
          </p:cNvPr>
          <p:cNvPicPr preferRelativeResize="0"/>
          <p:nvPr/>
        </p:nvPicPr>
        <p:blipFill rotWithShape="1">
          <a:blip r:embed="rId3" cstate="email">
            <a:extLst>
              <a:ext uri="{28A0092B-C50C-407E-A947-70E740481C1C}">
                <a14:useLocalDpi xmlns:a14="http://schemas.microsoft.com/office/drawing/2010/main"/>
              </a:ext>
            </a:extLst>
          </a:blip>
          <a:stretch/>
        </p:blipFill>
        <p:spPr>
          <a:xfrm>
            <a:off x="753469" y="643467"/>
            <a:ext cx="4512563" cy="5571066"/>
          </a:xfrm>
          <a:prstGeom prst="rect">
            <a:avLst/>
          </a:prstGeom>
          <a:noFill/>
          <a:ln>
            <a:solidFill>
              <a:schemeClr val="tx1"/>
            </a:solidFill>
          </a:ln>
        </p:spPr>
      </p:pic>
      <p:sp>
        <p:nvSpPr>
          <p:cNvPr id="2" name="TextBox 1">
            <a:extLst>
              <a:ext uri="{FF2B5EF4-FFF2-40B4-BE49-F238E27FC236}">
                <a16:creationId xmlns:a16="http://schemas.microsoft.com/office/drawing/2014/main" id="{72CB08CB-9E71-A68C-3988-B164505361F2}"/>
              </a:ext>
            </a:extLst>
          </p:cNvPr>
          <p:cNvSpPr txBox="1"/>
          <p:nvPr/>
        </p:nvSpPr>
        <p:spPr>
          <a:xfrm>
            <a:off x="6019500" y="736214"/>
            <a:ext cx="5576152" cy="477053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black"/>
                </a:solidFill>
                <a:effectLst/>
                <a:uLnTx/>
                <a:uFillTx/>
                <a:latin typeface="Avenir Book" panose="02000503020000020003" pitchFamily="2" charset="0"/>
                <a:ea typeface="+mn-ea"/>
                <a:cs typeface="+mn-cs"/>
              </a:rPr>
              <a:t>Structured reflections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black"/>
                </a:solidFill>
                <a:effectLst/>
                <a:uLnTx/>
                <a:uFillTx/>
                <a:latin typeface="Avenir Book" panose="02000503020000020003" pitchFamily="2" charset="0"/>
                <a:ea typeface="+mn-ea"/>
                <a:cs typeface="+mn-cs"/>
              </a:rPr>
              <a:t>about our learning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dirty="0">
              <a:ln>
                <a:noFill/>
              </a:ln>
              <a:solidFill>
                <a:prstClr val="black"/>
              </a:solidFill>
              <a:effectLst/>
              <a:uLnTx/>
              <a:uFillTx/>
              <a:latin typeface="Avenir Book" panose="02000503020000020003" pitchFamily="2" charset="0"/>
              <a:ea typeface="+mn-ea"/>
              <a:cs typeface="+mn-cs"/>
            </a:endParaRP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3200" dirty="0">
                <a:solidFill>
                  <a:prstClr val="black"/>
                </a:solidFill>
                <a:latin typeface="Avenir Book" panose="02000503020000020003" pitchFamily="2" charset="0"/>
              </a:rPr>
              <a:t>C</a:t>
            </a:r>
            <a:r>
              <a:rPr kumimoji="0" lang="en-US" sz="3200" b="0" i="0" u="none" strike="noStrike" kern="1200" cap="none" spc="0" normalizeH="0" baseline="0" noProof="0" dirty="0" err="1">
                <a:ln>
                  <a:noFill/>
                </a:ln>
                <a:solidFill>
                  <a:prstClr val="black"/>
                </a:solidFill>
                <a:effectLst/>
                <a:uLnTx/>
                <a:uFillTx/>
                <a:latin typeface="Avenir Book" panose="02000503020000020003" pitchFamily="2" charset="0"/>
                <a:ea typeface="+mn-ea"/>
                <a:cs typeface="+mn-cs"/>
              </a:rPr>
              <a:t>losure</a:t>
            </a:r>
            <a:r>
              <a:rPr kumimoji="0" lang="en-US" sz="3200" b="0" i="0" u="none" strike="noStrike" kern="1200" cap="none" spc="0" normalizeH="0" baseline="0" noProof="0" dirty="0">
                <a:ln>
                  <a:noFill/>
                </a:ln>
                <a:solidFill>
                  <a:prstClr val="black"/>
                </a:solidFill>
                <a:effectLst/>
                <a:uLnTx/>
                <a:uFillTx/>
                <a:latin typeface="Avenir Book" panose="02000503020000020003" pitchFamily="2" charset="0"/>
                <a:ea typeface="+mn-ea"/>
                <a:cs typeface="+mn-cs"/>
              </a:rPr>
              <a:t> activity: </a:t>
            </a:r>
            <a:r>
              <a:rPr lang="en-US" sz="3200" dirty="0">
                <a:solidFill>
                  <a:prstClr val="black"/>
                </a:solidFill>
                <a:latin typeface="Avenir Book" panose="02000503020000020003" pitchFamily="2" charset="0"/>
              </a:rPr>
              <a:t>Plus/D</a:t>
            </a:r>
            <a:r>
              <a:rPr kumimoji="0" lang="en-US" sz="3200" b="0" i="0" u="none" strike="noStrike" kern="1200" cap="none" spc="0" normalizeH="0" baseline="0" noProof="0" dirty="0" err="1">
                <a:ln>
                  <a:noFill/>
                </a:ln>
                <a:solidFill>
                  <a:prstClr val="black"/>
                </a:solidFill>
                <a:effectLst/>
                <a:uLnTx/>
                <a:uFillTx/>
                <a:latin typeface="Avenir Book" panose="02000503020000020003" pitchFamily="2" charset="0"/>
                <a:ea typeface="+mn-ea"/>
                <a:cs typeface="+mn-cs"/>
              </a:rPr>
              <a:t>elta</a:t>
            </a:r>
            <a:endParaRPr kumimoji="0" lang="en-US" sz="3200" b="0" i="0" u="none" strike="noStrike" kern="1200" cap="none" spc="0" normalizeH="0" baseline="0" noProof="0" dirty="0">
              <a:ln>
                <a:noFill/>
              </a:ln>
              <a:solidFill>
                <a:prstClr val="black"/>
              </a:solidFill>
              <a:effectLst/>
              <a:uLnTx/>
              <a:uFillTx/>
              <a:latin typeface="Avenir Book" panose="02000503020000020003" pitchFamily="2" charset="0"/>
              <a:ea typeface="+mn-ea"/>
              <a:cs typeface="+mn-cs"/>
            </a:endParaRP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3200" dirty="0">
                <a:solidFill>
                  <a:prstClr val="black"/>
                </a:solidFill>
                <a:latin typeface="Avenir Book" panose="02000503020000020003" pitchFamily="2" charset="0"/>
              </a:rPr>
              <a:t>E</a:t>
            </a:r>
            <a:r>
              <a:rPr kumimoji="0" lang="en-US" sz="3200" b="0" i="0" u="none" strike="noStrike" kern="1200" cap="none" spc="0" normalizeH="0" baseline="0" noProof="0" dirty="0" err="1">
                <a:ln>
                  <a:noFill/>
                </a:ln>
                <a:solidFill>
                  <a:prstClr val="black"/>
                </a:solidFill>
                <a:effectLst/>
                <a:uLnTx/>
                <a:uFillTx/>
                <a:latin typeface="Avenir Book" panose="02000503020000020003" pitchFamily="2" charset="0"/>
                <a:ea typeface="+mn-ea"/>
                <a:cs typeface="+mn-cs"/>
              </a:rPr>
              <a:t>ffectiveness</a:t>
            </a:r>
            <a:r>
              <a:rPr kumimoji="0" lang="en-US" sz="3200" b="0" i="0" u="none" strike="noStrike" kern="1200" cap="none" spc="0" normalizeH="0" baseline="0" noProof="0" dirty="0">
                <a:ln>
                  <a:noFill/>
                </a:ln>
                <a:solidFill>
                  <a:prstClr val="black"/>
                </a:solidFill>
                <a:effectLst/>
                <a:uLnTx/>
                <a:uFillTx/>
                <a:latin typeface="Avenir Book" panose="02000503020000020003" pitchFamily="2" charset="0"/>
                <a:ea typeface="+mn-ea"/>
                <a:cs typeface="+mn-cs"/>
              </a:rPr>
              <a:t>, efficiency</a:t>
            </a: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err="1">
                <a:ln>
                  <a:noFill/>
                </a:ln>
                <a:solidFill>
                  <a:prstClr val="black"/>
                </a:solidFill>
                <a:effectLst/>
                <a:uLnTx/>
                <a:uFillTx/>
                <a:latin typeface="Avenir Book" panose="02000503020000020003" pitchFamily="2" charset="0"/>
                <a:ea typeface="+mn-ea"/>
                <a:cs typeface="+mn-cs"/>
              </a:rPr>
              <a:t>appreciat</a:t>
            </a:r>
            <a:r>
              <a:rPr kumimoji="0" lang="en-US" sz="3200" b="0" i="0" u="none" strike="noStrike" kern="1200" cap="none" spc="0" normalizeH="0" baseline="0" noProof="0" dirty="0">
                <a:ln>
                  <a:noFill/>
                </a:ln>
                <a:solidFill>
                  <a:prstClr val="black"/>
                </a:solidFill>
                <a:effectLst/>
                <a:uLnTx/>
                <a:uFillTx/>
                <a:latin typeface="Avenir Book" panose="02000503020000020003" pitchFamily="2" charset="0"/>
                <a:ea typeface="+mn-ea"/>
                <a:cs typeface="+mn-cs"/>
              </a:rPr>
              <a:t>ions</a:t>
            </a: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3200" dirty="0">
                <a:solidFill>
                  <a:prstClr val="black"/>
                </a:solidFill>
                <a:latin typeface="Avenir Book" panose="02000503020000020003" pitchFamily="2" charset="0"/>
              </a:rPr>
              <a:t>A</a:t>
            </a:r>
            <a:r>
              <a:rPr kumimoji="0" lang="en-US" sz="3200" b="0" i="0" u="none" strike="noStrike" kern="1200" cap="none" spc="0" normalizeH="0" baseline="0" noProof="0" dirty="0">
                <a:ln>
                  <a:noFill/>
                </a:ln>
                <a:solidFill>
                  <a:prstClr val="black"/>
                </a:solidFill>
                <a:effectLst/>
                <a:uLnTx/>
                <a:uFillTx/>
                <a:latin typeface="Avenir Book" panose="02000503020000020003" pitchFamily="2" charset="0"/>
                <a:ea typeface="+mn-ea"/>
                <a:cs typeface="+mn-cs"/>
              </a:rPr>
              <a:t>greed upon next steps</a:t>
            </a: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3200" b="0" i="0" u="none" strike="noStrike" kern="1200" cap="none" spc="0" normalizeH="0" baseline="0" noProof="0" dirty="0">
              <a:ln>
                <a:noFill/>
              </a:ln>
              <a:solidFill>
                <a:prstClr val="black"/>
              </a:solidFill>
              <a:effectLst/>
              <a:uLnTx/>
              <a:uFillTx/>
              <a:latin typeface="Avenir Book" panose="02000503020000020003" pitchFamily="2"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black"/>
                </a:solidFill>
                <a:effectLst/>
                <a:uLnTx/>
                <a:uFillTx/>
                <a:latin typeface="Avenir Book" panose="02000503020000020003" pitchFamily="2" charset="0"/>
                <a:ea typeface="+mn-ea"/>
                <a:cs typeface="+mn-cs"/>
              </a:rPr>
              <a:t> </a:t>
            </a:r>
          </a:p>
        </p:txBody>
      </p:sp>
      <p:pic>
        <p:nvPicPr>
          <p:cNvPr id="7" name="Content Placeholder 3" descr="A close-up of a calculator&#10;&#10;Description automatically generated">
            <a:extLst>
              <a:ext uri="{FF2B5EF4-FFF2-40B4-BE49-F238E27FC236}">
                <a16:creationId xmlns:a16="http://schemas.microsoft.com/office/drawing/2014/main" id="{EF27640C-13E1-A6B3-38E4-9BCE50028448}"/>
              </a:ext>
            </a:extLst>
          </p:cNvPr>
          <p:cNvPicPr>
            <a:picLocks noGrp="1" noChangeAspect="1"/>
          </p:cNvPicPr>
          <p:nvPr>
            <p:ph idx="1"/>
          </p:nvPr>
        </p:nvPicPr>
        <p:blipFill>
          <a:blip r:embed="rId4" cstate="email">
            <a:extLst>
              <a:ext uri="{28A0092B-C50C-407E-A947-70E740481C1C}">
                <a14:useLocalDpi xmlns:a14="http://schemas.microsoft.com/office/drawing/2010/main"/>
              </a:ext>
              <a:ext uri="{837473B0-CC2E-450A-ABE3-18F120FF3D39}">
                <a1611:picAttrSrcUrl xmlns:a1611="http://schemas.microsoft.com/office/drawing/2016/11/main" r:id="rId5"/>
              </a:ext>
            </a:extLst>
          </a:blip>
          <a:stretch>
            <a:fillRect/>
          </a:stretch>
        </p:blipFill>
        <p:spPr>
          <a:xfrm>
            <a:off x="7918450" y="4671322"/>
            <a:ext cx="1433576" cy="1670858"/>
          </a:xfrm>
          <a:prstGeom prst="rect">
            <a:avLst/>
          </a:prstGeom>
        </p:spPr>
      </p:pic>
      <p:sp>
        <p:nvSpPr>
          <p:cNvPr id="4" name="Rectangle 3">
            <a:extLst>
              <a:ext uri="{FF2B5EF4-FFF2-40B4-BE49-F238E27FC236}">
                <a16:creationId xmlns:a16="http://schemas.microsoft.com/office/drawing/2014/main" id="{EFEDBCE4-480F-1748-47A5-7851CCB36712}"/>
              </a:ext>
            </a:extLst>
          </p:cNvPr>
          <p:cNvSpPr/>
          <p:nvPr/>
        </p:nvSpPr>
        <p:spPr>
          <a:xfrm>
            <a:off x="0" y="0"/>
            <a:ext cx="12192000" cy="6858000"/>
          </a:xfrm>
          <a:prstGeom prst="rect">
            <a:avLst/>
          </a:prstGeom>
          <a:noFill/>
          <a:ln w="257175">
            <a:solidFill>
              <a:srgbClr val="0253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entury Gothic" panose="020F0302020204030204"/>
              <a:ea typeface="+mn-ea"/>
              <a:cs typeface="+mn-cs"/>
            </a:endParaRPr>
          </a:p>
        </p:txBody>
      </p:sp>
    </p:spTree>
    <p:extLst>
      <p:ext uri="{BB962C8B-B14F-4D97-AF65-F5344CB8AC3E}">
        <p14:creationId xmlns:p14="http://schemas.microsoft.com/office/powerpoint/2010/main" val="330186814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9" descr="Text, letter&#10;&#10;Description automatically generated">
            <a:extLst>
              <a:ext uri="{FF2B5EF4-FFF2-40B4-BE49-F238E27FC236}">
                <a16:creationId xmlns:a16="http://schemas.microsoft.com/office/drawing/2014/main" id="{D597D708-5F96-FA64-CEA3-0380669F84F6}"/>
              </a:ext>
            </a:extLst>
          </p:cNvPr>
          <p:cNvPicPr>
            <a:picLocks noGrp="1" noChangeAspect="1"/>
          </p:cNvPicPr>
          <p:nvPr>
            <p:ph idx="1"/>
          </p:nvPr>
        </p:nvPicPr>
        <p:blipFill rotWithShape="1">
          <a:blip r:embed="rId3" cstate="email">
            <a:extLst>
              <a:ext uri="{28A0092B-C50C-407E-A947-70E740481C1C}">
                <a14:useLocalDpi xmlns:a14="http://schemas.microsoft.com/office/drawing/2010/main"/>
              </a:ext>
            </a:extLst>
          </a:blip>
          <a:srcRect/>
          <a:stretch/>
        </p:blipFill>
        <p:spPr>
          <a:xfrm>
            <a:off x="-1504" y="1281"/>
            <a:ext cx="12191980" cy="6856719"/>
          </a:xfrm>
          <a:prstGeom prst="rect">
            <a:avLst/>
          </a:prstGeom>
        </p:spPr>
      </p:pic>
      <p:sp>
        <p:nvSpPr>
          <p:cNvPr id="2" name="TextBox 1">
            <a:extLst>
              <a:ext uri="{FF2B5EF4-FFF2-40B4-BE49-F238E27FC236}">
                <a16:creationId xmlns:a16="http://schemas.microsoft.com/office/drawing/2014/main" id="{02B1FAAE-16C0-2C94-8BF8-C943BF16285B}"/>
              </a:ext>
            </a:extLst>
          </p:cNvPr>
          <p:cNvSpPr txBox="1"/>
          <p:nvPr/>
        </p:nvSpPr>
        <p:spPr>
          <a:xfrm>
            <a:off x="701749" y="5018567"/>
            <a:ext cx="6103088" cy="1077218"/>
          </a:xfrm>
          <a:prstGeom prst="rect">
            <a:avLst/>
          </a:prstGeom>
          <a:solidFill>
            <a:srgbClr val="907C5C"/>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Collaborative Analysis of Student Learning Artifacts</a:t>
            </a:r>
          </a:p>
        </p:txBody>
      </p:sp>
    </p:spTree>
    <p:extLst>
      <p:ext uri="{BB962C8B-B14F-4D97-AF65-F5344CB8AC3E}">
        <p14:creationId xmlns:p14="http://schemas.microsoft.com/office/powerpoint/2010/main" val="352833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7" name="Rectangle 26">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000" y="0"/>
            <a:ext cx="9144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Rectangle 28">
            <a:extLst>
              <a:ext uri="{FF2B5EF4-FFF2-40B4-BE49-F238E27FC236}">
                <a16:creationId xmlns:a16="http://schemas.microsoft.com/office/drawing/2014/main" id="{F68B3F68-107C-434F-AA38-110D5EA91B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524002" y="1"/>
            <a:ext cx="9143999" cy="1575955"/>
          </a:xfrm>
          <a:prstGeom prst="rect">
            <a:avLst/>
          </a:prstGeom>
          <a:gradFill>
            <a:gsLst>
              <a:gs pos="0">
                <a:srgbClr val="000000">
                  <a:alpha val="96000"/>
                </a:srgbClr>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 name="Rectangle 30">
            <a:extLst>
              <a:ext uri="{FF2B5EF4-FFF2-40B4-BE49-F238E27FC236}">
                <a16:creationId xmlns:a16="http://schemas.microsoft.com/office/drawing/2014/main" id="{AAD0DBB9-1A4B-4391-81D4-CB19F9AB91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7620642" y="0"/>
            <a:ext cx="3047358" cy="1576412"/>
          </a:xfrm>
          <a:prstGeom prst="rect">
            <a:avLst/>
          </a:prstGeom>
          <a:gradFill>
            <a:gsLst>
              <a:gs pos="19000">
                <a:schemeClr val="accent1">
                  <a:lumMod val="50000"/>
                  <a:alpha val="68000"/>
                </a:schemeClr>
              </a:gs>
              <a:gs pos="100000">
                <a:schemeClr val="accent1">
                  <a:alpha val="79000"/>
                </a:schemeClr>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 name="Rectangle 32">
            <a:extLst>
              <a:ext uri="{FF2B5EF4-FFF2-40B4-BE49-F238E27FC236}">
                <a16:creationId xmlns:a16="http://schemas.microsoft.com/office/drawing/2014/main" id="{063BBA22-50EA-4C4D-BE05-F1CE4E63AA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307777" y="-3783778"/>
            <a:ext cx="1576446" cy="9144002"/>
          </a:xfrm>
          <a:prstGeom prst="rect">
            <a:avLst/>
          </a:prstGeom>
          <a:gradFill>
            <a:gsLst>
              <a:gs pos="23000">
                <a:schemeClr val="accent1">
                  <a:alpha val="0"/>
                </a:schemeClr>
              </a:gs>
              <a:gs pos="99000">
                <a:srgbClr val="000000">
                  <a:alpha val="74000"/>
                </a:srgbClr>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aphicFrame>
        <p:nvGraphicFramePr>
          <p:cNvPr id="22" name="TextBox 2">
            <a:extLst>
              <a:ext uri="{FF2B5EF4-FFF2-40B4-BE49-F238E27FC236}">
                <a16:creationId xmlns:a16="http://schemas.microsoft.com/office/drawing/2014/main" id="{B47167BC-C60C-E22C-8171-87E2CC1D9FB4}"/>
              </a:ext>
            </a:extLst>
          </p:cNvPr>
          <p:cNvGraphicFramePr/>
          <p:nvPr/>
        </p:nvGraphicFramePr>
        <p:xfrm>
          <a:off x="2007043" y="2112580"/>
          <a:ext cx="8195871" cy="419280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Box 5">
            <a:extLst>
              <a:ext uri="{FF2B5EF4-FFF2-40B4-BE49-F238E27FC236}">
                <a16:creationId xmlns:a16="http://schemas.microsoft.com/office/drawing/2014/main" id="{8032D0C1-B7A3-21B0-D75D-626BE83CA7C2}"/>
              </a:ext>
            </a:extLst>
          </p:cNvPr>
          <p:cNvSpPr txBox="1"/>
          <p:nvPr/>
        </p:nvSpPr>
        <p:spPr>
          <a:xfrm>
            <a:off x="2782785" y="126257"/>
            <a:ext cx="6852062" cy="144655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dirty="0">
                <a:ln>
                  <a:noFill/>
                </a:ln>
                <a:solidFill>
                  <a:prstClr val="white"/>
                </a:solidFill>
                <a:effectLst/>
                <a:uLnTx/>
                <a:uFillTx/>
                <a:latin typeface="Calibri" panose="020F0502020204030204"/>
                <a:ea typeface="+mn-ea"/>
                <a:cs typeface="+mn-cs"/>
              </a:rPr>
              <a:t>Belonging is Built Through a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dirty="0">
                <a:ln>
                  <a:noFill/>
                </a:ln>
                <a:solidFill>
                  <a:prstClr val="white"/>
                </a:solidFill>
                <a:effectLst/>
                <a:uLnTx/>
                <a:uFillTx/>
                <a:latin typeface="Calibri" panose="020F0502020204030204"/>
                <a:ea typeface="+mn-ea"/>
                <a:cs typeface="+mn-cs"/>
              </a:rPr>
              <a:t>Strengths-based Approach</a:t>
            </a:r>
          </a:p>
        </p:txBody>
      </p:sp>
      <p:sp>
        <p:nvSpPr>
          <p:cNvPr id="2" name="Frame 1">
            <a:extLst>
              <a:ext uri="{FF2B5EF4-FFF2-40B4-BE49-F238E27FC236}">
                <a16:creationId xmlns:a16="http://schemas.microsoft.com/office/drawing/2014/main" id="{F59099CA-1403-251C-8B23-0370DA52E791}"/>
              </a:ext>
            </a:extLst>
          </p:cNvPr>
          <p:cNvSpPr/>
          <p:nvPr/>
        </p:nvSpPr>
        <p:spPr>
          <a:xfrm>
            <a:off x="-642" y="-1"/>
            <a:ext cx="12192641" cy="6858000"/>
          </a:xfrm>
          <a:prstGeom prst="frame">
            <a:avLst>
              <a:gd name="adj1" fmla="val 3833"/>
            </a:avLst>
          </a:prstGeom>
          <a:solidFill>
            <a:srgbClr val="4EAE4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4667506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1031" name="Rectangle 1030">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000" y="0"/>
            <a:ext cx="9144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33" name="Rectangle 1032">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81759" y="480060"/>
            <a:ext cx="8428482"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026" name="Picture 2" descr="Grade 7 Level 1 Writing Sample">
            <a:extLst>
              <a:ext uri="{FF2B5EF4-FFF2-40B4-BE49-F238E27FC236}">
                <a16:creationId xmlns:a16="http://schemas.microsoft.com/office/drawing/2014/main" id="{785CB0CB-F2A0-3E60-6BB7-4BC5793B64F5}"/>
              </a:ext>
            </a:extLst>
          </p:cNvPr>
          <p:cNvPicPr>
            <a:picLocks noChangeAspect="1" noChangeArrowheads="1"/>
          </p:cNvPicPr>
          <p:nvPr/>
        </p:nvPicPr>
        <p:blipFill>
          <a:blip r:embed="rId3" cstate="email">
            <a:extLst>
              <a:ext uri="{BEBA8EAE-BF5A-486C-A8C5-ECC9F3942E4B}">
                <a14:imgProps xmlns:a14="http://schemas.microsoft.com/office/drawing/2010/main">
                  <a14:imgLayer r:embed="rId4">
                    <a14:imgEffect>
                      <a14:sharpenSoften amount="25000"/>
                    </a14:imgEffect>
                  </a14:imgLayer>
                </a14:imgProps>
              </a:ext>
              <a:ext uri="{28A0092B-C50C-407E-A947-70E740481C1C}">
                <a14:useLocalDpi xmlns:a14="http://schemas.microsoft.com/office/drawing/2010/main"/>
              </a:ext>
            </a:extLst>
          </a:blip>
          <a:stretch>
            <a:fillRect/>
          </a:stretch>
        </p:blipFill>
        <p:spPr bwMode="auto">
          <a:xfrm>
            <a:off x="4570309" y="572347"/>
            <a:ext cx="5571066" cy="5571066"/>
          </a:xfrm>
          <a:prstGeom prst="rect">
            <a:avLst/>
          </a:prstGeom>
          <a:noFill/>
          <a:ln w="28575">
            <a:solidFill>
              <a:schemeClr val="tx1"/>
            </a:solidFill>
          </a:ln>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87982222-C76F-AEAB-E9C4-017BECA6B397}"/>
              </a:ext>
            </a:extLst>
          </p:cNvPr>
          <p:cNvSpPr txBox="1"/>
          <p:nvPr/>
        </p:nvSpPr>
        <p:spPr>
          <a:xfrm>
            <a:off x="2184400" y="1981201"/>
            <a:ext cx="2651760"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Prompt: </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Look at the picture. Write a story. </a:t>
            </a:r>
          </a:p>
        </p:txBody>
      </p:sp>
    </p:spTree>
    <p:extLst>
      <p:ext uri="{BB962C8B-B14F-4D97-AF65-F5344CB8AC3E}">
        <p14:creationId xmlns:p14="http://schemas.microsoft.com/office/powerpoint/2010/main" val="22238552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5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 name="Picture 1" descr="A butterfly chrysalis from a metal rod&#10;&#10;Description automatically generated">
            <a:extLst>
              <a:ext uri="{FF2B5EF4-FFF2-40B4-BE49-F238E27FC236}">
                <a16:creationId xmlns:a16="http://schemas.microsoft.com/office/drawing/2014/main" id="{BF7AFD6D-F011-E210-F369-2D773C2109A8}"/>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r="-1" b="-1"/>
          <a:stretch/>
        </p:blipFill>
        <p:spPr>
          <a:xfrm>
            <a:off x="0" y="-2550961"/>
            <a:ext cx="12547600" cy="9408961"/>
          </a:xfrm>
          <a:prstGeom prst="rect">
            <a:avLst/>
          </a:prstGeom>
        </p:spPr>
      </p:pic>
      <p:sp>
        <p:nvSpPr>
          <p:cNvPr id="4" name="TextBox 3">
            <a:extLst>
              <a:ext uri="{FF2B5EF4-FFF2-40B4-BE49-F238E27FC236}">
                <a16:creationId xmlns:a16="http://schemas.microsoft.com/office/drawing/2014/main" id="{A07F51CE-3544-54E8-E59C-07BE01275316}"/>
              </a:ext>
            </a:extLst>
          </p:cNvPr>
          <p:cNvSpPr txBox="1"/>
          <p:nvPr/>
        </p:nvSpPr>
        <p:spPr>
          <a:xfrm>
            <a:off x="4569349" y="6308023"/>
            <a:ext cx="4691920" cy="276999"/>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webkit-standard"/>
                <a:ea typeface="+mn-ea"/>
                <a:cs typeface="+mn-cs"/>
              </a:rPr>
              <a:t>Photo by </a:t>
            </a:r>
            <a:r>
              <a:rPr kumimoji="0" lang="en-US" sz="1200" b="0" i="0" u="none" strike="noStrike" kern="1200" cap="none" spc="0" normalizeH="0" baseline="0" noProof="0" dirty="0">
                <a:ln>
                  <a:noFill/>
                </a:ln>
                <a:solidFill>
                  <a:prstClr val="white"/>
                </a:solidFill>
                <a:effectLst/>
                <a:uLnTx/>
                <a:uFillTx/>
                <a:latin typeface="Calibri" panose="020F0502020204030204"/>
                <a:ea typeface="+mn-ea"/>
                <a:cs typeface="+mn-cs"/>
                <a:hlinkClick r:id="rId3">
                  <a:extLst>
                    <a:ext uri="{A12FA001-AC4F-418D-AE19-62706E023703}">
                      <ahyp:hlinkClr xmlns:ahyp="http://schemas.microsoft.com/office/drawing/2018/hyperlinkcolor" val="tx"/>
                    </a:ext>
                  </a:extLst>
                </a:hlinkClick>
              </a:rPr>
              <a:t>Suzanne D. Williams</a:t>
            </a:r>
            <a:r>
              <a:rPr kumimoji="0" lang="en-US" sz="1200" b="0" i="0" u="none" strike="noStrike" kern="1200" cap="none" spc="0" normalizeH="0" baseline="0" noProof="0" dirty="0">
                <a:ln>
                  <a:noFill/>
                </a:ln>
                <a:solidFill>
                  <a:prstClr val="white"/>
                </a:solidFill>
                <a:effectLst/>
                <a:uLnTx/>
                <a:uFillTx/>
                <a:latin typeface="-webkit-standard"/>
                <a:ea typeface="+mn-ea"/>
                <a:cs typeface="+mn-cs"/>
              </a:rPr>
              <a:t> on </a:t>
            </a:r>
            <a:r>
              <a:rPr kumimoji="0" lang="en-US" sz="1200" b="0" i="0" u="none" strike="noStrike" kern="1200" cap="none" spc="0" normalizeH="0" baseline="0" noProof="0" dirty="0">
                <a:ln>
                  <a:noFill/>
                </a:ln>
                <a:solidFill>
                  <a:prstClr val="white"/>
                </a:solidFill>
                <a:effectLst/>
                <a:uLnTx/>
                <a:uFillTx/>
                <a:latin typeface="Calibri" panose="020F0502020204030204"/>
                <a:ea typeface="+mn-ea"/>
                <a:cs typeface="+mn-cs"/>
                <a:hlinkClick r:id="rId4">
                  <a:extLst>
                    <a:ext uri="{A12FA001-AC4F-418D-AE19-62706E023703}">
                      <ahyp:hlinkClr xmlns:ahyp="http://schemas.microsoft.com/office/drawing/2018/hyperlinkcolor" val="tx"/>
                    </a:ext>
                  </a:extLst>
                </a:hlinkClick>
              </a:rPr>
              <a:t>Unsplash</a:t>
            </a:r>
            <a:endParaRPr kumimoji="0" lang="en-US" sz="12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AAF00540-DC1B-DDB4-8922-CE30F318671E}"/>
              </a:ext>
            </a:extLst>
          </p:cNvPr>
          <p:cNvSpPr txBox="1"/>
          <p:nvPr/>
        </p:nvSpPr>
        <p:spPr>
          <a:xfrm>
            <a:off x="4569349" y="4219163"/>
            <a:ext cx="4152763" cy="1200329"/>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effectLst/>
                <a:uLnTx/>
                <a:uFillTx/>
                <a:latin typeface="Aptos" panose="020B0004020202020204" pitchFamily="34" charset="0"/>
                <a:ea typeface="Calibri" panose="020F0502020204030204" pitchFamily="34" charset="0"/>
              </a:rPr>
              <a:t>Become</a:t>
            </a:r>
            <a:r>
              <a:rPr kumimoji="0" lang="en-US" sz="7200" b="1" i="0" u="none" strike="noStrike" kern="1200" cap="none" spc="0" normalizeH="0" baseline="0" noProof="0" dirty="0">
                <a:ln>
                  <a:noFill/>
                </a:ln>
                <a:effectLst/>
                <a:uLnTx/>
                <a:uFillTx/>
                <a:latin typeface="Aptos" panose="020B0004020202020204" pitchFamily="34" charset="0"/>
              </a:rPr>
              <a:t> </a:t>
            </a:r>
          </a:p>
        </p:txBody>
      </p:sp>
      <p:sp>
        <p:nvSpPr>
          <p:cNvPr id="9" name="TextBox 8">
            <a:extLst>
              <a:ext uri="{FF2B5EF4-FFF2-40B4-BE49-F238E27FC236}">
                <a16:creationId xmlns:a16="http://schemas.microsoft.com/office/drawing/2014/main" id="{F87DA4A9-46C1-E620-7F0F-A37EA49A4BD3}"/>
              </a:ext>
            </a:extLst>
          </p:cNvPr>
          <p:cNvSpPr txBox="1"/>
          <p:nvPr/>
        </p:nvSpPr>
        <p:spPr>
          <a:xfrm>
            <a:off x="2733466" y="5327159"/>
            <a:ext cx="7482072" cy="707886"/>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prstClr val="black"/>
                </a:solidFill>
                <a:effectLst/>
                <a:uLnTx/>
                <a:uFillTx/>
                <a:latin typeface="Aptos" panose="020B0004020202020204" pitchFamily="34" charset="0"/>
                <a:ea typeface="Calibri" panose="020F0502020204030204" pitchFamily="34" charset="0"/>
              </a:rPr>
              <a:t>Learning</a:t>
            </a:r>
            <a:r>
              <a:rPr kumimoji="0" lang="en-US" sz="4000" b="0" i="0" u="none" strike="noStrike" kern="1200" cap="none" spc="0" normalizeH="0" baseline="0" noProof="0" dirty="0">
                <a:ln>
                  <a:noFill/>
                </a:ln>
                <a:solidFill>
                  <a:prstClr val="black"/>
                </a:solidFill>
                <a:effectLst/>
                <a:uLnTx/>
                <a:uFillTx/>
                <a:latin typeface="Aptos" panose="020B0004020202020204" pitchFamily="34" charset="0"/>
                <a:ea typeface="Calibri" panose="020F0502020204030204" pitchFamily="34" charset="0"/>
              </a:rPr>
              <a:t> and </a:t>
            </a:r>
            <a:r>
              <a:rPr kumimoji="0" lang="en-US" sz="4000" b="1" i="0" u="none" strike="noStrike" kern="1200" cap="none" spc="0" normalizeH="0" baseline="0" noProof="0" dirty="0">
                <a:ln>
                  <a:noFill/>
                </a:ln>
                <a:solidFill>
                  <a:prstClr val="black"/>
                </a:solidFill>
                <a:effectLst/>
                <a:uLnTx/>
                <a:uFillTx/>
                <a:latin typeface="Aptos" panose="020B0004020202020204" pitchFamily="34" charset="0"/>
                <a:ea typeface="Calibri" panose="020F0502020204030204" pitchFamily="34" charset="0"/>
              </a:rPr>
              <a:t>growing</a:t>
            </a:r>
            <a:r>
              <a:rPr kumimoji="0" lang="en-US" sz="4000" b="0" i="0" u="none" strike="noStrike" kern="1200" cap="none" spc="0" normalizeH="0" baseline="0" noProof="0" dirty="0">
                <a:ln>
                  <a:noFill/>
                </a:ln>
                <a:solidFill>
                  <a:prstClr val="black"/>
                </a:solidFill>
                <a:effectLst/>
                <a:uLnTx/>
                <a:uFillTx/>
                <a:latin typeface="Aptos" panose="020B0004020202020204" pitchFamily="34" charset="0"/>
                <a:ea typeface="Calibri" panose="020F0502020204030204" pitchFamily="34" charset="0"/>
              </a:rPr>
              <a:t> from work.</a:t>
            </a:r>
            <a:r>
              <a:rPr kumimoji="0" lang="en-US" sz="4000" b="0" i="0" u="none" strike="noStrike" kern="1200" cap="none" spc="0" normalizeH="0" baseline="0" noProof="0" dirty="0">
                <a:ln>
                  <a:noFill/>
                </a:ln>
                <a:solidFill>
                  <a:prstClr val="black"/>
                </a:solidFill>
                <a:effectLst/>
                <a:uLnTx/>
                <a:uFillTx/>
                <a:latin typeface="Aptos" panose="020B0004020202020204" pitchFamily="34" charset="0"/>
              </a:rPr>
              <a:t> </a:t>
            </a:r>
          </a:p>
        </p:txBody>
      </p:sp>
    </p:spTree>
    <p:extLst>
      <p:ext uri="{BB962C8B-B14F-4D97-AF65-F5344CB8AC3E}">
        <p14:creationId xmlns:p14="http://schemas.microsoft.com/office/powerpoint/2010/main" val="214395298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1031" name="Rectangle 1030">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000" y="0"/>
            <a:ext cx="9144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33" name="Rectangle 1032">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81759" y="480060"/>
            <a:ext cx="8428482"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0DCBE375-4426-6562-ED73-EA13AF22E74E}"/>
              </a:ext>
            </a:extLst>
          </p:cNvPr>
          <p:cNvSpPr txBox="1"/>
          <p:nvPr/>
        </p:nvSpPr>
        <p:spPr>
          <a:xfrm>
            <a:off x="2786744" y="1785257"/>
            <a:ext cx="6923314" cy="3231654"/>
          </a:xfrm>
          <a:prstGeom prst="rect">
            <a:avLst/>
          </a:prstGeom>
          <a:noFill/>
        </p:spPr>
        <p:txBody>
          <a:bodyPr wrap="square">
            <a:spAutoFit/>
          </a:bodyPr>
          <a:lstStyle/>
          <a:p>
            <a:pPr marL="0" marR="0" lvl="0" indent="0" algn="l" defTabSz="457200" rtl="0" eaLnBrk="1" fontAlgn="base" latinLnBrk="0" hangingPunct="1">
              <a:lnSpc>
                <a:spcPct val="90000"/>
              </a:lnSpc>
              <a:spcBef>
                <a:spcPts val="0"/>
              </a:spcBef>
              <a:spcAft>
                <a:spcPts val="600"/>
              </a:spcAft>
              <a:buClrTx/>
              <a:buSzTx/>
              <a:buFontTx/>
              <a:buNone/>
              <a:tabLst/>
              <a:defRPr/>
            </a:pPr>
            <a:r>
              <a:rPr kumimoji="0" lang="en-US" sz="3000" b="0" i="0" u="none" strike="noStrike" kern="1200" cap="none" spc="0" normalizeH="0" baseline="0" noProof="0" dirty="0">
                <a:ln>
                  <a:noFill/>
                </a:ln>
                <a:solidFill>
                  <a:srgbClr val="000000"/>
                </a:solidFill>
                <a:effectLst/>
                <a:uLnTx/>
                <a:uFillTx/>
                <a:latin typeface="Calibri" panose="020F0502020204030204"/>
                <a:ea typeface="+mn-ea"/>
                <a:cs typeface="+mn-cs"/>
              </a:rPr>
              <a:t>These guys play </a:t>
            </a:r>
            <a:r>
              <a:rPr kumimoji="0" lang="en-US" sz="3000" b="0" i="0" u="none" strike="noStrike" kern="1200" cap="none" spc="0" normalizeH="0" baseline="0" noProof="0" dirty="0" err="1">
                <a:ln>
                  <a:noFill/>
                </a:ln>
                <a:solidFill>
                  <a:srgbClr val="000000"/>
                </a:solidFill>
                <a:effectLst/>
                <a:uLnTx/>
                <a:uFillTx/>
                <a:latin typeface="Calibri" panose="020F0502020204030204"/>
                <a:ea typeface="+mn-ea"/>
                <a:cs typeface="+mn-cs"/>
              </a:rPr>
              <a:t>basktbol</a:t>
            </a:r>
            <a:r>
              <a:rPr kumimoji="0" lang="en-US" sz="3000" b="0" i="0" u="none" strike="noStrike" kern="1200" cap="none" spc="0" normalizeH="0" baseline="0" noProof="0" dirty="0">
                <a:ln>
                  <a:noFill/>
                </a:ln>
                <a:solidFill>
                  <a:srgbClr val="000000"/>
                </a:solidFill>
                <a:effectLst/>
                <a:uLnTx/>
                <a:uFillTx/>
                <a:latin typeface="Calibri" panose="020F0502020204030204"/>
                <a:ea typeface="+mn-ea"/>
                <a:cs typeface="+mn-cs"/>
              </a:rPr>
              <a:t>. They are two teams. On team is hat team. </a:t>
            </a:r>
          </a:p>
          <a:p>
            <a:pPr marL="0" marR="0" lvl="0" indent="0" algn="l" defTabSz="457200" rtl="0" eaLnBrk="1" fontAlgn="base" latinLnBrk="0" hangingPunct="1">
              <a:lnSpc>
                <a:spcPct val="90000"/>
              </a:lnSpc>
              <a:spcBef>
                <a:spcPts val="0"/>
              </a:spcBef>
              <a:spcAft>
                <a:spcPts val="600"/>
              </a:spcAft>
              <a:buClrTx/>
              <a:buSzTx/>
              <a:buFontTx/>
              <a:buNone/>
              <a:tabLst/>
              <a:defRPr/>
            </a:pPr>
            <a:r>
              <a:rPr kumimoji="0" lang="en-US" sz="3000" b="0" i="0" u="none" strike="noStrike" kern="1200" cap="none" spc="0" normalizeH="0" baseline="0" noProof="0" dirty="0">
                <a:ln>
                  <a:noFill/>
                </a:ln>
                <a:solidFill>
                  <a:srgbClr val="000000"/>
                </a:solidFill>
                <a:effectLst/>
                <a:uLnTx/>
                <a:uFillTx/>
                <a:latin typeface="Calibri" panose="020F0502020204030204"/>
                <a:ea typeface="+mn-ea"/>
                <a:cs typeface="+mn-cs"/>
              </a:rPr>
              <a:t>The hat team is a score and they are happy. </a:t>
            </a:r>
          </a:p>
          <a:p>
            <a:pPr marL="0" marR="0" lvl="0" indent="0" algn="l" defTabSz="457200" rtl="0" eaLnBrk="1" fontAlgn="base" latinLnBrk="0" hangingPunct="1">
              <a:lnSpc>
                <a:spcPct val="90000"/>
              </a:lnSpc>
              <a:spcBef>
                <a:spcPts val="0"/>
              </a:spcBef>
              <a:spcAft>
                <a:spcPts val="600"/>
              </a:spcAft>
              <a:buClrTx/>
              <a:buSzTx/>
              <a:buFontTx/>
              <a:buNone/>
              <a:tabLst/>
              <a:defRPr/>
            </a:pPr>
            <a:r>
              <a:rPr kumimoji="0" lang="en-US" sz="3000" b="0" i="0" u="none" strike="noStrike" kern="1200" cap="none" spc="0" normalizeH="0" baseline="0" noProof="0" dirty="0">
                <a:ln>
                  <a:noFill/>
                </a:ln>
                <a:solidFill>
                  <a:srgbClr val="000000"/>
                </a:solidFill>
                <a:effectLst/>
                <a:uLnTx/>
                <a:uFillTx/>
                <a:latin typeface="Calibri" panose="020F0502020204030204"/>
                <a:ea typeface="+mn-ea"/>
                <a:cs typeface="+mn-cs"/>
              </a:rPr>
              <a:t>The guy </a:t>
            </a:r>
            <a:r>
              <a:rPr kumimoji="0" lang="en-US" sz="3000" b="0" i="0" u="none" strike="noStrike" kern="1200" cap="none" spc="0" normalizeH="0" baseline="0" noProof="0" dirty="0" err="1">
                <a:ln>
                  <a:noFill/>
                </a:ln>
                <a:solidFill>
                  <a:srgbClr val="000000"/>
                </a:solidFill>
                <a:effectLst/>
                <a:uLnTx/>
                <a:uFillTx/>
                <a:latin typeface="Calibri" panose="020F0502020204030204"/>
                <a:ea typeface="+mn-ea"/>
                <a:cs typeface="+mn-cs"/>
              </a:rPr>
              <a:t>trow</a:t>
            </a:r>
            <a:r>
              <a:rPr kumimoji="0" lang="en-US" sz="3000" b="0" i="0" u="none" strike="noStrike" kern="1200" cap="none" spc="0" normalizeH="0" baseline="0" noProof="0" dirty="0">
                <a:ln>
                  <a:noFill/>
                </a:ln>
                <a:solidFill>
                  <a:srgbClr val="000000"/>
                </a:solidFill>
                <a:effectLst/>
                <a:uLnTx/>
                <a:uFillTx/>
                <a:latin typeface="Calibri" panose="020F0502020204030204"/>
                <a:ea typeface="+mn-ea"/>
                <a:cs typeface="+mn-cs"/>
              </a:rPr>
              <a:t> a </a:t>
            </a:r>
            <a:r>
              <a:rPr kumimoji="0" lang="en-US" sz="3000" b="0" i="0" u="none" strike="noStrike" kern="1200" cap="none" spc="0" normalizeH="0" baseline="0" noProof="0" dirty="0" err="1">
                <a:ln>
                  <a:noFill/>
                </a:ln>
                <a:solidFill>
                  <a:srgbClr val="000000"/>
                </a:solidFill>
                <a:effectLst/>
                <a:uLnTx/>
                <a:uFillTx/>
                <a:latin typeface="Calibri" panose="020F0502020204030204"/>
                <a:ea typeface="+mn-ea"/>
                <a:cs typeface="+mn-cs"/>
              </a:rPr>
              <a:t>bol</a:t>
            </a:r>
            <a:r>
              <a:rPr kumimoji="0" lang="en-US" sz="3000" b="0" i="0" u="none" strike="noStrike" kern="1200" cap="none" spc="0" normalizeH="0" baseline="0" noProof="0" dirty="0">
                <a:ln>
                  <a:noFill/>
                </a:ln>
                <a:solidFill>
                  <a:srgbClr val="000000"/>
                </a:solidFill>
                <a:effectLst/>
                <a:uLnTx/>
                <a:uFillTx/>
                <a:latin typeface="Calibri" panose="020F0502020204030204"/>
                <a:ea typeface="+mn-ea"/>
                <a:cs typeface="+mn-cs"/>
              </a:rPr>
              <a:t> into the to get the </a:t>
            </a:r>
            <a:r>
              <a:rPr kumimoji="0" lang="en-US" sz="3000" b="0" i="0" u="none" strike="noStrike" kern="1200" cap="none" spc="0" normalizeH="0" baseline="0" noProof="0" dirty="0" err="1">
                <a:ln>
                  <a:noFill/>
                </a:ln>
                <a:solidFill>
                  <a:srgbClr val="000000"/>
                </a:solidFill>
                <a:effectLst/>
                <a:uLnTx/>
                <a:uFillTx/>
                <a:latin typeface="Calibri" panose="020F0502020204030204"/>
                <a:ea typeface="+mn-ea"/>
                <a:cs typeface="+mn-cs"/>
              </a:rPr>
              <a:t>scor</a:t>
            </a:r>
            <a:r>
              <a:rPr kumimoji="0" lang="en-US" sz="3000" b="0" i="0" u="none" strike="noStrike" kern="1200" cap="none" spc="0" normalizeH="0" baseline="0" noProof="0" dirty="0">
                <a:ln>
                  <a:noFill/>
                </a:ln>
                <a:solidFill>
                  <a:srgbClr val="000000"/>
                </a:solidFill>
                <a:effectLst/>
                <a:uLnTx/>
                <a:uFillTx/>
                <a:latin typeface="Calibri" panose="020F0502020204030204"/>
                <a:ea typeface="+mn-ea"/>
                <a:cs typeface="+mn-cs"/>
              </a:rPr>
              <a:t>. </a:t>
            </a:r>
          </a:p>
          <a:p>
            <a:pPr marL="0" marR="0" lvl="0" indent="0" algn="l" defTabSz="457200" rtl="0" eaLnBrk="1" fontAlgn="base" latinLnBrk="0" hangingPunct="1">
              <a:lnSpc>
                <a:spcPct val="90000"/>
              </a:lnSpc>
              <a:spcBef>
                <a:spcPts val="0"/>
              </a:spcBef>
              <a:spcAft>
                <a:spcPts val="600"/>
              </a:spcAft>
              <a:buClrTx/>
              <a:buSzTx/>
              <a:buFontTx/>
              <a:buNone/>
              <a:tabLst/>
              <a:defRPr/>
            </a:pPr>
            <a:r>
              <a:rPr kumimoji="0" lang="en-US" sz="3000" b="0" i="0" u="none" strike="noStrike" kern="1200" cap="none" spc="0" normalizeH="0" baseline="0" noProof="0" dirty="0">
                <a:ln>
                  <a:noFill/>
                </a:ln>
                <a:solidFill>
                  <a:srgbClr val="000000"/>
                </a:solidFill>
                <a:effectLst/>
                <a:uLnTx/>
                <a:uFillTx/>
                <a:latin typeface="Calibri" panose="020F0502020204030204"/>
                <a:ea typeface="+mn-ea"/>
                <a:cs typeface="+mn-cs"/>
              </a:rPr>
              <a:t>On face team guy </a:t>
            </a:r>
            <a:r>
              <a:rPr kumimoji="0" lang="en-US" sz="3000" b="0" i="0" u="none" strike="noStrike" kern="1200" cap="none" spc="0" normalizeH="0" baseline="0" noProof="0" dirty="0" err="1">
                <a:ln>
                  <a:noFill/>
                </a:ln>
                <a:solidFill>
                  <a:srgbClr val="000000"/>
                </a:solidFill>
                <a:effectLst/>
                <a:uLnTx/>
                <a:uFillTx/>
                <a:latin typeface="Calibri" panose="020F0502020204030204"/>
                <a:ea typeface="+mn-ea"/>
                <a:cs typeface="+mn-cs"/>
              </a:rPr>
              <a:t>trys</a:t>
            </a:r>
            <a:r>
              <a:rPr kumimoji="0" lang="en-US" sz="3000" b="0" i="0" u="none" strike="noStrike" kern="1200" cap="none" spc="0" normalizeH="0" baseline="0" noProof="0" dirty="0">
                <a:ln>
                  <a:noFill/>
                </a:ln>
                <a:solidFill>
                  <a:srgbClr val="000000"/>
                </a:solidFill>
                <a:effectLst/>
                <a:uLnTx/>
                <a:uFillTx/>
                <a:latin typeface="Calibri" panose="020F0502020204030204"/>
                <a:ea typeface="+mn-ea"/>
                <a:cs typeface="+mn-cs"/>
              </a:rPr>
              <a:t> to stop the score. He is not happy.</a:t>
            </a:r>
          </a:p>
        </p:txBody>
      </p:sp>
    </p:spTree>
    <p:extLst>
      <p:ext uri="{BB962C8B-B14F-4D97-AF65-F5344CB8AC3E}">
        <p14:creationId xmlns:p14="http://schemas.microsoft.com/office/powerpoint/2010/main" val="33668132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000" y="0"/>
            <a:ext cx="9144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81759" y="480060"/>
            <a:ext cx="8428482"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EF540C6A-A9C8-DA67-7C0D-644FBDF82511}"/>
              </a:ext>
            </a:extLst>
          </p:cNvPr>
          <p:cNvSpPr txBox="1"/>
          <p:nvPr/>
        </p:nvSpPr>
        <p:spPr>
          <a:xfrm>
            <a:off x="2006601" y="642938"/>
            <a:ext cx="8177213" cy="4711700"/>
          </a:xfrm>
          <a:prstGeom prst="rect">
            <a:avLst/>
          </a:prstGeom>
          <a:noFill/>
        </p:spPr>
        <p:txBody>
          <a:bodyPr wrap="square" anchor="t">
            <a:normAutofit/>
          </a:bodyPr>
          <a:lstStyle/>
          <a:p>
            <a:pPr marL="0" marR="0" lvl="0" indent="0" algn="l" defTabSz="457200" rtl="0" eaLnBrk="1" fontAlgn="base" latinLnBrk="0" hangingPunct="1">
              <a:lnSpc>
                <a:spcPct val="90000"/>
              </a:lnSpc>
              <a:spcBef>
                <a:spcPts val="0"/>
              </a:spcBef>
              <a:spcAft>
                <a:spcPts val="600"/>
              </a:spcAft>
              <a:buClrTx/>
              <a:buSzTx/>
              <a:buFontTx/>
              <a:buNone/>
              <a:tabLst/>
              <a:defRPr/>
            </a:pPr>
            <a:r>
              <a:rPr kumimoji="0" lang="en-US" sz="2600" b="1" i="0" u="none" strike="noStrike" kern="1200" cap="none" spc="0" normalizeH="0" baseline="0" noProof="0" dirty="0">
                <a:ln>
                  <a:noFill/>
                </a:ln>
                <a:solidFill>
                  <a:srgbClr val="000000"/>
                </a:solidFill>
                <a:effectLst/>
                <a:uLnTx/>
                <a:uFillTx/>
                <a:latin typeface="Verdana" panose="020B0604030504040204" pitchFamily="34" charset="0"/>
                <a:ea typeface="+mn-ea"/>
                <a:cs typeface="+mn-cs"/>
              </a:rPr>
              <a:t>Student writing sample:</a:t>
            </a:r>
            <a:endParaRPr kumimoji="0" lang="en-US" sz="26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endParaRPr>
          </a:p>
          <a:p>
            <a:pPr marL="0" marR="0" lvl="0" indent="0" algn="l" defTabSz="457200" rtl="0" eaLnBrk="1" fontAlgn="base" latinLnBrk="0" hangingPunct="1">
              <a:lnSpc>
                <a:spcPct val="90000"/>
              </a:lnSpc>
              <a:spcBef>
                <a:spcPts val="0"/>
              </a:spcBef>
              <a:spcAft>
                <a:spcPts val="600"/>
              </a:spcAft>
              <a:buClrTx/>
              <a:buSzTx/>
              <a:buFontTx/>
              <a:buNone/>
              <a:tabLst/>
              <a:defRPr/>
            </a:pP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These guys play </a:t>
            </a:r>
            <a:r>
              <a:rPr kumimoji="0" lang="en-US" sz="2600" b="0" i="0" u="none" strike="noStrike" kern="1200" cap="none" spc="0" normalizeH="0" baseline="0" noProof="0" dirty="0" err="1">
                <a:ln>
                  <a:noFill/>
                </a:ln>
                <a:solidFill>
                  <a:srgbClr val="000000"/>
                </a:solidFill>
                <a:effectLst/>
                <a:highlight>
                  <a:srgbClr val="FFFF00"/>
                </a:highlight>
                <a:uLnTx/>
                <a:uFillTx/>
                <a:latin typeface="Calibri" panose="020F0502020204030204"/>
                <a:ea typeface="+mn-ea"/>
                <a:cs typeface="+mn-cs"/>
              </a:rPr>
              <a:t>basktbol</a:t>
            </a: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 They are two teams. On team is </a:t>
            </a:r>
            <a:r>
              <a:rPr kumimoji="0" lang="en-US" sz="2600" b="0" i="0" u="none" strike="noStrike" kern="1200" cap="none" spc="0" normalizeH="0" baseline="0" noProof="0" dirty="0">
                <a:ln>
                  <a:noFill/>
                </a:ln>
                <a:solidFill>
                  <a:srgbClr val="000000"/>
                </a:solidFill>
                <a:effectLst/>
                <a:highlight>
                  <a:srgbClr val="FFFF00"/>
                </a:highlight>
                <a:uLnTx/>
                <a:uFillTx/>
                <a:latin typeface="Calibri" panose="020F0502020204030204"/>
                <a:ea typeface="+mn-ea"/>
                <a:cs typeface="+mn-cs"/>
              </a:rPr>
              <a:t>hat</a:t>
            </a: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 </a:t>
            </a:r>
            <a:r>
              <a:rPr kumimoji="0" lang="en-US" sz="2600" b="0" i="0" u="none" strike="noStrike" kern="1200" cap="none" spc="0" normalizeH="0" baseline="0" noProof="0" dirty="0">
                <a:ln>
                  <a:noFill/>
                </a:ln>
                <a:solidFill>
                  <a:srgbClr val="000000"/>
                </a:solidFill>
                <a:effectLst/>
                <a:highlight>
                  <a:srgbClr val="FFFF00"/>
                </a:highlight>
                <a:uLnTx/>
                <a:uFillTx/>
                <a:latin typeface="Calibri" panose="020F0502020204030204"/>
                <a:ea typeface="+mn-ea"/>
                <a:cs typeface="+mn-cs"/>
              </a:rPr>
              <a:t>team</a:t>
            </a: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 The hat team is a score and they are </a:t>
            </a:r>
            <a:r>
              <a:rPr kumimoji="0" lang="en-US" sz="2600" b="0" i="0" u="none" strike="noStrike" kern="1200" cap="none" spc="0" normalizeH="0" baseline="0" noProof="0" dirty="0">
                <a:ln>
                  <a:noFill/>
                </a:ln>
                <a:solidFill>
                  <a:srgbClr val="000000"/>
                </a:solidFill>
                <a:effectLst/>
                <a:highlight>
                  <a:srgbClr val="FFFF00"/>
                </a:highlight>
                <a:uLnTx/>
                <a:uFillTx/>
                <a:latin typeface="Calibri" panose="020F0502020204030204"/>
                <a:ea typeface="+mn-ea"/>
                <a:cs typeface="+mn-cs"/>
              </a:rPr>
              <a:t>happy</a:t>
            </a: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 </a:t>
            </a:r>
          </a:p>
          <a:p>
            <a:pPr marL="0" marR="0" lvl="0" indent="0" algn="l" defTabSz="457200" rtl="0" eaLnBrk="1" fontAlgn="base" latinLnBrk="0" hangingPunct="1">
              <a:lnSpc>
                <a:spcPct val="90000"/>
              </a:lnSpc>
              <a:spcBef>
                <a:spcPts val="0"/>
              </a:spcBef>
              <a:spcAft>
                <a:spcPts val="600"/>
              </a:spcAft>
              <a:buClrTx/>
              <a:buSzTx/>
              <a:buFontTx/>
              <a:buNone/>
              <a:tabLst/>
              <a:defRPr/>
            </a:pP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The </a:t>
            </a:r>
            <a:r>
              <a:rPr kumimoji="0" lang="en-US" sz="2600" b="0" i="0" u="none" strike="noStrike" kern="1200" cap="none" spc="0" normalizeH="0" baseline="0" noProof="0" dirty="0">
                <a:ln>
                  <a:noFill/>
                </a:ln>
                <a:solidFill>
                  <a:srgbClr val="000000"/>
                </a:solidFill>
                <a:effectLst/>
                <a:highlight>
                  <a:srgbClr val="FFFF00"/>
                </a:highlight>
                <a:uLnTx/>
                <a:uFillTx/>
                <a:latin typeface="Calibri" panose="020F0502020204030204"/>
                <a:ea typeface="+mn-ea"/>
                <a:cs typeface="+mn-cs"/>
              </a:rPr>
              <a:t>guy</a:t>
            </a: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 </a:t>
            </a:r>
            <a:r>
              <a:rPr kumimoji="0" lang="en-US" sz="2600" b="0" i="0" u="none" strike="noStrike" kern="1200" cap="none" spc="0" normalizeH="0" baseline="0" noProof="0" dirty="0" err="1">
                <a:ln>
                  <a:noFill/>
                </a:ln>
                <a:solidFill>
                  <a:srgbClr val="000000"/>
                </a:solidFill>
                <a:effectLst/>
                <a:uLnTx/>
                <a:uFillTx/>
                <a:latin typeface="Calibri" panose="020F0502020204030204"/>
                <a:ea typeface="+mn-ea"/>
                <a:cs typeface="+mn-cs"/>
              </a:rPr>
              <a:t>trow</a:t>
            </a: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 a </a:t>
            </a:r>
            <a:r>
              <a:rPr kumimoji="0" lang="en-US" sz="2600" b="0" i="0" u="none" strike="noStrike" kern="1200" cap="none" spc="0" normalizeH="0" baseline="0" noProof="0" dirty="0" err="1">
                <a:ln>
                  <a:noFill/>
                </a:ln>
                <a:solidFill>
                  <a:srgbClr val="000000"/>
                </a:solidFill>
                <a:effectLst/>
                <a:uLnTx/>
                <a:uFillTx/>
                <a:latin typeface="Calibri" panose="020F0502020204030204"/>
                <a:ea typeface="+mn-ea"/>
                <a:cs typeface="+mn-cs"/>
              </a:rPr>
              <a:t>bol</a:t>
            </a: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 into the to get the </a:t>
            </a:r>
            <a:r>
              <a:rPr kumimoji="0" lang="en-US" sz="2600" b="0" i="0" u="none" strike="noStrike" kern="1200" cap="none" spc="0" normalizeH="0" baseline="0" noProof="0" dirty="0" err="1">
                <a:ln>
                  <a:noFill/>
                </a:ln>
                <a:solidFill>
                  <a:srgbClr val="000000"/>
                </a:solidFill>
                <a:effectLst/>
                <a:uLnTx/>
                <a:uFillTx/>
                <a:latin typeface="Calibri" panose="020F0502020204030204"/>
                <a:ea typeface="+mn-ea"/>
                <a:cs typeface="+mn-cs"/>
              </a:rPr>
              <a:t>scor</a:t>
            </a: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 </a:t>
            </a:r>
          </a:p>
          <a:p>
            <a:pPr marL="0" marR="0" lvl="0" indent="0" algn="l" defTabSz="457200" rtl="0" eaLnBrk="1" fontAlgn="base" latinLnBrk="0" hangingPunct="1">
              <a:lnSpc>
                <a:spcPct val="90000"/>
              </a:lnSpc>
              <a:spcBef>
                <a:spcPts val="0"/>
              </a:spcBef>
              <a:spcAft>
                <a:spcPts val="600"/>
              </a:spcAft>
              <a:buClrTx/>
              <a:buSzTx/>
              <a:buFontTx/>
              <a:buNone/>
              <a:tabLst/>
              <a:defRPr/>
            </a:pP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On </a:t>
            </a:r>
            <a:r>
              <a:rPr kumimoji="0" lang="en-US" sz="2600" b="0" i="0" u="none" strike="noStrike" kern="1200" cap="none" spc="0" normalizeH="0" baseline="0" noProof="0" dirty="0">
                <a:ln>
                  <a:noFill/>
                </a:ln>
                <a:solidFill>
                  <a:srgbClr val="000000"/>
                </a:solidFill>
                <a:effectLst/>
                <a:highlight>
                  <a:srgbClr val="FFFF00"/>
                </a:highlight>
                <a:uLnTx/>
                <a:uFillTx/>
                <a:latin typeface="Calibri" panose="020F0502020204030204"/>
                <a:ea typeface="+mn-ea"/>
                <a:cs typeface="+mn-cs"/>
              </a:rPr>
              <a:t>face </a:t>
            </a: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team guy </a:t>
            </a:r>
            <a:r>
              <a:rPr kumimoji="0" lang="en-US" sz="2600" b="0" i="0" u="none" strike="noStrike" kern="1200" cap="none" spc="0" normalizeH="0" baseline="0" noProof="0" dirty="0" err="1">
                <a:ln>
                  <a:noFill/>
                </a:ln>
                <a:solidFill>
                  <a:srgbClr val="000000"/>
                </a:solidFill>
                <a:effectLst/>
                <a:uLnTx/>
                <a:uFillTx/>
                <a:latin typeface="Calibri" panose="020F0502020204030204"/>
                <a:ea typeface="+mn-ea"/>
                <a:cs typeface="+mn-cs"/>
              </a:rPr>
              <a:t>trys</a:t>
            </a: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 to stop the </a:t>
            </a:r>
            <a:r>
              <a:rPr kumimoji="0" lang="en-US" sz="2600" b="0" i="0" u="none" strike="noStrike" kern="1200" cap="none" spc="0" normalizeH="0" baseline="0" noProof="0" dirty="0">
                <a:ln>
                  <a:noFill/>
                </a:ln>
                <a:solidFill>
                  <a:srgbClr val="000000"/>
                </a:solidFill>
                <a:effectLst/>
                <a:highlight>
                  <a:srgbClr val="FFFF00"/>
                </a:highlight>
                <a:uLnTx/>
                <a:uFillTx/>
                <a:latin typeface="Calibri" panose="020F0502020204030204"/>
                <a:ea typeface="+mn-ea"/>
                <a:cs typeface="+mn-cs"/>
              </a:rPr>
              <a:t>score</a:t>
            </a: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 He is not </a:t>
            </a:r>
            <a:r>
              <a:rPr kumimoji="0" lang="en-US" sz="2600" b="0" i="0" u="none" strike="noStrike" kern="1200" cap="none" spc="0" normalizeH="0" baseline="0" noProof="0" dirty="0">
                <a:ln>
                  <a:noFill/>
                </a:ln>
                <a:solidFill>
                  <a:srgbClr val="000000"/>
                </a:solidFill>
                <a:effectLst/>
                <a:highlight>
                  <a:srgbClr val="FFFF00"/>
                </a:highlight>
                <a:uLnTx/>
                <a:uFillTx/>
                <a:latin typeface="Calibri" panose="020F0502020204030204"/>
                <a:ea typeface="+mn-ea"/>
                <a:cs typeface="+mn-cs"/>
              </a:rPr>
              <a:t>happy</a:t>
            </a: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a:t>
            </a:r>
          </a:p>
          <a:p>
            <a:pPr marL="0" marR="0" lvl="0" indent="0" algn="l" defTabSz="457200" rtl="0" eaLnBrk="1" fontAlgn="base" latinLnBrk="0" hangingPunct="1">
              <a:lnSpc>
                <a:spcPct val="90000"/>
              </a:lnSpc>
              <a:spcBef>
                <a:spcPts val="0"/>
              </a:spcBef>
              <a:spcAft>
                <a:spcPts val="600"/>
              </a:spcAft>
              <a:buClrTx/>
              <a:buSzTx/>
              <a:buFontTx/>
              <a:buNone/>
              <a:tabLst/>
              <a:defRPr/>
            </a:pPr>
            <a:endParaRPr kumimoji="0" lang="en-US" sz="26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endParaRPr>
          </a:p>
          <a:p>
            <a:pPr marL="0" marR="0" lvl="0" indent="0" algn="l" defTabSz="457200" rtl="0" eaLnBrk="1" fontAlgn="base" latinLnBrk="0" hangingPunct="1">
              <a:lnSpc>
                <a:spcPct val="90000"/>
              </a:lnSpc>
              <a:spcBef>
                <a:spcPts val="0"/>
              </a:spcBef>
              <a:spcAft>
                <a:spcPts val="600"/>
              </a:spcAft>
              <a:buClrTx/>
              <a:buSzTx/>
              <a:buFontTx/>
              <a:buNone/>
              <a:tabLst/>
              <a:defRPr/>
            </a:pPr>
            <a:r>
              <a:rPr kumimoji="0" lang="en-US" sz="2400" b="0" i="0" u="none" strike="noStrike" kern="1200" cap="none" spc="0" normalizeH="0" baseline="0" noProof="0" dirty="0">
                <a:ln>
                  <a:noFill/>
                </a:ln>
                <a:solidFill>
                  <a:srgbClr val="000000"/>
                </a:solidFill>
                <a:effectLst/>
                <a:highlight>
                  <a:srgbClr val="FFFF00"/>
                </a:highlight>
                <a:uLnTx/>
                <a:uFillTx/>
                <a:latin typeface="Century Gothic" panose="020B0502020202020204" pitchFamily="34" charset="0"/>
                <a:ea typeface="+mn-ea"/>
                <a:cs typeface="+mn-cs"/>
              </a:rPr>
              <a:t>Uses some utility words </a:t>
            </a:r>
            <a:r>
              <a:rPr kumimoji="0" lang="en-US" sz="2400" b="1" i="0" u="none" strike="noStrike" kern="1200" cap="none" spc="0" normalizeH="0" baseline="0" noProof="0" dirty="0">
                <a:ln>
                  <a:noFill/>
                </a:ln>
                <a:solidFill>
                  <a:srgbClr val="000000"/>
                </a:solidFill>
                <a:effectLst/>
                <a:highlight>
                  <a:srgbClr val="FFFF00"/>
                </a:highlight>
                <a:uLnTx/>
                <a:uFillTx/>
                <a:latin typeface="Century Gothic" panose="020B0502020202020204" pitchFamily="34" charset="0"/>
                <a:ea typeface="+mn-ea"/>
                <a:cs typeface="+mn-cs"/>
              </a:rPr>
              <a:t>(face, hat, guy)</a:t>
            </a:r>
            <a:r>
              <a:rPr kumimoji="0" lang="en-US" sz="2400" b="0" i="0" u="none" strike="noStrike" kern="1200" cap="none" spc="0" normalizeH="0" baseline="0" noProof="0" dirty="0">
                <a:ln>
                  <a:noFill/>
                </a:ln>
                <a:solidFill>
                  <a:srgbClr val="000000"/>
                </a:solidFill>
                <a:effectLst/>
                <a:highlight>
                  <a:srgbClr val="FFFF00"/>
                </a:highlight>
                <a:uLnTx/>
                <a:uFillTx/>
                <a:latin typeface="Century Gothic" panose="020B0502020202020204" pitchFamily="34" charset="0"/>
                <a:ea typeface="+mn-ea"/>
                <a:cs typeface="+mn-cs"/>
              </a:rPr>
              <a:t>, descriptive words </a:t>
            </a:r>
            <a:r>
              <a:rPr kumimoji="0" lang="en-US" sz="2400" b="1" i="0" u="none" strike="noStrike" kern="1200" cap="none" spc="0" normalizeH="0" baseline="0" noProof="0" dirty="0">
                <a:ln>
                  <a:noFill/>
                </a:ln>
                <a:solidFill>
                  <a:srgbClr val="000000"/>
                </a:solidFill>
                <a:effectLst/>
                <a:highlight>
                  <a:srgbClr val="FFFF00"/>
                </a:highlight>
                <a:uLnTx/>
                <a:uFillTx/>
                <a:latin typeface="Century Gothic" panose="020B0502020202020204" pitchFamily="34" charset="0"/>
                <a:ea typeface="+mn-ea"/>
                <a:cs typeface="+mn-cs"/>
              </a:rPr>
              <a:t>(happy)</a:t>
            </a:r>
            <a:r>
              <a:rPr kumimoji="0" lang="en-US" sz="2400" b="0" i="0" u="none" strike="noStrike" kern="1200" cap="none" spc="0" normalizeH="0" baseline="0" noProof="0" dirty="0">
                <a:ln>
                  <a:noFill/>
                </a:ln>
                <a:solidFill>
                  <a:srgbClr val="000000"/>
                </a:solidFill>
                <a:effectLst/>
                <a:highlight>
                  <a:srgbClr val="FFFF00"/>
                </a:highlight>
                <a:uLnTx/>
                <a:uFillTx/>
                <a:latin typeface="Century Gothic" panose="020B0502020202020204" pitchFamily="34" charset="0"/>
                <a:ea typeface="+mn-ea"/>
                <a:cs typeface="+mn-cs"/>
              </a:rPr>
              <a:t> and subject-specific words </a:t>
            </a:r>
            <a:r>
              <a:rPr kumimoji="0" lang="en-US" sz="2400" b="1" i="0" u="none" strike="noStrike" kern="1200" cap="none" spc="0" normalizeH="0" baseline="0" noProof="0" dirty="0">
                <a:ln>
                  <a:noFill/>
                </a:ln>
                <a:solidFill>
                  <a:srgbClr val="000000"/>
                </a:solidFill>
                <a:effectLst/>
                <a:highlight>
                  <a:srgbClr val="FFFF00"/>
                </a:highlight>
                <a:uLnTx/>
                <a:uFillTx/>
                <a:latin typeface="Century Gothic" panose="020B0502020202020204" pitchFamily="34" charset="0"/>
                <a:ea typeface="+mn-ea"/>
                <a:cs typeface="+mn-cs"/>
              </a:rPr>
              <a:t>(</a:t>
            </a:r>
            <a:r>
              <a:rPr kumimoji="0" lang="en-US" sz="2400" b="1" i="0" u="none" strike="noStrike" kern="1200" cap="none" spc="0" normalizeH="0" baseline="0" noProof="0" dirty="0" err="1">
                <a:ln>
                  <a:noFill/>
                </a:ln>
                <a:solidFill>
                  <a:srgbClr val="000000"/>
                </a:solidFill>
                <a:effectLst/>
                <a:highlight>
                  <a:srgbClr val="FFFF00"/>
                </a:highlight>
                <a:uLnTx/>
                <a:uFillTx/>
                <a:latin typeface="Century Gothic" panose="020B0502020202020204" pitchFamily="34" charset="0"/>
                <a:ea typeface="+mn-ea"/>
                <a:cs typeface="+mn-cs"/>
              </a:rPr>
              <a:t>basktbol</a:t>
            </a:r>
            <a:r>
              <a:rPr kumimoji="0" lang="en-US" sz="2400" b="1" i="0" u="none" strike="noStrike" kern="1200" cap="none" spc="0" normalizeH="0" baseline="0" noProof="0" dirty="0">
                <a:ln>
                  <a:noFill/>
                </a:ln>
                <a:solidFill>
                  <a:srgbClr val="000000"/>
                </a:solidFill>
                <a:effectLst/>
                <a:highlight>
                  <a:srgbClr val="FFFF00"/>
                </a:highlight>
                <a:uLnTx/>
                <a:uFillTx/>
                <a:latin typeface="Century Gothic" panose="020B0502020202020204" pitchFamily="34" charset="0"/>
                <a:ea typeface="+mn-ea"/>
                <a:cs typeface="+mn-cs"/>
              </a:rPr>
              <a:t> [basketball], team, score)</a:t>
            </a:r>
            <a:r>
              <a:rPr kumimoji="0" lang="en-US" sz="2400" b="0" i="0" u="none" strike="noStrike" kern="1200" cap="none" spc="0" normalizeH="0" baseline="0" noProof="0" dirty="0">
                <a:ln>
                  <a:noFill/>
                </a:ln>
                <a:solidFill>
                  <a:srgbClr val="000000"/>
                </a:solidFill>
                <a:effectLst/>
                <a:highlight>
                  <a:srgbClr val="FFFF00"/>
                </a:highlight>
                <a:uLnTx/>
                <a:uFillTx/>
                <a:latin typeface="Century Gothic" panose="020B0502020202020204" pitchFamily="34" charset="0"/>
                <a:ea typeface="+mn-ea"/>
                <a:cs typeface="+mn-cs"/>
              </a:rPr>
              <a:t> related to familiar topics and personal experiences.</a:t>
            </a:r>
          </a:p>
          <a:p>
            <a:pPr marL="0" marR="0" lvl="0" indent="0" algn="l" defTabSz="457200" rtl="0" eaLnBrk="1" fontAlgn="base" latinLnBrk="0" hangingPunct="1">
              <a:lnSpc>
                <a:spcPct val="90000"/>
              </a:lnSpc>
              <a:spcBef>
                <a:spcPts val="0"/>
              </a:spcBef>
              <a:spcAft>
                <a:spcPts val="600"/>
              </a:spcAft>
              <a:buClrTx/>
              <a:buSzTx/>
              <a:buFontTx/>
              <a:buNone/>
              <a:tabLst/>
              <a:defRPr/>
            </a:pPr>
            <a:endParaRPr kumimoji="0" lang="en-US" sz="2600" b="0" i="0" u="none" strike="noStrike" kern="1200" cap="none" spc="0" normalizeH="0" baseline="0" noProof="0" dirty="0">
              <a:ln>
                <a:noFill/>
              </a:ln>
              <a:solidFill>
                <a:srgbClr val="000000"/>
              </a:solidFill>
              <a:effectLst/>
              <a:highlight>
                <a:srgbClr val="FFFF00"/>
              </a:highlight>
              <a:uLnTx/>
              <a:uFillTx/>
              <a:latin typeface="inherit"/>
              <a:ea typeface="+mn-ea"/>
              <a:cs typeface="+mn-cs"/>
            </a:endParaRPr>
          </a:p>
        </p:txBody>
      </p:sp>
      <p:sp>
        <p:nvSpPr>
          <p:cNvPr id="4" name="TextBox 3">
            <a:extLst>
              <a:ext uri="{FF2B5EF4-FFF2-40B4-BE49-F238E27FC236}">
                <a16:creationId xmlns:a16="http://schemas.microsoft.com/office/drawing/2014/main" id="{1E4C666C-CADC-3580-E4AB-0D38174C72F5}"/>
              </a:ext>
            </a:extLst>
          </p:cNvPr>
          <p:cNvSpPr txBox="1"/>
          <p:nvPr/>
        </p:nvSpPr>
        <p:spPr>
          <a:xfrm>
            <a:off x="2006601" y="5422901"/>
            <a:ext cx="8177213" cy="790575"/>
          </a:xfrm>
          <a:prstGeom prst="rect">
            <a:avLst/>
          </a:prstGeom>
          <a:solidFill>
            <a:schemeClr val="tx1">
              <a:lumMod val="95000"/>
              <a:lumOff val="5000"/>
            </a:schemeClr>
          </a:solidFill>
        </p:spPr>
        <p:txBody>
          <a:bodyPr wrap="square" rtlCol="0" anchor="t">
            <a:normAutofit/>
          </a:bodyPr>
          <a:lstStyle/>
          <a:p>
            <a:pPr marL="0" marR="0" lvl="0" indent="0" algn="ctr" defTabSz="457200" rtl="0" eaLnBrk="1" fontAlgn="auto" latinLnBrk="0" hangingPunct="1">
              <a:lnSpc>
                <a:spcPct val="90000"/>
              </a:lnSpc>
              <a:spcBef>
                <a:spcPts val="0"/>
              </a:spcBef>
              <a:spcAft>
                <a:spcPts val="600"/>
              </a:spcAft>
              <a:buClrTx/>
              <a:buSzTx/>
              <a:buFontTx/>
              <a:buNone/>
              <a:tabLst/>
              <a:defRPr/>
            </a:pPr>
            <a:r>
              <a:rPr kumimoji="0" lang="en-US" sz="2400" b="0" i="1" u="none" strike="noStrike" kern="1200" cap="none" spc="0" normalizeH="0" baseline="0" noProof="0" dirty="0">
                <a:ln>
                  <a:noFill/>
                </a:ln>
                <a:solidFill>
                  <a:prstClr val="white"/>
                </a:solidFill>
                <a:effectLst/>
                <a:uLnTx/>
                <a:uFillTx/>
                <a:latin typeface="Calibri" panose="020F0502020204030204"/>
                <a:ea typeface="+mn-ea"/>
                <a:cs typeface="+mn-cs"/>
              </a:rPr>
              <a:t>Understanding what this student can do informs us about what to teach next… </a:t>
            </a:r>
          </a:p>
        </p:txBody>
      </p:sp>
      <p:sp>
        <p:nvSpPr>
          <p:cNvPr id="5" name="TextBox 4">
            <a:extLst>
              <a:ext uri="{FF2B5EF4-FFF2-40B4-BE49-F238E27FC236}">
                <a16:creationId xmlns:a16="http://schemas.microsoft.com/office/drawing/2014/main" id="{378689F0-2D0D-955D-CE45-5951BEA839EF}"/>
              </a:ext>
            </a:extLst>
          </p:cNvPr>
          <p:cNvSpPr txBox="1"/>
          <p:nvPr/>
        </p:nvSpPr>
        <p:spPr>
          <a:xfrm>
            <a:off x="3474721" y="6405215"/>
            <a:ext cx="6238887" cy="400110"/>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Linguistic:  Vocabulary (Knowledge of words and meaning)</a:t>
            </a:r>
          </a:p>
        </p:txBody>
      </p:sp>
    </p:spTree>
    <p:extLst>
      <p:ext uri="{BB962C8B-B14F-4D97-AF65-F5344CB8AC3E}">
        <p14:creationId xmlns:p14="http://schemas.microsoft.com/office/powerpoint/2010/main" val="140679012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000" y="0"/>
            <a:ext cx="9144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81759" y="480060"/>
            <a:ext cx="8428482"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EF540C6A-A9C8-DA67-7C0D-644FBDF82511}"/>
              </a:ext>
            </a:extLst>
          </p:cNvPr>
          <p:cNvSpPr txBox="1"/>
          <p:nvPr/>
        </p:nvSpPr>
        <p:spPr>
          <a:xfrm>
            <a:off x="2006601" y="642938"/>
            <a:ext cx="8177213" cy="4711700"/>
          </a:xfrm>
          <a:prstGeom prst="rect">
            <a:avLst/>
          </a:prstGeom>
          <a:noFill/>
        </p:spPr>
        <p:txBody>
          <a:bodyPr wrap="square" anchor="t">
            <a:normAutofit lnSpcReduction="10000"/>
          </a:bodyPr>
          <a:lstStyle/>
          <a:p>
            <a:pPr marL="0" marR="0" lvl="0" indent="0" algn="l" defTabSz="457200" rtl="0" eaLnBrk="1" fontAlgn="base" latinLnBrk="0" hangingPunct="1">
              <a:lnSpc>
                <a:spcPct val="90000"/>
              </a:lnSpc>
              <a:spcBef>
                <a:spcPts val="0"/>
              </a:spcBef>
              <a:spcAft>
                <a:spcPts val="600"/>
              </a:spcAft>
              <a:buClrTx/>
              <a:buSzTx/>
              <a:buFontTx/>
              <a:buNone/>
              <a:tabLst/>
              <a:defRPr/>
            </a:pPr>
            <a:r>
              <a:rPr kumimoji="0" lang="en-US" sz="2600" b="1" i="0" u="none" strike="noStrike" kern="1200" cap="none" spc="0" normalizeH="0" baseline="0" noProof="0" dirty="0">
                <a:ln>
                  <a:noFill/>
                </a:ln>
                <a:solidFill>
                  <a:srgbClr val="000000"/>
                </a:solidFill>
                <a:effectLst/>
                <a:uLnTx/>
                <a:uFillTx/>
                <a:latin typeface="Verdana" panose="020B0604030504040204" pitchFamily="34" charset="0"/>
                <a:ea typeface="+mn-ea"/>
                <a:cs typeface="+mn-cs"/>
              </a:rPr>
              <a:t>Student writing sample:</a:t>
            </a:r>
            <a:endParaRPr kumimoji="0" lang="en-US" sz="26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endParaRPr>
          </a:p>
          <a:p>
            <a:pPr marL="0" marR="0" lvl="0" indent="0" algn="l" defTabSz="457200" rtl="0" eaLnBrk="1" fontAlgn="base" latinLnBrk="0" hangingPunct="1">
              <a:lnSpc>
                <a:spcPct val="90000"/>
              </a:lnSpc>
              <a:spcBef>
                <a:spcPts val="0"/>
              </a:spcBef>
              <a:spcAft>
                <a:spcPts val="600"/>
              </a:spcAft>
              <a:buClrTx/>
              <a:buSzTx/>
              <a:buFontTx/>
              <a:buNone/>
              <a:tabLst/>
              <a:defRPr/>
            </a:pP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These guys play </a:t>
            </a:r>
            <a:r>
              <a:rPr kumimoji="0" lang="en-US" sz="2600" b="0" i="0" u="none" strike="noStrike" kern="1200" cap="none" spc="0" normalizeH="0" baseline="0" noProof="0" dirty="0" err="1">
                <a:ln>
                  <a:noFill/>
                </a:ln>
                <a:solidFill>
                  <a:srgbClr val="000000"/>
                </a:solidFill>
                <a:effectLst/>
                <a:uLnTx/>
                <a:uFillTx/>
                <a:latin typeface="Calibri" panose="020F0502020204030204"/>
                <a:ea typeface="+mn-ea"/>
                <a:cs typeface="+mn-cs"/>
              </a:rPr>
              <a:t>basktbol</a:t>
            </a: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 They </a:t>
            </a:r>
            <a:r>
              <a:rPr kumimoji="0" lang="en-US" sz="2600" b="0" i="0" u="none" strike="noStrike" kern="1200" cap="none" spc="0" normalizeH="0" baseline="0" noProof="0" dirty="0">
                <a:ln>
                  <a:noFill/>
                </a:ln>
                <a:solidFill>
                  <a:srgbClr val="000000"/>
                </a:solidFill>
                <a:effectLst/>
                <a:highlight>
                  <a:srgbClr val="00FF00"/>
                </a:highlight>
                <a:uLnTx/>
                <a:uFillTx/>
                <a:latin typeface="Calibri" panose="020F0502020204030204"/>
                <a:ea typeface="+mn-ea"/>
                <a:cs typeface="+mn-cs"/>
              </a:rPr>
              <a:t>are</a:t>
            </a: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 two teams. On </a:t>
            </a:r>
            <a:r>
              <a:rPr kumimoji="0" lang="en-US" sz="2600" b="0" i="0" u="none" strike="noStrike" kern="1200" cap="none" spc="0" normalizeH="0" baseline="0" noProof="0" dirty="0">
                <a:ln>
                  <a:noFill/>
                </a:ln>
                <a:solidFill>
                  <a:srgbClr val="000000"/>
                </a:solidFill>
                <a:effectLst/>
                <a:highlight>
                  <a:srgbClr val="00FF00"/>
                </a:highlight>
                <a:uLnTx/>
                <a:uFillTx/>
                <a:latin typeface="Calibri" panose="020F0502020204030204"/>
                <a:ea typeface="+mn-ea"/>
                <a:cs typeface="+mn-cs"/>
              </a:rPr>
              <a:t>team</a:t>
            </a: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 </a:t>
            </a:r>
            <a:r>
              <a:rPr kumimoji="0" lang="en-US" sz="2600" b="0" i="0" u="none" strike="noStrike" kern="1200" cap="none" spc="0" normalizeH="0" baseline="0" noProof="0" dirty="0">
                <a:ln>
                  <a:noFill/>
                </a:ln>
                <a:solidFill>
                  <a:srgbClr val="000000"/>
                </a:solidFill>
                <a:effectLst/>
                <a:highlight>
                  <a:srgbClr val="00FF00"/>
                </a:highlight>
                <a:uLnTx/>
                <a:uFillTx/>
                <a:latin typeface="Calibri" panose="020F0502020204030204"/>
                <a:ea typeface="+mn-ea"/>
                <a:cs typeface="+mn-cs"/>
              </a:rPr>
              <a:t>is</a:t>
            </a: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 hat team. The hat team is a score and they are happy. </a:t>
            </a:r>
          </a:p>
          <a:p>
            <a:pPr marL="0" marR="0" lvl="0" indent="0" algn="l" defTabSz="457200" rtl="0" eaLnBrk="1" fontAlgn="base" latinLnBrk="0" hangingPunct="1">
              <a:lnSpc>
                <a:spcPct val="90000"/>
              </a:lnSpc>
              <a:spcBef>
                <a:spcPts val="0"/>
              </a:spcBef>
              <a:spcAft>
                <a:spcPts val="600"/>
              </a:spcAft>
              <a:buClrTx/>
              <a:buSzTx/>
              <a:buFontTx/>
              <a:buNone/>
              <a:tabLst/>
              <a:defRPr/>
            </a:pP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The guy </a:t>
            </a:r>
            <a:r>
              <a:rPr kumimoji="0" lang="en-US" sz="2600" b="0" i="0" u="none" strike="noStrike" kern="1200" cap="none" spc="0" normalizeH="0" baseline="0" noProof="0" dirty="0" err="1">
                <a:ln>
                  <a:noFill/>
                </a:ln>
                <a:solidFill>
                  <a:srgbClr val="000000"/>
                </a:solidFill>
                <a:effectLst/>
                <a:uLnTx/>
                <a:uFillTx/>
                <a:latin typeface="Calibri" panose="020F0502020204030204"/>
                <a:ea typeface="+mn-ea"/>
                <a:cs typeface="+mn-cs"/>
              </a:rPr>
              <a:t>trow</a:t>
            </a: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 a </a:t>
            </a:r>
            <a:r>
              <a:rPr kumimoji="0" lang="en-US" sz="2600" b="0" i="0" u="none" strike="noStrike" kern="1200" cap="none" spc="0" normalizeH="0" baseline="0" noProof="0" dirty="0" err="1">
                <a:ln>
                  <a:noFill/>
                </a:ln>
                <a:solidFill>
                  <a:srgbClr val="000000"/>
                </a:solidFill>
                <a:effectLst/>
                <a:uLnTx/>
                <a:uFillTx/>
                <a:latin typeface="Calibri" panose="020F0502020204030204"/>
                <a:ea typeface="+mn-ea"/>
                <a:cs typeface="+mn-cs"/>
              </a:rPr>
              <a:t>bol</a:t>
            </a: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 </a:t>
            </a:r>
            <a:r>
              <a:rPr kumimoji="0" lang="en-US" sz="2600" b="0" i="0" u="none" strike="noStrike" kern="1200" cap="none" spc="0" normalizeH="0" baseline="0" noProof="0" dirty="0">
                <a:ln>
                  <a:noFill/>
                </a:ln>
                <a:solidFill>
                  <a:srgbClr val="000000"/>
                </a:solidFill>
                <a:effectLst/>
                <a:highlight>
                  <a:srgbClr val="00FF00"/>
                </a:highlight>
                <a:uLnTx/>
                <a:uFillTx/>
                <a:latin typeface="Calibri" panose="020F0502020204030204"/>
                <a:ea typeface="+mn-ea"/>
                <a:cs typeface="+mn-cs"/>
              </a:rPr>
              <a:t>into</a:t>
            </a: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 the </a:t>
            </a:r>
            <a:r>
              <a:rPr kumimoji="0" lang="en-US" sz="2600" b="0" i="0" u="none" strike="noStrike" kern="1200" cap="none" spc="0" normalizeH="0" baseline="0" noProof="0" dirty="0">
                <a:ln>
                  <a:noFill/>
                </a:ln>
                <a:solidFill>
                  <a:srgbClr val="000000"/>
                </a:solidFill>
                <a:effectLst/>
                <a:highlight>
                  <a:srgbClr val="00FF00"/>
                </a:highlight>
                <a:uLnTx/>
                <a:uFillTx/>
                <a:latin typeface="Calibri" panose="020F0502020204030204"/>
                <a:ea typeface="+mn-ea"/>
                <a:cs typeface="+mn-cs"/>
              </a:rPr>
              <a:t>to</a:t>
            </a: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 </a:t>
            </a:r>
            <a:r>
              <a:rPr kumimoji="0" lang="en-US" sz="2600" b="0" i="0" u="none" strike="noStrike" kern="1200" cap="none" spc="0" normalizeH="0" baseline="0" noProof="0" dirty="0">
                <a:ln>
                  <a:noFill/>
                </a:ln>
                <a:solidFill>
                  <a:srgbClr val="000000"/>
                </a:solidFill>
                <a:effectLst/>
                <a:highlight>
                  <a:srgbClr val="00FF00"/>
                </a:highlight>
                <a:uLnTx/>
                <a:uFillTx/>
                <a:latin typeface="Calibri" panose="020F0502020204030204"/>
                <a:ea typeface="+mn-ea"/>
                <a:cs typeface="+mn-cs"/>
              </a:rPr>
              <a:t>get</a:t>
            </a: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 the </a:t>
            </a:r>
            <a:r>
              <a:rPr kumimoji="0" lang="en-US" sz="2600" b="0" i="0" u="none" strike="noStrike" kern="1200" cap="none" spc="0" normalizeH="0" baseline="0" noProof="0" dirty="0" err="1">
                <a:ln>
                  <a:noFill/>
                </a:ln>
                <a:solidFill>
                  <a:srgbClr val="000000"/>
                </a:solidFill>
                <a:effectLst/>
                <a:uLnTx/>
                <a:uFillTx/>
                <a:latin typeface="Calibri" panose="020F0502020204030204"/>
                <a:ea typeface="+mn-ea"/>
                <a:cs typeface="+mn-cs"/>
              </a:rPr>
              <a:t>scor</a:t>
            </a: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 </a:t>
            </a:r>
          </a:p>
          <a:p>
            <a:pPr marL="0" marR="0" lvl="0" indent="0" algn="l" defTabSz="457200" rtl="0" eaLnBrk="1" fontAlgn="base" latinLnBrk="0" hangingPunct="1">
              <a:lnSpc>
                <a:spcPct val="90000"/>
              </a:lnSpc>
              <a:spcBef>
                <a:spcPts val="0"/>
              </a:spcBef>
              <a:spcAft>
                <a:spcPts val="600"/>
              </a:spcAft>
              <a:buClrTx/>
              <a:buSzTx/>
              <a:buFontTx/>
              <a:buNone/>
              <a:tabLst/>
              <a:defRPr/>
            </a:pP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On face team guy </a:t>
            </a:r>
            <a:r>
              <a:rPr kumimoji="0" lang="en-US" sz="2600" b="0" i="0" u="none" strike="noStrike" kern="1200" cap="none" spc="0" normalizeH="0" baseline="0" noProof="0" dirty="0" err="1">
                <a:ln>
                  <a:noFill/>
                </a:ln>
                <a:solidFill>
                  <a:srgbClr val="000000"/>
                </a:solidFill>
                <a:effectLst/>
                <a:highlight>
                  <a:srgbClr val="00FF00"/>
                </a:highlight>
                <a:uLnTx/>
                <a:uFillTx/>
                <a:latin typeface="Calibri" panose="020F0502020204030204"/>
                <a:ea typeface="+mn-ea"/>
                <a:cs typeface="+mn-cs"/>
              </a:rPr>
              <a:t>trys</a:t>
            </a: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 to </a:t>
            </a:r>
            <a:r>
              <a:rPr kumimoji="0" lang="en-US" sz="2600" b="0" i="0" u="none" strike="noStrike" kern="1200" cap="none" spc="0" normalizeH="0" baseline="0" noProof="0" dirty="0">
                <a:ln>
                  <a:noFill/>
                </a:ln>
                <a:solidFill>
                  <a:srgbClr val="000000"/>
                </a:solidFill>
                <a:effectLst/>
                <a:highlight>
                  <a:srgbClr val="00FF00"/>
                </a:highlight>
                <a:uLnTx/>
                <a:uFillTx/>
                <a:latin typeface="Calibri" panose="020F0502020204030204"/>
                <a:ea typeface="+mn-ea"/>
                <a:cs typeface="+mn-cs"/>
              </a:rPr>
              <a:t>stop</a:t>
            </a: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 </a:t>
            </a:r>
            <a:r>
              <a:rPr kumimoji="0" lang="en-US" sz="2600" b="0" i="0" u="none" strike="noStrike" kern="1200" cap="none" spc="0" normalizeH="0" baseline="0" noProof="0" dirty="0">
                <a:ln>
                  <a:noFill/>
                </a:ln>
                <a:solidFill>
                  <a:srgbClr val="000000"/>
                </a:solidFill>
                <a:effectLst/>
                <a:highlight>
                  <a:srgbClr val="00FF00"/>
                </a:highlight>
                <a:uLnTx/>
                <a:uFillTx/>
                <a:latin typeface="Calibri" panose="020F0502020204030204"/>
                <a:ea typeface="+mn-ea"/>
                <a:cs typeface="+mn-cs"/>
              </a:rPr>
              <a:t>the</a:t>
            </a: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 score. </a:t>
            </a:r>
            <a:r>
              <a:rPr kumimoji="0" lang="en-US" sz="2600" b="0" i="0" u="none" strike="noStrike" kern="1200" cap="none" spc="0" normalizeH="0" baseline="0" noProof="0" dirty="0">
                <a:ln>
                  <a:noFill/>
                </a:ln>
                <a:solidFill>
                  <a:srgbClr val="000000"/>
                </a:solidFill>
                <a:effectLst/>
                <a:highlight>
                  <a:srgbClr val="00FF00"/>
                </a:highlight>
                <a:uLnTx/>
                <a:uFillTx/>
                <a:latin typeface="Calibri" panose="020F0502020204030204"/>
                <a:ea typeface="+mn-ea"/>
                <a:cs typeface="+mn-cs"/>
              </a:rPr>
              <a:t>He</a:t>
            </a: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 is not happy.</a:t>
            </a:r>
          </a:p>
          <a:p>
            <a:pPr marL="0" marR="0" lvl="0" indent="0" algn="l" defTabSz="457200" rtl="0" eaLnBrk="1" fontAlgn="base" latinLnBrk="0" hangingPunct="1">
              <a:lnSpc>
                <a:spcPct val="90000"/>
              </a:lnSpc>
              <a:spcBef>
                <a:spcPts val="0"/>
              </a:spcBef>
              <a:spcAft>
                <a:spcPts val="600"/>
              </a:spcAft>
              <a:buClrTx/>
              <a:buSzTx/>
              <a:buFontTx/>
              <a:buNone/>
              <a:tabLst/>
              <a:defRPr/>
            </a:pPr>
            <a:endParaRPr kumimoji="0" lang="en-US" sz="26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endParaRPr>
          </a:p>
          <a:p>
            <a:pPr marL="0" marR="0" lvl="0" indent="0" algn="l" defTabSz="457200" rtl="0" eaLnBrk="1" fontAlgn="base" latinLnBrk="0" hangingPunct="1">
              <a:lnSpc>
                <a:spcPct val="90000"/>
              </a:lnSpc>
              <a:spcBef>
                <a:spcPts val="0"/>
              </a:spcBef>
              <a:spcAft>
                <a:spcPts val="600"/>
              </a:spcAft>
              <a:buClrTx/>
              <a:buSzTx/>
              <a:buFontTx/>
              <a:buNone/>
              <a:tabLst/>
              <a:defRPr/>
            </a:pPr>
            <a:r>
              <a:rPr kumimoji="0" lang="en-US" sz="2600" b="0" i="0" u="none" strike="noStrike" kern="1200" cap="none" spc="0" normalizeH="0" baseline="0" noProof="0" dirty="0">
                <a:ln>
                  <a:noFill/>
                </a:ln>
                <a:solidFill>
                  <a:srgbClr val="000000"/>
                </a:solidFill>
                <a:effectLst/>
                <a:highlight>
                  <a:srgbClr val="00FF00"/>
                </a:highlight>
                <a:uLnTx/>
                <a:uFillTx/>
                <a:latin typeface="Century Gothic" panose="020B0502020202020204" pitchFamily="34" charset="0"/>
                <a:ea typeface="+mn-ea"/>
                <a:cs typeface="+mn-cs"/>
              </a:rPr>
              <a:t>Uses nouns </a:t>
            </a:r>
            <a:r>
              <a:rPr kumimoji="0" lang="en-US" sz="2600" b="1" i="0" u="none" strike="noStrike" kern="1200" cap="none" spc="0" normalizeH="0" baseline="0" noProof="0" dirty="0">
                <a:ln>
                  <a:noFill/>
                </a:ln>
                <a:solidFill>
                  <a:srgbClr val="000000"/>
                </a:solidFill>
                <a:effectLst/>
                <a:highlight>
                  <a:srgbClr val="00FF00"/>
                </a:highlight>
                <a:uLnTx/>
                <a:uFillTx/>
                <a:latin typeface="Century Gothic" panose="020B0502020202020204" pitchFamily="34" charset="0"/>
                <a:ea typeface="+mn-ea"/>
                <a:cs typeface="+mn-cs"/>
              </a:rPr>
              <a:t>(team)</a:t>
            </a:r>
            <a:r>
              <a:rPr kumimoji="0" lang="en-US" sz="2600" b="0" i="0" u="none" strike="noStrike" kern="1200" cap="none" spc="0" normalizeH="0" baseline="0" noProof="0" dirty="0">
                <a:ln>
                  <a:noFill/>
                </a:ln>
                <a:solidFill>
                  <a:srgbClr val="000000"/>
                </a:solidFill>
                <a:effectLst/>
                <a:highlight>
                  <a:srgbClr val="00FF00"/>
                </a:highlight>
                <a:uLnTx/>
                <a:uFillTx/>
                <a:latin typeface="Century Gothic" panose="020B0502020202020204" pitchFamily="34" charset="0"/>
                <a:ea typeface="+mn-ea"/>
                <a:cs typeface="+mn-cs"/>
              </a:rPr>
              <a:t>, verbs in present tense </a:t>
            </a:r>
            <a:r>
              <a:rPr kumimoji="0" lang="en-US" sz="2600" b="1" i="0" u="none" strike="noStrike" kern="1200" cap="none" spc="0" normalizeH="0" baseline="0" noProof="0" dirty="0">
                <a:ln>
                  <a:noFill/>
                </a:ln>
                <a:solidFill>
                  <a:srgbClr val="000000"/>
                </a:solidFill>
                <a:effectLst/>
                <a:highlight>
                  <a:srgbClr val="00FF00"/>
                </a:highlight>
                <a:uLnTx/>
                <a:uFillTx/>
                <a:latin typeface="Century Gothic" panose="020B0502020202020204" pitchFamily="34" charset="0"/>
                <a:ea typeface="+mn-ea"/>
                <a:cs typeface="+mn-cs"/>
              </a:rPr>
              <a:t>(is, are, get, </a:t>
            </a:r>
            <a:r>
              <a:rPr kumimoji="0" lang="en-US" sz="2600" b="1" i="0" u="none" strike="noStrike" kern="1200" cap="none" spc="0" normalizeH="0" baseline="0" noProof="0" dirty="0" err="1">
                <a:ln>
                  <a:noFill/>
                </a:ln>
                <a:solidFill>
                  <a:srgbClr val="000000"/>
                </a:solidFill>
                <a:effectLst/>
                <a:highlight>
                  <a:srgbClr val="00FF00"/>
                </a:highlight>
                <a:uLnTx/>
                <a:uFillTx/>
                <a:latin typeface="Century Gothic" panose="020B0502020202020204" pitchFamily="34" charset="0"/>
                <a:ea typeface="+mn-ea"/>
                <a:cs typeface="+mn-cs"/>
              </a:rPr>
              <a:t>trys</a:t>
            </a:r>
            <a:r>
              <a:rPr kumimoji="0" lang="en-US" sz="2600" b="1" i="0" u="none" strike="noStrike" kern="1200" cap="none" spc="0" normalizeH="0" baseline="0" noProof="0" dirty="0">
                <a:ln>
                  <a:noFill/>
                </a:ln>
                <a:solidFill>
                  <a:srgbClr val="000000"/>
                </a:solidFill>
                <a:effectLst/>
                <a:highlight>
                  <a:srgbClr val="00FF00"/>
                </a:highlight>
                <a:uLnTx/>
                <a:uFillTx/>
                <a:latin typeface="Century Gothic" panose="020B0502020202020204" pitchFamily="34" charset="0"/>
                <a:ea typeface="+mn-ea"/>
                <a:cs typeface="+mn-cs"/>
              </a:rPr>
              <a:t> [tries], stop)</a:t>
            </a:r>
            <a:r>
              <a:rPr kumimoji="0" lang="en-US" sz="2600" b="0" i="0" u="none" strike="noStrike" kern="1200" cap="none" spc="0" normalizeH="0" baseline="0" noProof="0" dirty="0">
                <a:ln>
                  <a:noFill/>
                </a:ln>
                <a:solidFill>
                  <a:srgbClr val="000000"/>
                </a:solidFill>
                <a:effectLst/>
                <a:highlight>
                  <a:srgbClr val="00FF00"/>
                </a:highlight>
                <a:uLnTx/>
                <a:uFillTx/>
                <a:latin typeface="Century Gothic" panose="020B0502020202020204" pitchFamily="34" charset="0"/>
                <a:ea typeface="+mn-ea"/>
                <a:cs typeface="+mn-cs"/>
              </a:rPr>
              <a:t> and simple past tense </a:t>
            </a:r>
            <a:r>
              <a:rPr kumimoji="0" lang="en-US" sz="2600" b="1" i="0" u="none" strike="noStrike" kern="1200" cap="none" spc="0" normalizeH="0" baseline="0" noProof="0" dirty="0">
                <a:ln>
                  <a:noFill/>
                </a:ln>
                <a:solidFill>
                  <a:srgbClr val="000000"/>
                </a:solidFill>
                <a:effectLst/>
                <a:highlight>
                  <a:srgbClr val="00FF00"/>
                </a:highlight>
                <a:uLnTx/>
                <a:uFillTx/>
                <a:latin typeface="Century Gothic" panose="020B0502020202020204" pitchFamily="34" charset="0"/>
                <a:ea typeface="+mn-ea"/>
                <a:cs typeface="+mn-cs"/>
              </a:rPr>
              <a:t>(no evidence)</a:t>
            </a:r>
            <a:r>
              <a:rPr kumimoji="0" lang="en-US" sz="2600" b="0" i="0" u="none" strike="noStrike" kern="1200" cap="none" spc="0" normalizeH="0" baseline="0" noProof="0" dirty="0">
                <a:ln>
                  <a:noFill/>
                </a:ln>
                <a:solidFill>
                  <a:srgbClr val="000000"/>
                </a:solidFill>
                <a:effectLst/>
                <a:highlight>
                  <a:srgbClr val="00FF00"/>
                </a:highlight>
                <a:uLnTx/>
                <a:uFillTx/>
                <a:latin typeface="Century Gothic" panose="020B0502020202020204" pitchFamily="34" charset="0"/>
                <a:ea typeface="+mn-ea"/>
                <a:cs typeface="+mn-cs"/>
              </a:rPr>
              <a:t>, pronouns </a:t>
            </a:r>
            <a:r>
              <a:rPr kumimoji="0" lang="en-US" sz="2600" b="1" i="0" u="none" strike="noStrike" kern="1200" cap="none" spc="0" normalizeH="0" baseline="0" noProof="0" dirty="0">
                <a:ln>
                  <a:noFill/>
                </a:ln>
                <a:solidFill>
                  <a:srgbClr val="000000"/>
                </a:solidFill>
                <a:effectLst/>
                <a:highlight>
                  <a:srgbClr val="00FF00"/>
                </a:highlight>
                <a:uLnTx/>
                <a:uFillTx/>
                <a:latin typeface="Century Gothic" panose="020B0502020202020204" pitchFamily="34" charset="0"/>
                <a:ea typeface="+mn-ea"/>
                <a:cs typeface="+mn-cs"/>
              </a:rPr>
              <a:t>(He)</a:t>
            </a:r>
            <a:r>
              <a:rPr kumimoji="0" lang="en-US" sz="2600" b="0" i="0" u="none" strike="noStrike" kern="1200" cap="none" spc="0" normalizeH="0" baseline="0" noProof="0" dirty="0">
                <a:ln>
                  <a:noFill/>
                </a:ln>
                <a:solidFill>
                  <a:srgbClr val="000000"/>
                </a:solidFill>
                <a:effectLst/>
                <a:highlight>
                  <a:srgbClr val="00FF00"/>
                </a:highlight>
                <a:uLnTx/>
                <a:uFillTx/>
                <a:latin typeface="Century Gothic" panose="020B0502020202020204" pitchFamily="34" charset="0"/>
                <a:ea typeface="+mn-ea"/>
                <a:cs typeface="+mn-cs"/>
              </a:rPr>
              <a:t>, prepositions </a:t>
            </a:r>
            <a:r>
              <a:rPr kumimoji="0" lang="en-US" sz="2600" b="1" i="0" u="none" strike="noStrike" kern="1200" cap="none" spc="0" normalizeH="0" baseline="0" noProof="0" dirty="0">
                <a:ln>
                  <a:noFill/>
                </a:ln>
                <a:solidFill>
                  <a:srgbClr val="000000"/>
                </a:solidFill>
                <a:effectLst/>
                <a:highlight>
                  <a:srgbClr val="00FF00"/>
                </a:highlight>
                <a:uLnTx/>
                <a:uFillTx/>
                <a:latin typeface="Century Gothic" panose="020B0502020202020204" pitchFamily="34" charset="0"/>
                <a:ea typeface="+mn-ea"/>
                <a:cs typeface="+mn-cs"/>
              </a:rPr>
              <a:t>(into, to)</a:t>
            </a:r>
            <a:r>
              <a:rPr kumimoji="0" lang="en-US" sz="2600" b="0" i="0" u="none" strike="noStrike" kern="1200" cap="none" spc="0" normalizeH="0" baseline="0" noProof="0" dirty="0">
                <a:ln>
                  <a:noFill/>
                </a:ln>
                <a:solidFill>
                  <a:srgbClr val="000000"/>
                </a:solidFill>
                <a:effectLst/>
                <a:highlight>
                  <a:srgbClr val="00FF00"/>
                </a:highlight>
                <a:uLnTx/>
                <a:uFillTx/>
                <a:latin typeface="Century Gothic" panose="020B0502020202020204" pitchFamily="34" charset="0"/>
                <a:ea typeface="+mn-ea"/>
                <a:cs typeface="+mn-cs"/>
              </a:rPr>
              <a:t> and articles </a:t>
            </a:r>
            <a:r>
              <a:rPr kumimoji="0" lang="en-US" sz="2600" b="1" i="0" u="none" strike="noStrike" kern="1200" cap="none" spc="0" normalizeH="0" baseline="0" noProof="0" dirty="0">
                <a:ln>
                  <a:noFill/>
                </a:ln>
                <a:solidFill>
                  <a:srgbClr val="000000"/>
                </a:solidFill>
                <a:effectLst/>
                <a:highlight>
                  <a:srgbClr val="00FF00"/>
                </a:highlight>
                <a:uLnTx/>
                <a:uFillTx/>
                <a:latin typeface="Century Gothic" panose="020B0502020202020204" pitchFamily="34" charset="0"/>
                <a:ea typeface="+mn-ea"/>
                <a:cs typeface="+mn-cs"/>
              </a:rPr>
              <a:t>(the)</a:t>
            </a:r>
            <a:r>
              <a:rPr kumimoji="0" lang="en-US" sz="2600" b="0" i="0" u="none" strike="noStrike" kern="1200" cap="none" spc="0" normalizeH="0" baseline="0" noProof="0" dirty="0">
                <a:ln>
                  <a:noFill/>
                </a:ln>
                <a:solidFill>
                  <a:srgbClr val="000000"/>
                </a:solidFill>
                <a:effectLst/>
                <a:highlight>
                  <a:srgbClr val="00FF00"/>
                </a:highlight>
                <a:uLnTx/>
                <a:uFillTx/>
                <a:latin typeface="Century Gothic" panose="020B0502020202020204" pitchFamily="34" charset="0"/>
                <a:ea typeface="+mn-ea"/>
                <a:cs typeface="+mn-cs"/>
              </a:rPr>
              <a:t> with usage errors and omissions.</a:t>
            </a:r>
          </a:p>
        </p:txBody>
      </p:sp>
      <p:sp>
        <p:nvSpPr>
          <p:cNvPr id="4" name="TextBox 3">
            <a:extLst>
              <a:ext uri="{FF2B5EF4-FFF2-40B4-BE49-F238E27FC236}">
                <a16:creationId xmlns:a16="http://schemas.microsoft.com/office/drawing/2014/main" id="{1E4C666C-CADC-3580-E4AB-0D38174C72F5}"/>
              </a:ext>
            </a:extLst>
          </p:cNvPr>
          <p:cNvSpPr txBox="1"/>
          <p:nvPr/>
        </p:nvSpPr>
        <p:spPr>
          <a:xfrm>
            <a:off x="2006601" y="5422901"/>
            <a:ext cx="8177213" cy="790575"/>
          </a:xfrm>
          <a:prstGeom prst="rect">
            <a:avLst/>
          </a:prstGeom>
          <a:solidFill>
            <a:schemeClr val="tx1">
              <a:lumMod val="95000"/>
              <a:lumOff val="5000"/>
            </a:schemeClr>
          </a:solidFill>
        </p:spPr>
        <p:txBody>
          <a:bodyPr wrap="square" rtlCol="0" anchor="t">
            <a:normAutofit/>
          </a:bodyPr>
          <a:lstStyle/>
          <a:p>
            <a:pPr marL="0" marR="0" lvl="0" indent="0" algn="ctr" defTabSz="457200" rtl="0" eaLnBrk="1" fontAlgn="auto" latinLnBrk="0" hangingPunct="1">
              <a:lnSpc>
                <a:spcPct val="90000"/>
              </a:lnSpc>
              <a:spcBef>
                <a:spcPts val="0"/>
              </a:spcBef>
              <a:spcAft>
                <a:spcPts val="600"/>
              </a:spcAft>
              <a:buClrTx/>
              <a:buSzTx/>
              <a:buFontTx/>
              <a:buNone/>
              <a:tabLst/>
              <a:defRPr/>
            </a:pPr>
            <a:r>
              <a:rPr kumimoji="0" lang="en-US" sz="2400" b="0" i="1" u="none" strike="noStrike" kern="1200" cap="none" spc="0" normalizeH="0" baseline="0" noProof="0" dirty="0">
                <a:ln>
                  <a:noFill/>
                </a:ln>
                <a:solidFill>
                  <a:prstClr val="white"/>
                </a:solidFill>
                <a:effectLst/>
                <a:uLnTx/>
                <a:uFillTx/>
                <a:latin typeface="Calibri" panose="020F0502020204030204"/>
                <a:ea typeface="+mn-ea"/>
                <a:cs typeface="+mn-cs"/>
              </a:rPr>
              <a:t>Understanding what this student can do informs us about what to teach next… </a:t>
            </a:r>
          </a:p>
        </p:txBody>
      </p:sp>
      <p:sp>
        <p:nvSpPr>
          <p:cNvPr id="2" name="TextBox 1">
            <a:extLst>
              <a:ext uri="{FF2B5EF4-FFF2-40B4-BE49-F238E27FC236}">
                <a16:creationId xmlns:a16="http://schemas.microsoft.com/office/drawing/2014/main" id="{0323A441-411C-46C3-12C9-2FE45144B6C9}"/>
              </a:ext>
            </a:extLst>
          </p:cNvPr>
          <p:cNvSpPr txBox="1"/>
          <p:nvPr/>
        </p:nvSpPr>
        <p:spPr>
          <a:xfrm>
            <a:off x="1747573" y="6377940"/>
            <a:ext cx="8863580" cy="400110"/>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Linguistic:  Grammar (ability to form sentences that conform to the rules of English)</a:t>
            </a:r>
          </a:p>
        </p:txBody>
      </p:sp>
    </p:spTree>
    <p:extLst>
      <p:ext uri="{BB962C8B-B14F-4D97-AF65-F5344CB8AC3E}">
        <p14:creationId xmlns:p14="http://schemas.microsoft.com/office/powerpoint/2010/main" val="379782404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000" y="0"/>
            <a:ext cx="9144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81759" y="480060"/>
            <a:ext cx="8428482"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EF540C6A-A9C8-DA67-7C0D-644FBDF82511}"/>
              </a:ext>
            </a:extLst>
          </p:cNvPr>
          <p:cNvSpPr txBox="1"/>
          <p:nvPr/>
        </p:nvSpPr>
        <p:spPr>
          <a:xfrm>
            <a:off x="2006601" y="642938"/>
            <a:ext cx="8177213" cy="4711700"/>
          </a:xfrm>
          <a:prstGeom prst="rect">
            <a:avLst/>
          </a:prstGeom>
          <a:noFill/>
        </p:spPr>
        <p:txBody>
          <a:bodyPr wrap="square" anchor="t">
            <a:normAutofit/>
          </a:bodyPr>
          <a:lstStyle/>
          <a:p>
            <a:pPr marL="0" marR="0" lvl="0" indent="0" algn="l" defTabSz="457200" rtl="0" eaLnBrk="1" fontAlgn="base" latinLnBrk="0" hangingPunct="1">
              <a:lnSpc>
                <a:spcPct val="90000"/>
              </a:lnSpc>
              <a:spcBef>
                <a:spcPts val="0"/>
              </a:spcBef>
              <a:spcAft>
                <a:spcPts val="600"/>
              </a:spcAft>
              <a:buClrTx/>
              <a:buSzTx/>
              <a:buFontTx/>
              <a:buNone/>
              <a:tabLst/>
              <a:defRPr/>
            </a:pPr>
            <a:r>
              <a:rPr kumimoji="0" lang="en-US" sz="2600" b="1" i="0" u="none" strike="noStrike" kern="1200" cap="none" spc="0" normalizeH="0" baseline="0" noProof="0" dirty="0">
                <a:ln>
                  <a:noFill/>
                </a:ln>
                <a:solidFill>
                  <a:srgbClr val="000000"/>
                </a:solidFill>
                <a:effectLst/>
                <a:uLnTx/>
                <a:uFillTx/>
                <a:latin typeface="Verdana" panose="020B0604030504040204" pitchFamily="34" charset="0"/>
                <a:ea typeface="+mn-ea"/>
                <a:cs typeface="+mn-cs"/>
              </a:rPr>
              <a:t>Student writing sample:</a:t>
            </a:r>
            <a:endParaRPr kumimoji="0" lang="en-US" sz="26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endParaRPr>
          </a:p>
          <a:p>
            <a:pPr marL="0" marR="0" lvl="0" indent="0" algn="l" defTabSz="457200" rtl="0" eaLnBrk="1" fontAlgn="base" latinLnBrk="0" hangingPunct="1">
              <a:lnSpc>
                <a:spcPct val="90000"/>
              </a:lnSpc>
              <a:spcBef>
                <a:spcPts val="0"/>
              </a:spcBef>
              <a:spcAft>
                <a:spcPts val="600"/>
              </a:spcAft>
              <a:buClrTx/>
              <a:buSzTx/>
              <a:buFontTx/>
              <a:buNone/>
              <a:tabLst/>
              <a:defRPr/>
            </a:pP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These guys play </a:t>
            </a:r>
            <a:r>
              <a:rPr kumimoji="0" lang="en-US" sz="2600" b="0" i="0" u="none" strike="noStrike" kern="1200" cap="none" spc="0" normalizeH="0" baseline="0" noProof="0" dirty="0" err="1">
                <a:ln>
                  <a:noFill/>
                </a:ln>
                <a:solidFill>
                  <a:srgbClr val="000000"/>
                </a:solidFill>
                <a:effectLst/>
                <a:uLnTx/>
                <a:uFillTx/>
                <a:latin typeface="Calibri" panose="020F0502020204030204"/>
                <a:ea typeface="+mn-ea"/>
                <a:cs typeface="+mn-cs"/>
              </a:rPr>
              <a:t>basktbol</a:t>
            </a: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 They are two teams. On team is hat team. </a:t>
            </a:r>
            <a:r>
              <a:rPr kumimoji="0" lang="en-US" sz="2600" b="0" i="0" u="none" strike="noStrike" kern="1200" cap="none" spc="0" normalizeH="0" baseline="0" noProof="0" dirty="0">
                <a:ln>
                  <a:noFill/>
                </a:ln>
                <a:solidFill>
                  <a:srgbClr val="000000"/>
                </a:solidFill>
                <a:effectLst/>
                <a:highlight>
                  <a:srgbClr val="00FFFF"/>
                </a:highlight>
                <a:uLnTx/>
                <a:uFillTx/>
                <a:latin typeface="Calibri" panose="020F0502020204030204"/>
                <a:ea typeface="+mn-ea"/>
                <a:cs typeface="+mn-cs"/>
              </a:rPr>
              <a:t>The hat team is a score </a:t>
            </a: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and they are happy. </a:t>
            </a:r>
          </a:p>
          <a:p>
            <a:pPr marL="0" marR="0" lvl="0" indent="0" algn="l" defTabSz="457200" rtl="0" eaLnBrk="1" fontAlgn="base" latinLnBrk="0" hangingPunct="1">
              <a:lnSpc>
                <a:spcPct val="90000"/>
              </a:lnSpc>
              <a:spcBef>
                <a:spcPts val="0"/>
              </a:spcBef>
              <a:spcAft>
                <a:spcPts val="600"/>
              </a:spcAft>
              <a:buClrTx/>
              <a:buSzTx/>
              <a:buFontTx/>
              <a:buNone/>
              <a:tabLst/>
              <a:defRPr/>
            </a:pP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The guy </a:t>
            </a:r>
            <a:r>
              <a:rPr kumimoji="0" lang="en-US" sz="2600" b="0" i="0" u="none" strike="noStrike" kern="1200" cap="none" spc="0" normalizeH="0" baseline="0" noProof="0" dirty="0" err="1">
                <a:ln>
                  <a:noFill/>
                </a:ln>
                <a:solidFill>
                  <a:srgbClr val="000000"/>
                </a:solidFill>
                <a:effectLst/>
                <a:uLnTx/>
                <a:uFillTx/>
                <a:latin typeface="Calibri" panose="020F0502020204030204"/>
                <a:ea typeface="+mn-ea"/>
                <a:cs typeface="+mn-cs"/>
              </a:rPr>
              <a:t>trow</a:t>
            </a: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 a </a:t>
            </a:r>
            <a:r>
              <a:rPr kumimoji="0" lang="en-US" sz="2600" b="0" i="0" u="none" strike="noStrike" kern="1200" cap="none" spc="0" normalizeH="0" baseline="0" noProof="0" dirty="0" err="1">
                <a:ln>
                  <a:noFill/>
                </a:ln>
                <a:solidFill>
                  <a:srgbClr val="000000"/>
                </a:solidFill>
                <a:effectLst/>
                <a:uLnTx/>
                <a:uFillTx/>
                <a:latin typeface="Calibri" panose="020F0502020204030204"/>
                <a:ea typeface="+mn-ea"/>
                <a:cs typeface="+mn-cs"/>
              </a:rPr>
              <a:t>bol</a:t>
            </a: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 into the to get the </a:t>
            </a:r>
            <a:r>
              <a:rPr kumimoji="0" lang="en-US" sz="2600" b="0" i="0" u="none" strike="noStrike" kern="1200" cap="none" spc="0" normalizeH="0" baseline="0" noProof="0" dirty="0" err="1">
                <a:ln>
                  <a:noFill/>
                </a:ln>
                <a:solidFill>
                  <a:srgbClr val="000000"/>
                </a:solidFill>
                <a:effectLst/>
                <a:uLnTx/>
                <a:uFillTx/>
                <a:latin typeface="Calibri" panose="020F0502020204030204"/>
                <a:ea typeface="+mn-ea"/>
                <a:cs typeface="+mn-cs"/>
              </a:rPr>
              <a:t>scor</a:t>
            </a: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 </a:t>
            </a:r>
          </a:p>
          <a:p>
            <a:pPr marL="0" marR="0" lvl="0" indent="0" algn="l" defTabSz="457200" rtl="0" eaLnBrk="1" fontAlgn="base" latinLnBrk="0" hangingPunct="1">
              <a:lnSpc>
                <a:spcPct val="90000"/>
              </a:lnSpc>
              <a:spcBef>
                <a:spcPts val="0"/>
              </a:spcBef>
              <a:spcAft>
                <a:spcPts val="600"/>
              </a:spcAft>
              <a:buClrTx/>
              <a:buSzTx/>
              <a:buFontTx/>
              <a:buNone/>
              <a:tabLst/>
              <a:defRPr/>
            </a:pP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On face team guy </a:t>
            </a:r>
            <a:r>
              <a:rPr kumimoji="0" lang="en-US" sz="2600" b="0" i="0" u="none" strike="noStrike" kern="1200" cap="none" spc="0" normalizeH="0" baseline="0" noProof="0" dirty="0" err="1">
                <a:ln>
                  <a:noFill/>
                </a:ln>
                <a:solidFill>
                  <a:srgbClr val="000000"/>
                </a:solidFill>
                <a:effectLst/>
                <a:uLnTx/>
                <a:uFillTx/>
                <a:latin typeface="Calibri" panose="020F0502020204030204"/>
                <a:ea typeface="+mn-ea"/>
                <a:cs typeface="+mn-cs"/>
              </a:rPr>
              <a:t>trys</a:t>
            </a: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 to stop the score. He is not happy.</a:t>
            </a:r>
          </a:p>
          <a:p>
            <a:pPr marL="0" marR="0" lvl="0" indent="0" algn="l" defTabSz="457200" rtl="0" eaLnBrk="1" fontAlgn="base" latinLnBrk="0" hangingPunct="1">
              <a:lnSpc>
                <a:spcPct val="90000"/>
              </a:lnSpc>
              <a:spcBef>
                <a:spcPts val="0"/>
              </a:spcBef>
              <a:spcAft>
                <a:spcPts val="600"/>
              </a:spcAft>
              <a:buClrTx/>
              <a:buSzTx/>
              <a:buFontTx/>
              <a:buNone/>
              <a:tabLst/>
              <a:defRPr/>
            </a:pPr>
            <a:endParaRPr kumimoji="0" lang="en-US" sz="26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endParaRPr>
          </a:p>
          <a:p>
            <a:pPr marL="0" marR="0" lvl="0" indent="0" algn="l" defTabSz="457200" rtl="0" eaLnBrk="1" fontAlgn="base" latinLnBrk="0" hangingPunct="1">
              <a:lnSpc>
                <a:spcPct val="90000"/>
              </a:lnSpc>
              <a:spcBef>
                <a:spcPts val="0"/>
              </a:spcBef>
              <a:spcAft>
                <a:spcPts val="600"/>
              </a:spcAft>
              <a:buClrTx/>
              <a:buSzTx/>
              <a:buFontTx/>
              <a:buNone/>
              <a:tabLst/>
              <a:defRPr/>
            </a:pPr>
            <a:r>
              <a:rPr kumimoji="0" lang="en-US" sz="2800" b="0" i="0" u="none" strike="noStrike" kern="1200" cap="none" spc="0" normalizeH="0" baseline="0" noProof="0" dirty="0">
                <a:ln>
                  <a:noFill/>
                </a:ln>
                <a:solidFill>
                  <a:srgbClr val="000000"/>
                </a:solidFill>
                <a:effectLst/>
                <a:highlight>
                  <a:srgbClr val="00FFFF"/>
                </a:highlight>
                <a:uLnTx/>
                <a:uFillTx/>
                <a:latin typeface="Century Gothic" panose="020B0502020202020204" pitchFamily="34" charset="0"/>
                <a:ea typeface="+mn-ea"/>
                <a:cs typeface="+mn-cs"/>
              </a:rPr>
              <a:t>Writes simple sentences and compound sentences </a:t>
            </a:r>
            <a:r>
              <a:rPr kumimoji="0" lang="en-US" sz="2800" b="1" i="0" u="none" strike="noStrike" kern="1200" cap="none" spc="0" normalizeH="0" baseline="0" noProof="0" dirty="0">
                <a:ln>
                  <a:noFill/>
                </a:ln>
                <a:solidFill>
                  <a:srgbClr val="000000"/>
                </a:solidFill>
                <a:effectLst/>
                <a:highlight>
                  <a:srgbClr val="00FFFF"/>
                </a:highlight>
                <a:uLnTx/>
                <a:uFillTx/>
                <a:latin typeface="Century Gothic" panose="020B0502020202020204" pitchFamily="34" charset="0"/>
                <a:ea typeface="+mn-ea"/>
                <a:cs typeface="+mn-cs"/>
              </a:rPr>
              <a:t>(The hat team is a score and they are happy.)</a:t>
            </a:r>
            <a:r>
              <a:rPr kumimoji="0" lang="en-US" sz="2800" b="0" i="0" u="none" strike="noStrike" kern="1200" cap="none" spc="0" normalizeH="0" baseline="0" noProof="0" dirty="0">
                <a:ln>
                  <a:noFill/>
                </a:ln>
                <a:solidFill>
                  <a:srgbClr val="000000"/>
                </a:solidFill>
                <a:effectLst/>
                <a:highlight>
                  <a:srgbClr val="00FFFF"/>
                </a:highlight>
                <a:uLnTx/>
                <a:uFillTx/>
                <a:latin typeface="Century Gothic" panose="020B0502020202020204" pitchFamily="34" charset="0"/>
                <a:ea typeface="+mn-ea"/>
                <a:cs typeface="+mn-cs"/>
              </a:rPr>
              <a:t>.</a:t>
            </a:r>
            <a:endParaRPr kumimoji="0" lang="en-US" sz="2600" b="0" i="0" u="none" strike="noStrike" kern="1200" cap="none" spc="0" normalizeH="0" baseline="0" noProof="0" dirty="0">
              <a:ln>
                <a:noFill/>
              </a:ln>
              <a:solidFill>
                <a:srgbClr val="000000"/>
              </a:solidFill>
              <a:effectLst/>
              <a:highlight>
                <a:srgbClr val="00FFFF"/>
              </a:highlight>
              <a:uLnTx/>
              <a:uFillTx/>
              <a:latin typeface="Century Gothic" panose="020B0502020202020204" pitchFamily="34" charset="0"/>
              <a:ea typeface="+mn-ea"/>
              <a:cs typeface="+mn-cs"/>
            </a:endParaRPr>
          </a:p>
        </p:txBody>
      </p:sp>
      <p:sp>
        <p:nvSpPr>
          <p:cNvPr id="4" name="TextBox 3">
            <a:extLst>
              <a:ext uri="{FF2B5EF4-FFF2-40B4-BE49-F238E27FC236}">
                <a16:creationId xmlns:a16="http://schemas.microsoft.com/office/drawing/2014/main" id="{1E4C666C-CADC-3580-E4AB-0D38174C72F5}"/>
              </a:ext>
            </a:extLst>
          </p:cNvPr>
          <p:cNvSpPr txBox="1"/>
          <p:nvPr/>
        </p:nvSpPr>
        <p:spPr>
          <a:xfrm>
            <a:off x="2006601" y="5422901"/>
            <a:ext cx="8177213" cy="790575"/>
          </a:xfrm>
          <a:prstGeom prst="rect">
            <a:avLst/>
          </a:prstGeom>
          <a:solidFill>
            <a:schemeClr val="tx1">
              <a:lumMod val="95000"/>
              <a:lumOff val="5000"/>
            </a:schemeClr>
          </a:solidFill>
        </p:spPr>
        <p:txBody>
          <a:bodyPr wrap="square" rtlCol="0" anchor="t">
            <a:normAutofit/>
          </a:bodyPr>
          <a:lstStyle/>
          <a:p>
            <a:pPr marL="0" marR="0" lvl="0" indent="0" algn="ctr" defTabSz="457200" rtl="0" eaLnBrk="1" fontAlgn="auto" latinLnBrk="0" hangingPunct="1">
              <a:lnSpc>
                <a:spcPct val="90000"/>
              </a:lnSpc>
              <a:spcBef>
                <a:spcPts val="0"/>
              </a:spcBef>
              <a:spcAft>
                <a:spcPts val="600"/>
              </a:spcAft>
              <a:buClrTx/>
              <a:buSzTx/>
              <a:buFontTx/>
              <a:buNone/>
              <a:tabLst/>
              <a:defRPr/>
            </a:pPr>
            <a:r>
              <a:rPr kumimoji="0" lang="en-US" sz="2400" b="0" i="1" u="none" strike="noStrike" kern="1200" cap="none" spc="0" normalizeH="0" baseline="0" noProof="0" dirty="0">
                <a:ln>
                  <a:noFill/>
                </a:ln>
                <a:solidFill>
                  <a:prstClr val="white"/>
                </a:solidFill>
                <a:effectLst/>
                <a:uLnTx/>
                <a:uFillTx/>
                <a:latin typeface="Calibri" panose="020F0502020204030204"/>
                <a:ea typeface="+mn-ea"/>
                <a:cs typeface="+mn-cs"/>
              </a:rPr>
              <a:t>Understanding what this student can do informs us about what to teach next… </a:t>
            </a:r>
          </a:p>
        </p:txBody>
      </p:sp>
      <p:sp>
        <p:nvSpPr>
          <p:cNvPr id="2" name="TextBox 1">
            <a:extLst>
              <a:ext uri="{FF2B5EF4-FFF2-40B4-BE49-F238E27FC236}">
                <a16:creationId xmlns:a16="http://schemas.microsoft.com/office/drawing/2014/main" id="{AD5E25E9-1643-7E8B-0913-1B7B2D44E9EE}"/>
              </a:ext>
            </a:extLst>
          </p:cNvPr>
          <p:cNvSpPr txBox="1"/>
          <p:nvPr/>
        </p:nvSpPr>
        <p:spPr>
          <a:xfrm>
            <a:off x="3108961" y="6377940"/>
            <a:ext cx="6267357" cy="400110"/>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Linguistic: Syntax (knowledge of word order and structure)</a:t>
            </a:r>
          </a:p>
        </p:txBody>
      </p:sp>
    </p:spTree>
    <p:extLst>
      <p:ext uri="{BB962C8B-B14F-4D97-AF65-F5344CB8AC3E}">
        <p14:creationId xmlns:p14="http://schemas.microsoft.com/office/powerpoint/2010/main" val="397994227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000" y="0"/>
            <a:ext cx="9144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81759" y="480060"/>
            <a:ext cx="8428482"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EF540C6A-A9C8-DA67-7C0D-644FBDF82511}"/>
              </a:ext>
            </a:extLst>
          </p:cNvPr>
          <p:cNvSpPr txBox="1"/>
          <p:nvPr/>
        </p:nvSpPr>
        <p:spPr>
          <a:xfrm>
            <a:off x="2006601" y="642938"/>
            <a:ext cx="8177213" cy="4711700"/>
          </a:xfrm>
          <a:prstGeom prst="rect">
            <a:avLst/>
          </a:prstGeom>
          <a:noFill/>
        </p:spPr>
        <p:txBody>
          <a:bodyPr wrap="square" anchor="t">
            <a:normAutofit lnSpcReduction="10000"/>
          </a:bodyPr>
          <a:lstStyle/>
          <a:p>
            <a:pPr marL="0" marR="0" lvl="0" indent="0" algn="l" defTabSz="457200" rtl="0" eaLnBrk="1" fontAlgn="base" latinLnBrk="0" hangingPunct="1">
              <a:lnSpc>
                <a:spcPct val="90000"/>
              </a:lnSpc>
              <a:spcBef>
                <a:spcPts val="0"/>
              </a:spcBef>
              <a:spcAft>
                <a:spcPts val="600"/>
              </a:spcAft>
              <a:buClrTx/>
              <a:buSzTx/>
              <a:buFontTx/>
              <a:buNone/>
              <a:tabLst/>
              <a:defRPr/>
            </a:pPr>
            <a:r>
              <a:rPr kumimoji="0" lang="en-US" sz="2600" b="1" i="0" u="none" strike="noStrike" kern="1200" cap="none" spc="0" normalizeH="0" baseline="0" noProof="0" dirty="0">
                <a:ln>
                  <a:noFill/>
                </a:ln>
                <a:solidFill>
                  <a:srgbClr val="000000"/>
                </a:solidFill>
                <a:effectLst/>
                <a:uLnTx/>
                <a:uFillTx/>
                <a:latin typeface="Verdana" panose="020B0604030504040204" pitchFamily="34" charset="0"/>
                <a:ea typeface="+mn-ea"/>
                <a:cs typeface="+mn-cs"/>
              </a:rPr>
              <a:t>Student writing sample:</a:t>
            </a:r>
            <a:endParaRPr kumimoji="0" lang="en-US" sz="26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endParaRPr>
          </a:p>
          <a:p>
            <a:pPr marL="0" marR="0" lvl="0" indent="0" algn="l" defTabSz="457200" rtl="0" eaLnBrk="1" fontAlgn="base" latinLnBrk="0" hangingPunct="1">
              <a:lnSpc>
                <a:spcPct val="90000"/>
              </a:lnSpc>
              <a:spcBef>
                <a:spcPts val="0"/>
              </a:spcBef>
              <a:spcAft>
                <a:spcPts val="600"/>
              </a:spcAft>
              <a:buClrTx/>
              <a:buSzTx/>
              <a:buFontTx/>
              <a:buNone/>
              <a:tabLst/>
              <a:defRPr/>
            </a:pP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These guys play </a:t>
            </a:r>
            <a:r>
              <a:rPr kumimoji="0" lang="en-US" sz="2600" b="0" i="0" u="none" strike="noStrike" kern="1200" cap="none" spc="0" normalizeH="0" baseline="0" noProof="0" dirty="0" err="1">
                <a:ln>
                  <a:noFill/>
                </a:ln>
                <a:solidFill>
                  <a:srgbClr val="000000"/>
                </a:solidFill>
                <a:effectLst/>
                <a:uLnTx/>
                <a:uFillTx/>
                <a:latin typeface="Calibri" panose="020F0502020204030204"/>
                <a:ea typeface="+mn-ea"/>
                <a:cs typeface="+mn-cs"/>
              </a:rPr>
              <a:t>basktbol</a:t>
            </a: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 They are two teams. </a:t>
            </a:r>
            <a:r>
              <a:rPr kumimoji="0" lang="en-US" sz="2600" b="0" i="0" u="none" strike="noStrike" kern="1200" cap="none" spc="0" normalizeH="0" baseline="0" noProof="0" dirty="0">
                <a:ln>
                  <a:noFill/>
                </a:ln>
                <a:solidFill>
                  <a:srgbClr val="000000"/>
                </a:solidFill>
                <a:effectLst/>
                <a:highlight>
                  <a:srgbClr val="FF00FF"/>
                </a:highlight>
                <a:uLnTx/>
                <a:uFillTx/>
                <a:latin typeface="Calibri" panose="020F0502020204030204"/>
                <a:ea typeface="+mn-ea"/>
                <a:cs typeface="+mn-cs"/>
              </a:rPr>
              <a:t>On</a:t>
            </a: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 team is hat team. The hat team is a score and they are happy. </a:t>
            </a:r>
          </a:p>
          <a:p>
            <a:pPr marL="0" marR="0" lvl="0" indent="0" algn="l" defTabSz="457200" rtl="0" eaLnBrk="1" fontAlgn="base" latinLnBrk="0" hangingPunct="1">
              <a:lnSpc>
                <a:spcPct val="90000"/>
              </a:lnSpc>
              <a:spcBef>
                <a:spcPts val="0"/>
              </a:spcBef>
              <a:spcAft>
                <a:spcPts val="600"/>
              </a:spcAft>
              <a:buClrTx/>
              <a:buSzTx/>
              <a:buFontTx/>
              <a:buNone/>
              <a:tabLst/>
              <a:defRPr/>
            </a:pPr>
            <a:r>
              <a:rPr kumimoji="0" lang="en-US" sz="2600" b="0" i="0" u="none" strike="noStrike" kern="1200" cap="none" spc="0" normalizeH="0" baseline="0" noProof="0" dirty="0">
                <a:ln>
                  <a:noFill/>
                </a:ln>
                <a:solidFill>
                  <a:srgbClr val="000000"/>
                </a:solidFill>
                <a:effectLst/>
                <a:highlight>
                  <a:srgbClr val="FF00FF"/>
                </a:highlight>
                <a:uLnTx/>
                <a:uFillTx/>
                <a:latin typeface="Calibri" panose="020F0502020204030204"/>
                <a:ea typeface="+mn-ea"/>
                <a:cs typeface="+mn-cs"/>
              </a:rPr>
              <a:t>The</a:t>
            </a: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 guy </a:t>
            </a:r>
            <a:r>
              <a:rPr kumimoji="0" lang="en-US" sz="2600" b="0" i="0" u="none" strike="noStrike" kern="1200" cap="none" spc="0" normalizeH="0" baseline="0" noProof="0" dirty="0" err="1">
                <a:ln>
                  <a:noFill/>
                </a:ln>
                <a:solidFill>
                  <a:srgbClr val="000000"/>
                </a:solidFill>
                <a:effectLst/>
                <a:highlight>
                  <a:srgbClr val="FF00FF"/>
                </a:highlight>
                <a:uLnTx/>
                <a:uFillTx/>
                <a:latin typeface="Calibri" panose="020F0502020204030204"/>
                <a:ea typeface="+mn-ea"/>
                <a:cs typeface="+mn-cs"/>
              </a:rPr>
              <a:t>trow</a:t>
            </a: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 a </a:t>
            </a:r>
            <a:r>
              <a:rPr kumimoji="0" lang="en-US" sz="2600" b="0" i="0" u="none" strike="noStrike" kern="1200" cap="none" spc="0" normalizeH="0" baseline="0" noProof="0" dirty="0" err="1">
                <a:ln>
                  <a:noFill/>
                </a:ln>
                <a:solidFill>
                  <a:srgbClr val="000000"/>
                </a:solidFill>
                <a:effectLst/>
                <a:uLnTx/>
                <a:uFillTx/>
                <a:latin typeface="Calibri" panose="020F0502020204030204"/>
                <a:ea typeface="+mn-ea"/>
                <a:cs typeface="+mn-cs"/>
              </a:rPr>
              <a:t>bol</a:t>
            </a: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 into the to get the </a:t>
            </a:r>
            <a:r>
              <a:rPr kumimoji="0" lang="en-US" sz="2600" b="0" i="0" u="none" strike="noStrike" kern="1200" cap="none" spc="0" normalizeH="0" baseline="0" noProof="0" dirty="0" err="1">
                <a:ln>
                  <a:noFill/>
                </a:ln>
                <a:solidFill>
                  <a:srgbClr val="000000"/>
                </a:solidFill>
                <a:effectLst/>
                <a:uLnTx/>
                <a:uFillTx/>
                <a:latin typeface="Calibri" panose="020F0502020204030204"/>
                <a:ea typeface="+mn-ea"/>
                <a:cs typeface="+mn-cs"/>
              </a:rPr>
              <a:t>scor</a:t>
            </a:r>
            <a:r>
              <a:rPr kumimoji="0" lang="en-US" sz="2600" b="0" i="0" u="none" strike="noStrike" kern="1200" cap="none" spc="0" normalizeH="0" baseline="0" noProof="0" dirty="0">
                <a:ln>
                  <a:noFill/>
                </a:ln>
                <a:solidFill>
                  <a:srgbClr val="000000"/>
                </a:solidFill>
                <a:effectLst/>
                <a:highlight>
                  <a:srgbClr val="FF00FF"/>
                </a:highlight>
                <a:uLnTx/>
                <a:uFillTx/>
                <a:latin typeface="Calibri" panose="020F0502020204030204"/>
                <a:ea typeface="+mn-ea"/>
                <a:cs typeface="+mn-cs"/>
              </a:rPr>
              <a:t>.</a:t>
            </a: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 </a:t>
            </a:r>
          </a:p>
          <a:p>
            <a:pPr marL="0" marR="0" lvl="0" indent="0" algn="l" defTabSz="457200" rtl="0" eaLnBrk="1" fontAlgn="base" latinLnBrk="0" hangingPunct="1">
              <a:lnSpc>
                <a:spcPct val="90000"/>
              </a:lnSpc>
              <a:spcBef>
                <a:spcPts val="0"/>
              </a:spcBef>
              <a:spcAft>
                <a:spcPts val="600"/>
              </a:spcAft>
              <a:buClrTx/>
              <a:buSzTx/>
              <a:buFontTx/>
              <a:buNone/>
              <a:tabLst/>
              <a:defRPr/>
            </a:pP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On face team guy </a:t>
            </a:r>
            <a:r>
              <a:rPr kumimoji="0" lang="en-US" sz="2600" b="0" i="0" u="none" strike="noStrike" kern="1200" cap="none" spc="0" normalizeH="0" baseline="0" noProof="0" dirty="0" err="1">
                <a:ln>
                  <a:noFill/>
                </a:ln>
                <a:solidFill>
                  <a:srgbClr val="000000"/>
                </a:solidFill>
                <a:effectLst/>
                <a:uLnTx/>
                <a:uFillTx/>
                <a:latin typeface="Calibri" panose="020F0502020204030204"/>
                <a:ea typeface="+mn-ea"/>
                <a:cs typeface="+mn-cs"/>
              </a:rPr>
              <a:t>trys</a:t>
            </a: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 to stop the score. He is not happy.</a:t>
            </a:r>
          </a:p>
          <a:p>
            <a:pPr marL="0" marR="0" lvl="0" indent="0" algn="l" defTabSz="457200" rtl="0" eaLnBrk="1" fontAlgn="base" latinLnBrk="0" hangingPunct="1">
              <a:lnSpc>
                <a:spcPct val="90000"/>
              </a:lnSpc>
              <a:spcBef>
                <a:spcPts val="0"/>
              </a:spcBef>
              <a:spcAft>
                <a:spcPts val="600"/>
              </a:spcAft>
              <a:buClrTx/>
              <a:buSzTx/>
              <a:buFontTx/>
              <a:buNone/>
              <a:tabLst/>
              <a:defRPr/>
            </a:pPr>
            <a:endParaRPr kumimoji="0" lang="en-US" sz="26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endParaRPr>
          </a:p>
          <a:p>
            <a:pPr marL="0" marR="0" lvl="0" indent="0" algn="l" defTabSz="457200" rtl="0" eaLnBrk="1" fontAlgn="base" latinLnBrk="0" hangingPunct="1">
              <a:lnSpc>
                <a:spcPct val="90000"/>
              </a:lnSpc>
              <a:spcBef>
                <a:spcPts val="0"/>
              </a:spcBef>
              <a:spcAft>
                <a:spcPts val="600"/>
              </a:spcAft>
              <a:buClrTx/>
              <a:buSzTx/>
              <a:buFontTx/>
              <a:buNone/>
              <a:tabLst/>
              <a:defRPr/>
            </a:pPr>
            <a:r>
              <a:rPr kumimoji="0" lang="en-US" sz="2800" b="0" i="0" u="none" strike="noStrike" kern="1200" cap="none" spc="0" normalizeH="0" baseline="0" noProof="0" dirty="0">
                <a:ln>
                  <a:noFill/>
                </a:ln>
                <a:solidFill>
                  <a:srgbClr val="000000"/>
                </a:solidFill>
                <a:effectLst/>
                <a:highlight>
                  <a:srgbClr val="FF00FF"/>
                </a:highlight>
                <a:uLnTx/>
                <a:uFillTx/>
                <a:latin typeface="Century Gothic" panose="020B0502020202020204" pitchFamily="34" charset="0"/>
                <a:ea typeface="+mn-ea"/>
                <a:cs typeface="+mn-cs"/>
              </a:rPr>
              <a:t>Uses spelling that reflects learner’s own pronunciation </a:t>
            </a:r>
            <a:r>
              <a:rPr kumimoji="0" lang="en-US" sz="2800" b="1" i="0" u="none" strike="noStrike" kern="1200" cap="none" spc="0" normalizeH="0" baseline="0" noProof="0" dirty="0">
                <a:ln>
                  <a:noFill/>
                </a:ln>
                <a:solidFill>
                  <a:srgbClr val="000000"/>
                </a:solidFill>
                <a:effectLst/>
                <a:highlight>
                  <a:srgbClr val="FF00FF"/>
                </a:highlight>
                <a:uLnTx/>
                <a:uFillTx/>
                <a:latin typeface="Century Gothic" panose="020B0502020202020204" pitchFamily="34" charset="0"/>
                <a:ea typeface="+mn-ea"/>
                <a:cs typeface="+mn-cs"/>
              </a:rPr>
              <a:t>(On [One], </a:t>
            </a:r>
            <a:r>
              <a:rPr kumimoji="0" lang="en-US" sz="2800" b="1" i="0" u="none" strike="noStrike" kern="1200" cap="none" spc="0" normalizeH="0" baseline="0" noProof="0" dirty="0" err="1">
                <a:ln>
                  <a:noFill/>
                </a:ln>
                <a:solidFill>
                  <a:srgbClr val="000000"/>
                </a:solidFill>
                <a:effectLst/>
                <a:highlight>
                  <a:srgbClr val="FF00FF"/>
                </a:highlight>
                <a:uLnTx/>
                <a:uFillTx/>
                <a:latin typeface="Century Gothic" panose="020B0502020202020204" pitchFamily="34" charset="0"/>
                <a:ea typeface="+mn-ea"/>
                <a:cs typeface="+mn-cs"/>
              </a:rPr>
              <a:t>trow</a:t>
            </a:r>
            <a:r>
              <a:rPr kumimoji="0" lang="en-US" sz="2800" b="1" i="0" u="none" strike="noStrike" kern="1200" cap="none" spc="0" normalizeH="0" baseline="0" noProof="0" dirty="0">
                <a:ln>
                  <a:noFill/>
                </a:ln>
                <a:solidFill>
                  <a:srgbClr val="000000"/>
                </a:solidFill>
                <a:effectLst/>
                <a:highlight>
                  <a:srgbClr val="FF00FF"/>
                </a:highlight>
                <a:uLnTx/>
                <a:uFillTx/>
                <a:latin typeface="Century Gothic" panose="020B0502020202020204" pitchFamily="34" charset="0"/>
                <a:ea typeface="+mn-ea"/>
                <a:cs typeface="+mn-cs"/>
              </a:rPr>
              <a:t> [throw], </a:t>
            </a:r>
            <a:r>
              <a:rPr kumimoji="0" lang="en-US" sz="2800" b="1" i="0" u="none" strike="noStrike" kern="1200" cap="none" spc="0" normalizeH="0" baseline="0" noProof="0" dirty="0" err="1">
                <a:ln>
                  <a:noFill/>
                </a:ln>
                <a:solidFill>
                  <a:srgbClr val="000000"/>
                </a:solidFill>
                <a:effectLst/>
                <a:highlight>
                  <a:srgbClr val="FF00FF"/>
                </a:highlight>
                <a:uLnTx/>
                <a:uFillTx/>
                <a:latin typeface="Century Gothic" panose="020B0502020202020204" pitchFamily="34" charset="0"/>
                <a:ea typeface="+mn-ea"/>
                <a:cs typeface="+mn-cs"/>
              </a:rPr>
              <a:t>bol</a:t>
            </a:r>
            <a:r>
              <a:rPr kumimoji="0" lang="en-US" sz="2800" b="1" i="0" u="none" strike="noStrike" kern="1200" cap="none" spc="0" normalizeH="0" baseline="0" noProof="0" dirty="0">
                <a:ln>
                  <a:noFill/>
                </a:ln>
                <a:solidFill>
                  <a:srgbClr val="000000"/>
                </a:solidFill>
                <a:effectLst/>
                <a:highlight>
                  <a:srgbClr val="FF00FF"/>
                </a:highlight>
                <a:uLnTx/>
                <a:uFillTx/>
                <a:latin typeface="Century Gothic" panose="020B0502020202020204" pitchFamily="34" charset="0"/>
                <a:ea typeface="+mn-ea"/>
                <a:cs typeface="+mn-cs"/>
              </a:rPr>
              <a:t> [ball])</a:t>
            </a:r>
            <a:r>
              <a:rPr kumimoji="0" lang="en-US" sz="2800" b="0" i="0" u="none" strike="noStrike" kern="1200" cap="none" spc="0" normalizeH="0" baseline="0" noProof="0" dirty="0">
                <a:ln>
                  <a:noFill/>
                </a:ln>
                <a:solidFill>
                  <a:srgbClr val="000000"/>
                </a:solidFill>
                <a:effectLst/>
                <a:highlight>
                  <a:srgbClr val="FF00FF"/>
                </a:highlight>
                <a:uLnTx/>
                <a:uFillTx/>
                <a:latin typeface="Century Gothic" panose="020B0502020202020204" pitchFamily="34" charset="0"/>
                <a:ea typeface="+mn-ea"/>
                <a:cs typeface="+mn-cs"/>
              </a:rPr>
              <a:t>. Uses capitals at the beginning of sentences </a:t>
            </a:r>
            <a:r>
              <a:rPr kumimoji="0" lang="en-US" sz="2800" b="1" i="0" u="none" strike="noStrike" kern="1200" cap="none" spc="0" normalizeH="0" baseline="0" noProof="0" dirty="0">
                <a:ln>
                  <a:noFill/>
                </a:ln>
                <a:solidFill>
                  <a:srgbClr val="000000"/>
                </a:solidFill>
                <a:effectLst/>
                <a:highlight>
                  <a:srgbClr val="FF00FF"/>
                </a:highlight>
                <a:uLnTx/>
                <a:uFillTx/>
                <a:latin typeface="Century Gothic" panose="020B0502020202020204" pitchFamily="34" charset="0"/>
                <a:ea typeface="+mn-ea"/>
                <a:cs typeface="+mn-cs"/>
              </a:rPr>
              <a:t>(The)</a:t>
            </a:r>
            <a:r>
              <a:rPr kumimoji="0" lang="en-US" sz="2800" b="0" i="0" u="none" strike="noStrike" kern="1200" cap="none" spc="0" normalizeH="0" baseline="0" noProof="0" dirty="0">
                <a:ln>
                  <a:noFill/>
                </a:ln>
                <a:solidFill>
                  <a:srgbClr val="000000"/>
                </a:solidFill>
                <a:effectLst/>
                <a:highlight>
                  <a:srgbClr val="FF00FF"/>
                </a:highlight>
                <a:uLnTx/>
                <a:uFillTx/>
                <a:latin typeface="Century Gothic" panose="020B0502020202020204" pitchFamily="34" charset="0"/>
                <a:ea typeface="+mn-ea"/>
                <a:cs typeface="+mn-cs"/>
              </a:rPr>
              <a:t> and periods </a:t>
            </a:r>
            <a:r>
              <a:rPr kumimoji="0" lang="en-US" sz="2800" b="1" i="0" u="none" strike="noStrike" kern="1200" cap="none" spc="0" normalizeH="0" baseline="0" noProof="0" dirty="0">
                <a:ln>
                  <a:noFill/>
                </a:ln>
                <a:solidFill>
                  <a:srgbClr val="000000"/>
                </a:solidFill>
                <a:effectLst/>
                <a:highlight>
                  <a:srgbClr val="FF00FF"/>
                </a:highlight>
                <a:uLnTx/>
                <a:uFillTx/>
                <a:latin typeface="Century Gothic" panose="020B0502020202020204" pitchFamily="34" charset="0"/>
                <a:ea typeface="+mn-ea"/>
                <a:cs typeface="+mn-cs"/>
              </a:rPr>
              <a:t>(.)</a:t>
            </a:r>
            <a:r>
              <a:rPr kumimoji="0" lang="en-US" sz="2800" b="0" i="0" u="none" strike="noStrike" kern="1200" cap="none" spc="0" normalizeH="0" baseline="0" noProof="0" dirty="0">
                <a:ln>
                  <a:noFill/>
                </a:ln>
                <a:solidFill>
                  <a:srgbClr val="000000"/>
                </a:solidFill>
                <a:effectLst/>
                <a:highlight>
                  <a:srgbClr val="FF00FF"/>
                </a:highlight>
                <a:uLnTx/>
                <a:uFillTx/>
                <a:latin typeface="Century Gothic" panose="020B0502020202020204" pitchFamily="34" charset="0"/>
                <a:ea typeface="+mn-ea"/>
                <a:cs typeface="+mn-cs"/>
              </a:rPr>
              <a:t> at the end of sentences.</a:t>
            </a:r>
            <a:endParaRPr kumimoji="0" lang="en-US" sz="2600" b="0" i="0" u="none" strike="noStrike" kern="1200" cap="none" spc="0" normalizeH="0" baseline="0" noProof="0" dirty="0">
              <a:ln>
                <a:noFill/>
              </a:ln>
              <a:solidFill>
                <a:srgbClr val="000000"/>
              </a:solidFill>
              <a:effectLst/>
              <a:highlight>
                <a:srgbClr val="FF00FF"/>
              </a:highlight>
              <a:uLnTx/>
              <a:uFillTx/>
              <a:latin typeface="Century Gothic" panose="020B0502020202020204" pitchFamily="34" charset="0"/>
              <a:ea typeface="+mn-ea"/>
              <a:cs typeface="+mn-cs"/>
            </a:endParaRPr>
          </a:p>
        </p:txBody>
      </p:sp>
      <p:sp>
        <p:nvSpPr>
          <p:cNvPr id="4" name="TextBox 3">
            <a:extLst>
              <a:ext uri="{FF2B5EF4-FFF2-40B4-BE49-F238E27FC236}">
                <a16:creationId xmlns:a16="http://schemas.microsoft.com/office/drawing/2014/main" id="{1E4C666C-CADC-3580-E4AB-0D38174C72F5}"/>
              </a:ext>
            </a:extLst>
          </p:cNvPr>
          <p:cNvSpPr txBox="1"/>
          <p:nvPr/>
        </p:nvSpPr>
        <p:spPr>
          <a:xfrm>
            <a:off x="2006601" y="5422901"/>
            <a:ext cx="8177213" cy="790575"/>
          </a:xfrm>
          <a:prstGeom prst="rect">
            <a:avLst/>
          </a:prstGeom>
          <a:solidFill>
            <a:schemeClr val="tx1">
              <a:lumMod val="95000"/>
              <a:lumOff val="5000"/>
            </a:schemeClr>
          </a:solidFill>
        </p:spPr>
        <p:txBody>
          <a:bodyPr wrap="square" rtlCol="0" anchor="t">
            <a:normAutofit/>
          </a:bodyPr>
          <a:lstStyle/>
          <a:p>
            <a:pPr marL="0" marR="0" lvl="0" indent="0" algn="ctr" defTabSz="457200" rtl="0" eaLnBrk="1" fontAlgn="auto" latinLnBrk="0" hangingPunct="1">
              <a:lnSpc>
                <a:spcPct val="90000"/>
              </a:lnSpc>
              <a:spcBef>
                <a:spcPts val="0"/>
              </a:spcBef>
              <a:spcAft>
                <a:spcPts val="600"/>
              </a:spcAft>
              <a:buClrTx/>
              <a:buSzTx/>
              <a:buFontTx/>
              <a:buNone/>
              <a:tabLst/>
              <a:defRPr/>
            </a:pPr>
            <a:r>
              <a:rPr kumimoji="0" lang="en-US" sz="2400" b="0" i="1" u="none" strike="noStrike" kern="1200" cap="none" spc="0" normalizeH="0" baseline="0" noProof="0" dirty="0">
                <a:ln>
                  <a:noFill/>
                </a:ln>
                <a:solidFill>
                  <a:prstClr val="white"/>
                </a:solidFill>
                <a:effectLst/>
                <a:uLnTx/>
                <a:uFillTx/>
                <a:latin typeface="Calibri" panose="020F0502020204030204"/>
                <a:ea typeface="+mn-ea"/>
                <a:cs typeface="+mn-cs"/>
              </a:rPr>
              <a:t>Understanding what this student can do informs us about what to teach next… </a:t>
            </a:r>
          </a:p>
        </p:txBody>
      </p:sp>
      <p:sp>
        <p:nvSpPr>
          <p:cNvPr id="2" name="TextBox 1">
            <a:extLst>
              <a:ext uri="{FF2B5EF4-FFF2-40B4-BE49-F238E27FC236}">
                <a16:creationId xmlns:a16="http://schemas.microsoft.com/office/drawing/2014/main" id="{B5E54D93-F7CA-3095-A9E9-10A5CED6C79F}"/>
              </a:ext>
            </a:extLst>
          </p:cNvPr>
          <p:cNvSpPr txBox="1"/>
          <p:nvPr/>
        </p:nvSpPr>
        <p:spPr>
          <a:xfrm>
            <a:off x="2804161" y="6392862"/>
            <a:ext cx="6824689" cy="400110"/>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Strategic (knowledge of techniques to overcome language gaps)</a:t>
            </a:r>
          </a:p>
        </p:txBody>
      </p:sp>
    </p:spTree>
    <p:extLst>
      <p:ext uri="{BB962C8B-B14F-4D97-AF65-F5344CB8AC3E}">
        <p14:creationId xmlns:p14="http://schemas.microsoft.com/office/powerpoint/2010/main" val="359266965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000" y="0"/>
            <a:ext cx="9144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81759" y="480060"/>
            <a:ext cx="8428482"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EF540C6A-A9C8-DA67-7C0D-644FBDF82511}"/>
              </a:ext>
            </a:extLst>
          </p:cNvPr>
          <p:cNvSpPr txBox="1"/>
          <p:nvPr/>
        </p:nvSpPr>
        <p:spPr>
          <a:xfrm>
            <a:off x="2006601" y="642938"/>
            <a:ext cx="8177213" cy="4711700"/>
          </a:xfrm>
          <a:prstGeom prst="rect">
            <a:avLst/>
          </a:prstGeom>
          <a:noFill/>
        </p:spPr>
        <p:txBody>
          <a:bodyPr wrap="square" anchor="t">
            <a:normAutofit/>
          </a:bodyPr>
          <a:lstStyle/>
          <a:p>
            <a:pPr marL="0" marR="0" lvl="0" indent="0" algn="l" defTabSz="457200" rtl="0" eaLnBrk="1" fontAlgn="base" latinLnBrk="0" hangingPunct="1">
              <a:lnSpc>
                <a:spcPct val="90000"/>
              </a:lnSpc>
              <a:spcBef>
                <a:spcPts val="0"/>
              </a:spcBef>
              <a:spcAft>
                <a:spcPts val="600"/>
              </a:spcAft>
              <a:buClrTx/>
              <a:buSzTx/>
              <a:buFontTx/>
              <a:buNone/>
              <a:tabLst/>
              <a:defRPr/>
            </a:pPr>
            <a:r>
              <a:rPr kumimoji="0" lang="en-US" sz="2600" b="1" i="0" u="none" strike="noStrike" kern="1200" cap="none" spc="0" normalizeH="0" baseline="0" noProof="0" dirty="0">
                <a:ln>
                  <a:noFill/>
                </a:ln>
                <a:solidFill>
                  <a:srgbClr val="000000"/>
                </a:solidFill>
                <a:effectLst/>
                <a:uLnTx/>
                <a:uFillTx/>
                <a:latin typeface="Verdana" panose="020B0604030504040204" pitchFamily="34" charset="0"/>
                <a:ea typeface="+mn-ea"/>
                <a:cs typeface="+mn-cs"/>
              </a:rPr>
              <a:t>Student writing sample:</a:t>
            </a:r>
            <a:endParaRPr kumimoji="0" lang="en-US" sz="26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endParaRPr>
          </a:p>
          <a:p>
            <a:pPr marL="0" marR="0" lvl="0" indent="0" algn="l" defTabSz="457200" rtl="0" eaLnBrk="1" fontAlgn="base" latinLnBrk="0" hangingPunct="1">
              <a:lnSpc>
                <a:spcPct val="90000"/>
              </a:lnSpc>
              <a:spcBef>
                <a:spcPts val="0"/>
              </a:spcBef>
              <a:spcAft>
                <a:spcPts val="600"/>
              </a:spcAft>
              <a:buClrTx/>
              <a:buSzTx/>
              <a:buFontTx/>
              <a:buNone/>
              <a:tabLst/>
              <a:defRPr/>
            </a:pPr>
            <a:r>
              <a:rPr kumimoji="0" lang="en-US" sz="2600" b="0" i="0" u="none" strike="noStrike" kern="1200" cap="none" spc="0" normalizeH="0" baseline="0" noProof="0" dirty="0">
                <a:ln>
                  <a:noFill/>
                </a:ln>
                <a:solidFill>
                  <a:prstClr val="white"/>
                </a:solidFill>
                <a:effectLst/>
                <a:highlight>
                  <a:srgbClr val="808000"/>
                </a:highlight>
                <a:uLnTx/>
                <a:uFillTx/>
                <a:latin typeface="Calibri" panose="020F0502020204030204"/>
                <a:ea typeface="+mn-ea"/>
                <a:cs typeface="+mn-cs"/>
              </a:rPr>
              <a:t>These</a:t>
            </a:r>
            <a:r>
              <a:rPr kumimoji="0" lang="en-US" sz="2600" b="0"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2600" b="0" i="0" u="none" strike="noStrike" kern="1200" cap="none" spc="0" normalizeH="0" baseline="0" noProof="0" dirty="0">
                <a:ln>
                  <a:noFill/>
                </a:ln>
                <a:solidFill>
                  <a:prstClr val="white"/>
                </a:solidFill>
                <a:effectLst/>
                <a:highlight>
                  <a:srgbClr val="808000"/>
                </a:highlight>
                <a:uLnTx/>
                <a:uFillTx/>
                <a:latin typeface="Calibri" panose="020F0502020204030204"/>
                <a:ea typeface="+mn-ea"/>
                <a:cs typeface="+mn-cs"/>
              </a:rPr>
              <a:t>guys</a:t>
            </a:r>
            <a:r>
              <a:rPr kumimoji="0" lang="en-US" sz="2600" b="0"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2600" b="0" i="0" u="none" strike="noStrike" kern="1200" cap="none" spc="0" normalizeH="0" baseline="0" noProof="0" dirty="0">
                <a:ln>
                  <a:noFill/>
                </a:ln>
                <a:solidFill>
                  <a:prstClr val="white"/>
                </a:solidFill>
                <a:effectLst/>
                <a:highlight>
                  <a:srgbClr val="808000"/>
                </a:highlight>
                <a:uLnTx/>
                <a:uFillTx/>
                <a:latin typeface="Calibri" panose="020F0502020204030204"/>
                <a:ea typeface="+mn-ea"/>
                <a:cs typeface="+mn-cs"/>
              </a:rPr>
              <a:t>play</a:t>
            </a:r>
            <a:r>
              <a:rPr kumimoji="0" lang="en-US" sz="2600" b="0"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2600" b="0" i="0" u="none" strike="noStrike" kern="1200" cap="none" spc="0" normalizeH="0" baseline="0" noProof="0" dirty="0" err="1">
                <a:ln>
                  <a:noFill/>
                </a:ln>
                <a:solidFill>
                  <a:srgbClr val="000000"/>
                </a:solidFill>
                <a:effectLst/>
                <a:uLnTx/>
                <a:uFillTx/>
                <a:latin typeface="Calibri" panose="020F0502020204030204"/>
                <a:ea typeface="+mn-ea"/>
                <a:cs typeface="+mn-cs"/>
              </a:rPr>
              <a:t>basktbol</a:t>
            </a: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 They are </a:t>
            </a:r>
            <a:r>
              <a:rPr kumimoji="0" lang="en-US" sz="2600" b="0" i="0" u="none" strike="noStrike" kern="1200" cap="none" spc="0" normalizeH="0" baseline="0" noProof="0" dirty="0">
                <a:ln>
                  <a:noFill/>
                </a:ln>
                <a:solidFill>
                  <a:prstClr val="white"/>
                </a:solidFill>
                <a:effectLst/>
                <a:highlight>
                  <a:srgbClr val="808000"/>
                </a:highlight>
                <a:uLnTx/>
                <a:uFillTx/>
                <a:latin typeface="Calibri" panose="020F0502020204030204"/>
                <a:ea typeface="+mn-ea"/>
                <a:cs typeface="+mn-cs"/>
              </a:rPr>
              <a:t>two</a:t>
            </a:r>
            <a:r>
              <a:rPr kumimoji="0" lang="en-US" sz="2600" b="0"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2600" b="0" i="0" u="none" strike="noStrike" kern="1200" cap="none" spc="0" normalizeH="0" baseline="0" noProof="0" dirty="0">
                <a:ln>
                  <a:noFill/>
                </a:ln>
                <a:solidFill>
                  <a:prstClr val="white"/>
                </a:solidFill>
                <a:effectLst/>
                <a:highlight>
                  <a:srgbClr val="808000"/>
                </a:highlight>
                <a:uLnTx/>
                <a:uFillTx/>
                <a:latin typeface="Calibri" panose="020F0502020204030204"/>
                <a:ea typeface="+mn-ea"/>
                <a:cs typeface="+mn-cs"/>
              </a:rPr>
              <a:t>teams</a:t>
            </a: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 On team is hat team. The hat team is a score and they are happy. </a:t>
            </a:r>
          </a:p>
          <a:p>
            <a:pPr marL="0" marR="0" lvl="0" indent="0" algn="l" defTabSz="457200" rtl="0" eaLnBrk="1" fontAlgn="base" latinLnBrk="0" hangingPunct="1">
              <a:lnSpc>
                <a:spcPct val="90000"/>
              </a:lnSpc>
              <a:spcBef>
                <a:spcPts val="0"/>
              </a:spcBef>
              <a:spcAft>
                <a:spcPts val="600"/>
              </a:spcAft>
              <a:buClrTx/>
              <a:buSzTx/>
              <a:buFontTx/>
              <a:buNone/>
              <a:tabLst/>
              <a:defRPr/>
            </a:pP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The guy </a:t>
            </a:r>
            <a:r>
              <a:rPr kumimoji="0" lang="en-US" sz="2600" b="0" i="0" u="none" strike="noStrike" kern="1200" cap="none" spc="0" normalizeH="0" baseline="0" noProof="0" dirty="0" err="1">
                <a:ln>
                  <a:noFill/>
                </a:ln>
                <a:solidFill>
                  <a:srgbClr val="000000"/>
                </a:solidFill>
                <a:effectLst/>
                <a:uLnTx/>
                <a:uFillTx/>
                <a:latin typeface="Calibri" panose="020F0502020204030204"/>
                <a:ea typeface="+mn-ea"/>
                <a:cs typeface="+mn-cs"/>
              </a:rPr>
              <a:t>trow</a:t>
            </a: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 a </a:t>
            </a:r>
            <a:r>
              <a:rPr kumimoji="0" lang="en-US" sz="2600" b="0" i="0" u="none" strike="noStrike" kern="1200" cap="none" spc="0" normalizeH="0" baseline="0" noProof="0" dirty="0" err="1">
                <a:ln>
                  <a:noFill/>
                </a:ln>
                <a:solidFill>
                  <a:srgbClr val="000000"/>
                </a:solidFill>
                <a:effectLst/>
                <a:uLnTx/>
                <a:uFillTx/>
                <a:latin typeface="Calibri" panose="020F0502020204030204"/>
                <a:ea typeface="+mn-ea"/>
                <a:cs typeface="+mn-cs"/>
              </a:rPr>
              <a:t>bol</a:t>
            </a: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 into the to get the </a:t>
            </a:r>
            <a:r>
              <a:rPr kumimoji="0" lang="en-US" sz="2600" b="0" i="0" u="none" strike="noStrike" kern="1200" cap="none" spc="0" normalizeH="0" baseline="0" noProof="0" dirty="0" err="1">
                <a:ln>
                  <a:noFill/>
                </a:ln>
                <a:solidFill>
                  <a:srgbClr val="000000"/>
                </a:solidFill>
                <a:effectLst/>
                <a:uLnTx/>
                <a:uFillTx/>
                <a:latin typeface="Calibri" panose="020F0502020204030204"/>
                <a:ea typeface="+mn-ea"/>
                <a:cs typeface="+mn-cs"/>
              </a:rPr>
              <a:t>scor</a:t>
            </a: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 </a:t>
            </a:r>
          </a:p>
          <a:p>
            <a:pPr marL="0" marR="0" lvl="0" indent="0" algn="l" defTabSz="457200" rtl="0" eaLnBrk="1" fontAlgn="base" latinLnBrk="0" hangingPunct="1">
              <a:lnSpc>
                <a:spcPct val="90000"/>
              </a:lnSpc>
              <a:spcBef>
                <a:spcPts val="0"/>
              </a:spcBef>
              <a:spcAft>
                <a:spcPts val="600"/>
              </a:spcAft>
              <a:buClrTx/>
              <a:buSzTx/>
              <a:buFontTx/>
              <a:buNone/>
              <a:tabLst/>
              <a:defRPr/>
            </a:pPr>
            <a:r>
              <a:rPr kumimoji="0" lang="en-US" sz="2600" b="0" i="0" u="none" strike="noStrike" kern="1200" cap="none" spc="0" normalizeH="0" baseline="0" noProof="0" dirty="0">
                <a:ln>
                  <a:noFill/>
                </a:ln>
                <a:solidFill>
                  <a:prstClr val="white"/>
                </a:solidFill>
                <a:effectLst/>
                <a:highlight>
                  <a:srgbClr val="808000"/>
                </a:highlight>
                <a:uLnTx/>
                <a:uFillTx/>
                <a:latin typeface="Calibri" panose="020F0502020204030204"/>
                <a:ea typeface="+mn-ea"/>
                <a:cs typeface="+mn-cs"/>
              </a:rPr>
              <a:t>On</a:t>
            </a: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 face team guy </a:t>
            </a:r>
            <a:r>
              <a:rPr kumimoji="0" lang="en-US" sz="2600" b="0" i="0" u="none" strike="noStrike" kern="1200" cap="none" spc="0" normalizeH="0" baseline="0" noProof="0" dirty="0" err="1">
                <a:ln>
                  <a:noFill/>
                </a:ln>
                <a:solidFill>
                  <a:srgbClr val="000000"/>
                </a:solidFill>
                <a:effectLst/>
                <a:uLnTx/>
                <a:uFillTx/>
                <a:latin typeface="Calibri" panose="020F0502020204030204"/>
                <a:ea typeface="+mn-ea"/>
                <a:cs typeface="+mn-cs"/>
              </a:rPr>
              <a:t>trys</a:t>
            </a: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 to stop the score</a:t>
            </a:r>
            <a:r>
              <a:rPr kumimoji="0" lang="en-US" sz="2600" b="0" i="0" u="none" strike="noStrike" kern="1200" cap="none" spc="0" normalizeH="0" baseline="0" noProof="0" dirty="0">
                <a:ln>
                  <a:noFill/>
                </a:ln>
                <a:solidFill>
                  <a:prstClr val="white"/>
                </a:solidFill>
                <a:effectLst/>
                <a:highlight>
                  <a:srgbClr val="808000"/>
                </a:highlight>
                <a:uLnTx/>
                <a:uFillTx/>
                <a:latin typeface="Calibri" panose="020F0502020204030204"/>
                <a:ea typeface="+mn-ea"/>
                <a:cs typeface="+mn-cs"/>
              </a:rPr>
              <a:t>.</a:t>
            </a: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 He is not happy.</a:t>
            </a:r>
          </a:p>
          <a:p>
            <a:pPr marL="0" marR="0" lvl="0" indent="0" algn="l" defTabSz="457200" rtl="0" eaLnBrk="1" fontAlgn="base" latinLnBrk="0" hangingPunct="1">
              <a:lnSpc>
                <a:spcPct val="90000"/>
              </a:lnSpc>
              <a:spcBef>
                <a:spcPts val="0"/>
              </a:spcBef>
              <a:spcAft>
                <a:spcPts val="600"/>
              </a:spcAft>
              <a:buClrTx/>
              <a:buSzTx/>
              <a:buFontTx/>
              <a:buNone/>
              <a:tabLst/>
              <a:defRPr/>
            </a:pPr>
            <a:endParaRPr kumimoji="0" lang="en-US" sz="26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endParaRPr>
          </a:p>
          <a:p>
            <a:pPr marL="0" marR="0" lvl="0" indent="0" algn="l" defTabSz="457200" rtl="0" eaLnBrk="1" fontAlgn="base" latinLnBrk="0" hangingPunct="1">
              <a:lnSpc>
                <a:spcPct val="90000"/>
              </a:lnSpc>
              <a:spcBef>
                <a:spcPts val="0"/>
              </a:spcBef>
              <a:spcAft>
                <a:spcPts val="600"/>
              </a:spcAft>
              <a:buClrTx/>
              <a:buSzTx/>
              <a:buFontTx/>
              <a:buNone/>
              <a:tabLst/>
              <a:defRPr/>
            </a:pPr>
            <a:r>
              <a:rPr kumimoji="0" lang="en-US" sz="2800" b="0" i="0" u="none" strike="noStrike" kern="1200" cap="none" spc="0" normalizeH="0" baseline="0" noProof="0" dirty="0">
                <a:ln>
                  <a:noFill/>
                </a:ln>
                <a:solidFill>
                  <a:prstClr val="white"/>
                </a:solidFill>
                <a:effectLst/>
                <a:highlight>
                  <a:srgbClr val="808000"/>
                </a:highlight>
                <a:uLnTx/>
                <a:uFillTx/>
                <a:latin typeface="Century Gothic" panose="020B0502020202020204" pitchFamily="34" charset="0"/>
                <a:ea typeface="+mn-ea"/>
                <a:cs typeface="+mn-cs"/>
              </a:rPr>
              <a:t>Edits for capitalization of words at the beginning of sentences </a:t>
            </a:r>
            <a:r>
              <a:rPr kumimoji="0" lang="en-US" sz="2800" b="1" i="0" u="none" strike="noStrike" kern="1200" cap="none" spc="0" normalizeH="0" baseline="0" noProof="0" dirty="0">
                <a:ln>
                  <a:noFill/>
                </a:ln>
                <a:solidFill>
                  <a:prstClr val="white"/>
                </a:solidFill>
                <a:effectLst/>
                <a:highlight>
                  <a:srgbClr val="808000"/>
                </a:highlight>
                <a:uLnTx/>
                <a:uFillTx/>
                <a:latin typeface="Century Gothic" panose="020B0502020202020204" pitchFamily="34" charset="0"/>
                <a:ea typeface="+mn-ea"/>
                <a:cs typeface="+mn-cs"/>
              </a:rPr>
              <a:t>(On [One])</a:t>
            </a:r>
            <a:r>
              <a:rPr kumimoji="0" lang="en-US" sz="2800" b="0" i="0" u="none" strike="noStrike" kern="1200" cap="none" spc="0" normalizeH="0" baseline="0" noProof="0" dirty="0">
                <a:ln>
                  <a:noFill/>
                </a:ln>
                <a:solidFill>
                  <a:prstClr val="white"/>
                </a:solidFill>
                <a:effectLst/>
                <a:highlight>
                  <a:srgbClr val="808000"/>
                </a:highlight>
                <a:uLnTx/>
                <a:uFillTx/>
                <a:latin typeface="Century Gothic" panose="020B0502020202020204" pitchFamily="34" charset="0"/>
                <a:ea typeface="+mn-ea"/>
                <a:cs typeface="+mn-cs"/>
              </a:rPr>
              <a:t>, periods </a:t>
            </a:r>
            <a:r>
              <a:rPr kumimoji="0" lang="en-US" sz="2800" b="1" i="0" u="none" strike="noStrike" kern="1200" cap="none" spc="0" normalizeH="0" baseline="0" noProof="0" dirty="0">
                <a:ln>
                  <a:noFill/>
                </a:ln>
                <a:solidFill>
                  <a:prstClr val="white"/>
                </a:solidFill>
                <a:effectLst/>
                <a:highlight>
                  <a:srgbClr val="808000"/>
                </a:highlight>
                <a:uLnTx/>
                <a:uFillTx/>
                <a:latin typeface="Century Gothic" panose="020B0502020202020204" pitchFamily="34" charset="0"/>
                <a:ea typeface="+mn-ea"/>
                <a:cs typeface="+mn-cs"/>
              </a:rPr>
              <a:t>(.)</a:t>
            </a:r>
            <a:r>
              <a:rPr kumimoji="0" lang="en-US" sz="2800" b="0" i="0" u="none" strike="noStrike" kern="1200" cap="none" spc="0" normalizeH="0" baseline="0" noProof="0" dirty="0">
                <a:ln>
                  <a:noFill/>
                </a:ln>
                <a:solidFill>
                  <a:prstClr val="white"/>
                </a:solidFill>
                <a:effectLst/>
                <a:highlight>
                  <a:srgbClr val="808000"/>
                </a:highlight>
                <a:uLnTx/>
                <a:uFillTx/>
                <a:latin typeface="Century Gothic" panose="020B0502020202020204" pitchFamily="34" charset="0"/>
                <a:ea typeface="+mn-ea"/>
                <a:cs typeface="+mn-cs"/>
              </a:rPr>
              <a:t> and regular spelling of familiar words </a:t>
            </a:r>
            <a:r>
              <a:rPr kumimoji="0" lang="en-US" sz="2800" b="1" i="0" u="none" strike="noStrike" kern="1200" cap="none" spc="0" normalizeH="0" baseline="0" noProof="0" dirty="0">
                <a:ln>
                  <a:noFill/>
                </a:ln>
                <a:solidFill>
                  <a:prstClr val="white"/>
                </a:solidFill>
                <a:effectLst/>
                <a:highlight>
                  <a:srgbClr val="808000"/>
                </a:highlight>
                <a:uLnTx/>
                <a:uFillTx/>
                <a:latin typeface="Century Gothic" panose="020B0502020202020204" pitchFamily="34" charset="0"/>
                <a:ea typeface="+mn-ea"/>
                <a:cs typeface="+mn-cs"/>
              </a:rPr>
              <a:t>(These, guys, play, two, teams)</a:t>
            </a:r>
            <a:r>
              <a:rPr kumimoji="0" lang="en-US" sz="2800" b="0" i="0" u="none" strike="noStrike" kern="1200" cap="none" spc="0" normalizeH="0" baseline="0" noProof="0" dirty="0">
                <a:ln>
                  <a:noFill/>
                </a:ln>
                <a:solidFill>
                  <a:prstClr val="white"/>
                </a:solidFill>
                <a:effectLst/>
                <a:highlight>
                  <a:srgbClr val="808000"/>
                </a:highlight>
                <a:uLnTx/>
                <a:uFillTx/>
                <a:latin typeface="Century Gothic" panose="020B0502020202020204" pitchFamily="34" charset="0"/>
                <a:ea typeface="+mn-ea"/>
                <a:cs typeface="+mn-cs"/>
              </a:rPr>
              <a:t>.</a:t>
            </a:r>
            <a:endParaRPr kumimoji="0" lang="en-US" sz="2600" b="0" i="0" u="none" strike="noStrike" kern="1200" cap="none" spc="0" normalizeH="0" baseline="0" noProof="0" dirty="0">
              <a:ln>
                <a:noFill/>
              </a:ln>
              <a:solidFill>
                <a:prstClr val="white"/>
              </a:solidFill>
              <a:effectLst/>
              <a:highlight>
                <a:srgbClr val="808000"/>
              </a:highlight>
              <a:uLnTx/>
              <a:uFillTx/>
              <a:latin typeface="Century Gothic" panose="020B0502020202020204" pitchFamily="34" charset="0"/>
              <a:ea typeface="+mn-ea"/>
              <a:cs typeface="+mn-cs"/>
            </a:endParaRPr>
          </a:p>
        </p:txBody>
      </p:sp>
      <p:sp>
        <p:nvSpPr>
          <p:cNvPr id="4" name="TextBox 3">
            <a:extLst>
              <a:ext uri="{FF2B5EF4-FFF2-40B4-BE49-F238E27FC236}">
                <a16:creationId xmlns:a16="http://schemas.microsoft.com/office/drawing/2014/main" id="{1E4C666C-CADC-3580-E4AB-0D38174C72F5}"/>
              </a:ext>
            </a:extLst>
          </p:cNvPr>
          <p:cNvSpPr txBox="1"/>
          <p:nvPr/>
        </p:nvSpPr>
        <p:spPr>
          <a:xfrm>
            <a:off x="2006601" y="5422901"/>
            <a:ext cx="8177213" cy="790575"/>
          </a:xfrm>
          <a:prstGeom prst="rect">
            <a:avLst/>
          </a:prstGeom>
          <a:solidFill>
            <a:schemeClr val="tx1">
              <a:lumMod val="95000"/>
              <a:lumOff val="5000"/>
            </a:schemeClr>
          </a:solidFill>
        </p:spPr>
        <p:txBody>
          <a:bodyPr wrap="square" rtlCol="0" anchor="t">
            <a:normAutofit/>
          </a:bodyPr>
          <a:lstStyle/>
          <a:p>
            <a:pPr marL="0" marR="0" lvl="0" indent="0" algn="ctr" defTabSz="457200" rtl="0" eaLnBrk="1" fontAlgn="auto" latinLnBrk="0" hangingPunct="1">
              <a:lnSpc>
                <a:spcPct val="90000"/>
              </a:lnSpc>
              <a:spcBef>
                <a:spcPts val="0"/>
              </a:spcBef>
              <a:spcAft>
                <a:spcPts val="600"/>
              </a:spcAft>
              <a:buClrTx/>
              <a:buSzTx/>
              <a:buFontTx/>
              <a:buNone/>
              <a:tabLst/>
              <a:defRPr/>
            </a:pPr>
            <a:r>
              <a:rPr kumimoji="0" lang="en-US" sz="2400" b="0" i="1" u="none" strike="noStrike" kern="1200" cap="none" spc="0" normalizeH="0" baseline="0" noProof="0" dirty="0">
                <a:ln>
                  <a:noFill/>
                </a:ln>
                <a:solidFill>
                  <a:prstClr val="white"/>
                </a:solidFill>
                <a:effectLst/>
                <a:uLnTx/>
                <a:uFillTx/>
                <a:latin typeface="Calibri" panose="020F0502020204030204"/>
                <a:ea typeface="+mn-ea"/>
                <a:cs typeface="+mn-cs"/>
              </a:rPr>
              <a:t>Understanding what this student can do informs us about what to teach next… </a:t>
            </a:r>
          </a:p>
        </p:txBody>
      </p:sp>
      <p:sp>
        <p:nvSpPr>
          <p:cNvPr id="2" name="TextBox 1">
            <a:extLst>
              <a:ext uri="{FF2B5EF4-FFF2-40B4-BE49-F238E27FC236}">
                <a16:creationId xmlns:a16="http://schemas.microsoft.com/office/drawing/2014/main" id="{19DE5B3E-4289-2667-89CA-2DFC24AA3697}"/>
              </a:ext>
            </a:extLst>
          </p:cNvPr>
          <p:cNvSpPr txBox="1"/>
          <p:nvPr/>
        </p:nvSpPr>
        <p:spPr>
          <a:xfrm>
            <a:off x="1682094" y="6281738"/>
            <a:ext cx="8826225" cy="646331"/>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Editing (ability to identify and correct writing errors, improve word choice and make sentences clearer)</a:t>
            </a:r>
          </a:p>
        </p:txBody>
      </p:sp>
    </p:spTree>
    <p:extLst>
      <p:ext uri="{BB962C8B-B14F-4D97-AF65-F5344CB8AC3E}">
        <p14:creationId xmlns:p14="http://schemas.microsoft.com/office/powerpoint/2010/main" val="28744950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000" y="0"/>
            <a:ext cx="9144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Rectangle 8">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81759" y="480060"/>
            <a:ext cx="8428482"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 name="Picture 2" descr="Grade 7 Level 1 Writing Sample">
            <a:extLst>
              <a:ext uri="{FF2B5EF4-FFF2-40B4-BE49-F238E27FC236}">
                <a16:creationId xmlns:a16="http://schemas.microsoft.com/office/drawing/2014/main" id="{0875D41F-1A5B-4147-2B55-391221B2F95F}"/>
              </a:ext>
            </a:extLst>
          </p:cNvPr>
          <p:cNvPicPr>
            <a:picLocks noChangeAspect="1" noChangeArrowheads="1"/>
          </p:cNvPicPr>
          <p:nvPr/>
        </p:nvPicPr>
        <p:blipFill>
          <a:blip r:embed="rId2" cstate="email">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a:ext>
            </a:extLst>
          </a:blip>
          <a:stretch>
            <a:fillRect/>
          </a:stretch>
        </p:blipFill>
        <p:spPr bwMode="auto">
          <a:xfrm>
            <a:off x="3310467" y="643467"/>
            <a:ext cx="5571066" cy="5571066"/>
          </a:xfrm>
          <a:prstGeom prst="rect">
            <a:avLst/>
          </a:prstGeom>
          <a:noFill/>
          <a:ln w="19050">
            <a:solidFill>
              <a:schemeClr val="tx1"/>
            </a:solidFill>
          </a:ln>
          <a:extLst>
            <a:ext uri="{909E8E84-426E-40DD-AFC4-6F175D3DCCD1}">
              <a14:hiddenFill xmlns:a14="http://schemas.microsoft.com/office/drawing/2010/main">
                <a:solidFill>
                  <a:srgbClr val="FFFFFF"/>
                </a:solidFill>
              </a14:hiddenFill>
            </a:ext>
          </a:extLst>
        </p:spPr>
      </p:pic>
      <p:sp>
        <p:nvSpPr>
          <p:cNvPr id="3" name="Oval 2">
            <a:extLst>
              <a:ext uri="{FF2B5EF4-FFF2-40B4-BE49-F238E27FC236}">
                <a16:creationId xmlns:a16="http://schemas.microsoft.com/office/drawing/2014/main" id="{7E06D7BD-81AE-E6C0-7A38-985E062FDE78}"/>
              </a:ext>
            </a:extLst>
          </p:cNvPr>
          <p:cNvSpPr/>
          <p:nvPr/>
        </p:nvSpPr>
        <p:spPr>
          <a:xfrm>
            <a:off x="5293360" y="4013200"/>
            <a:ext cx="396240" cy="406400"/>
          </a:xfrm>
          <a:custGeom>
            <a:avLst/>
            <a:gdLst>
              <a:gd name="connsiteX0" fmla="*/ 0 w 396240"/>
              <a:gd name="connsiteY0" fmla="*/ 203200 h 406400"/>
              <a:gd name="connsiteX1" fmla="*/ 198120 w 396240"/>
              <a:gd name="connsiteY1" fmla="*/ 0 h 406400"/>
              <a:gd name="connsiteX2" fmla="*/ 396240 w 396240"/>
              <a:gd name="connsiteY2" fmla="*/ 203200 h 406400"/>
              <a:gd name="connsiteX3" fmla="*/ 198120 w 396240"/>
              <a:gd name="connsiteY3" fmla="*/ 406400 h 406400"/>
              <a:gd name="connsiteX4" fmla="*/ 0 w 396240"/>
              <a:gd name="connsiteY4" fmla="*/ 203200 h 40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240" h="406400" extrusionOk="0">
                <a:moveTo>
                  <a:pt x="0" y="203200"/>
                </a:moveTo>
                <a:cubicBezTo>
                  <a:pt x="-15488" y="81423"/>
                  <a:pt x="65873" y="8568"/>
                  <a:pt x="198120" y="0"/>
                </a:cubicBezTo>
                <a:cubicBezTo>
                  <a:pt x="326218" y="3932"/>
                  <a:pt x="372187" y="91741"/>
                  <a:pt x="396240" y="203200"/>
                </a:cubicBezTo>
                <a:cubicBezTo>
                  <a:pt x="388988" y="322506"/>
                  <a:pt x="306815" y="410403"/>
                  <a:pt x="198120" y="406400"/>
                </a:cubicBezTo>
                <a:cubicBezTo>
                  <a:pt x="66625" y="394322"/>
                  <a:pt x="13415" y="321834"/>
                  <a:pt x="0" y="203200"/>
                </a:cubicBezTo>
                <a:close/>
              </a:path>
            </a:pathLst>
          </a:custGeom>
          <a:noFill/>
          <a:ln w="28575">
            <a:solidFill>
              <a:schemeClr val="accent6">
                <a:lumMod val="75000"/>
              </a:schemeClr>
            </a:solidFill>
            <a:extLst>
              <a:ext uri="{C807C97D-BFC1-408E-A445-0C87EB9F89A2}">
                <ask:lineSketchStyleProps xmlns:ask="http://schemas.microsoft.com/office/drawing/2018/sketchyshapes" xmlns="" sd="1219033472">
                  <a:prstGeom prst="ellipse">
                    <a:avLst/>
                  </a:prstGeom>
                  <ask:type>
                    <ask:lineSketchScribbl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noFill/>
              <a:effectLst/>
              <a:uLnTx/>
              <a:uFillTx/>
              <a:latin typeface="Calibri" panose="020F0502020204030204"/>
              <a:ea typeface="+mn-ea"/>
              <a:cs typeface="+mn-cs"/>
            </a:endParaRPr>
          </a:p>
        </p:txBody>
      </p:sp>
      <p:sp>
        <p:nvSpPr>
          <p:cNvPr id="4" name="Oval 3">
            <a:extLst>
              <a:ext uri="{FF2B5EF4-FFF2-40B4-BE49-F238E27FC236}">
                <a16:creationId xmlns:a16="http://schemas.microsoft.com/office/drawing/2014/main" id="{6E721AA0-54C6-34C0-F6BB-754EB36094CD}"/>
              </a:ext>
            </a:extLst>
          </p:cNvPr>
          <p:cNvSpPr/>
          <p:nvPr/>
        </p:nvSpPr>
        <p:spPr>
          <a:xfrm>
            <a:off x="7071360" y="5130800"/>
            <a:ext cx="447040" cy="447040"/>
          </a:xfrm>
          <a:custGeom>
            <a:avLst/>
            <a:gdLst>
              <a:gd name="connsiteX0" fmla="*/ 0 w 447040"/>
              <a:gd name="connsiteY0" fmla="*/ 223520 h 447040"/>
              <a:gd name="connsiteX1" fmla="*/ 223520 w 447040"/>
              <a:gd name="connsiteY1" fmla="*/ 0 h 447040"/>
              <a:gd name="connsiteX2" fmla="*/ 447040 w 447040"/>
              <a:gd name="connsiteY2" fmla="*/ 223520 h 447040"/>
              <a:gd name="connsiteX3" fmla="*/ 223520 w 447040"/>
              <a:gd name="connsiteY3" fmla="*/ 447040 h 447040"/>
              <a:gd name="connsiteX4" fmla="*/ 0 w 447040"/>
              <a:gd name="connsiteY4" fmla="*/ 223520 h 447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7040" h="447040" extrusionOk="0">
                <a:moveTo>
                  <a:pt x="0" y="223520"/>
                </a:moveTo>
                <a:cubicBezTo>
                  <a:pt x="-24073" y="85224"/>
                  <a:pt x="92567" y="2817"/>
                  <a:pt x="223520" y="0"/>
                </a:cubicBezTo>
                <a:cubicBezTo>
                  <a:pt x="363304" y="3439"/>
                  <a:pt x="439050" y="100327"/>
                  <a:pt x="447040" y="223520"/>
                </a:cubicBezTo>
                <a:cubicBezTo>
                  <a:pt x="424431" y="369046"/>
                  <a:pt x="343303" y="467289"/>
                  <a:pt x="223520" y="447040"/>
                </a:cubicBezTo>
                <a:cubicBezTo>
                  <a:pt x="88751" y="440846"/>
                  <a:pt x="3860" y="348812"/>
                  <a:pt x="0" y="223520"/>
                </a:cubicBezTo>
                <a:close/>
              </a:path>
            </a:pathLst>
          </a:custGeom>
          <a:noFill/>
          <a:ln w="28575">
            <a:solidFill>
              <a:schemeClr val="accent6">
                <a:lumMod val="75000"/>
              </a:schemeClr>
            </a:solidFill>
            <a:extLst>
              <a:ext uri="{C807C97D-BFC1-408E-A445-0C87EB9F89A2}">
                <ask:lineSketchStyleProps xmlns:ask="http://schemas.microsoft.com/office/drawing/2018/sketchyshapes" xmlns="" sd="1219033472">
                  <a:prstGeom prst="ellipse">
                    <a:avLst/>
                  </a:prstGeom>
                  <ask:type>
                    <ask:lineSketchScribbl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noFill/>
              <a:effectLst/>
              <a:uLnTx/>
              <a:uFillTx/>
              <a:latin typeface="Calibri" panose="020F0502020204030204"/>
              <a:ea typeface="+mn-ea"/>
              <a:cs typeface="+mn-cs"/>
            </a:endParaRPr>
          </a:p>
        </p:txBody>
      </p:sp>
      <p:sp>
        <p:nvSpPr>
          <p:cNvPr id="5" name="Oval 4">
            <a:extLst>
              <a:ext uri="{FF2B5EF4-FFF2-40B4-BE49-F238E27FC236}">
                <a16:creationId xmlns:a16="http://schemas.microsoft.com/office/drawing/2014/main" id="{E5D32EED-460B-EB84-A889-64E545D0A9EC}"/>
              </a:ext>
            </a:extLst>
          </p:cNvPr>
          <p:cNvSpPr/>
          <p:nvPr/>
        </p:nvSpPr>
        <p:spPr>
          <a:xfrm>
            <a:off x="5842000" y="5334000"/>
            <a:ext cx="548640" cy="518160"/>
          </a:xfrm>
          <a:custGeom>
            <a:avLst/>
            <a:gdLst>
              <a:gd name="connsiteX0" fmla="*/ 0 w 548640"/>
              <a:gd name="connsiteY0" fmla="*/ 259080 h 518160"/>
              <a:gd name="connsiteX1" fmla="*/ 274320 w 548640"/>
              <a:gd name="connsiteY1" fmla="*/ 0 h 518160"/>
              <a:gd name="connsiteX2" fmla="*/ 548640 w 548640"/>
              <a:gd name="connsiteY2" fmla="*/ 259080 h 518160"/>
              <a:gd name="connsiteX3" fmla="*/ 274320 w 548640"/>
              <a:gd name="connsiteY3" fmla="*/ 518160 h 518160"/>
              <a:gd name="connsiteX4" fmla="*/ 0 w 548640"/>
              <a:gd name="connsiteY4" fmla="*/ 259080 h 518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8640" h="518160" extrusionOk="0">
                <a:moveTo>
                  <a:pt x="0" y="259080"/>
                </a:moveTo>
                <a:cubicBezTo>
                  <a:pt x="-20327" y="103456"/>
                  <a:pt x="118316" y="1689"/>
                  <a:pt x="274320" y="0"/>
                </a:cubicBezTo>
                <a:cubicBezTo>
                  <a:pt x="437707" y="2502"/>
                  <a:pt x="542118" y="116201"/>
                  <a:pt x="548640" y="259080"/>
                </a:cubicBezTo>
                <a:cubicBezTo>
                  <a:pt x="522275" y="427913"/>
                  <a:pt x="420997" y="544835"/>
                  <a:pt x="274320" y="518160"/>
                </a:cubicBezTo>
                <a:cubicBezTo>
                  <a:pt x="110732" y="511548"/>
                  <a:pt x="24412" y="413830"/>
                  <a:pt x="0" y="259080"/>
                </a:cubicBezTo>
                <a:close/>
              </a:path>
            </a:pathLst>
          </a:custGeom>
          <a:noFill/>
          <a:ln w="28575">
            <a:solidFill>
              <a:schemeClr val="accent6">
                <a:lumMod val="75000"/>
              </a:schemeClr>
            </a:solidFill>
            <a:extLst>
              <a:ext uri="{C807C97D-BFC1-408E-A445-0C87EB9F89A2}">
                <ask:lineSketchStyleProps xmlns:ask="http://schemas.microsoft.com/office/drawing/2018/sketchyshapes" xmlns="" sd="1219033472">
                  <a:prstGeom prst="ellipse">
                    <a:avLst/>
                  </a:prstGeom>
                  <ask:type>
                    <ask:lineSketchScribbl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noFill/>
              <a:effectLst/>
              <a:uLnTx/>
              <a:uFillTx/>
              <a:latin typeface="Calibri" panose="020F0502020204030204"/>
              <a:ea typeface="+mn-ea"/>
              <a:cs typeface="+mn-cs"/>
            </a:endParaRPr>
          </a:p>
        </p:txBody>
      </p:sp>
      <p:sp>
        <p:nvSpPr>
          <p:cNvPr id="6" name="Oval 5">
            <a:extLst>
              <a:ext uri="{FF2B5EF4-FFF2-40B4-BE49-F238E27FC236}">
                <a16:creationId xmlns:a16="http://schemas.microsoft.com/office/drawing/2014/main" id="{4EE2A4C8-4D1A-45FF-C200-E23D14D64EAC}"/>
              </a:ext>
            </a:extLst>
          </p:cNvPr>
          <p:cNvSpPr/>
          <p:nvPr/>
        </p:nvSpPr>
        <p:spPr>
          <a:xfrm>
            <a:off x="5673132" y="4853940"/>
            <a:ext cx="396240" cy="406400"/>
          </a:xfrm>
          <a:custGeom>
            <a:avLst/>
            <a:gdLst>
              <a:gd name="connsiteX0" fmla="*/ 0 w 396240"/>
              <a:gd name="connsiteY0" fmla="*/ 203200 h 406400"/>
              <a:gd name="connsiteX1" fmla="*/ 198120 w 396240"/>
              <a:gd name="connsiteY1" fmla="*/ 0 h 406400"/>
              <a:gd name="connsiteX2" fmla="*/ 396240 w 396240"/>
              <a:gd name="connsiteY2" fmla="*/ 203200 h 406400"/>
              <a:gd name="connsiteX3" fmla="*/ 198120 w 396240"/>
              <a:gd name="connsiteY3" fmla="*/ 406400 h 406400"/>
              <a:gd name="connsiteX4" fmla="*/ 0 w 396240"/>
              <a:gd name="connsiteY4" fmla="*/ 203200 h 40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240" h="406400" extrusionOk="0">
                <a:moveTo>
                  <a:pt x="0" y="203200"/>
                </a:moveTo>
                <a:cubicBezTo>
                  <a:pt x="-15488" y="81423"/>
                  <a:pt x="65873" y="8568"/>
                  <a:pt x="198120" y="0"/>
                </a:cubicBezTo>
                <a:cubicBezTo>
                  <a:pt x="326218" y="3932"/>
                  <a:pt x="372187" y="91741"/>
                  <a:pt x="396240" y="203200"/>
                </a:cubicBezTo>
                <a:cubicBezTo>
                  <a:pt x="388988" y="322506"/>
                  <a:pt x="306815" y="410403"/>
                  <a:pt x="198120" y="406400"/>
                </a:cubicBezTo>
                <a:cubicBezTo>
                  <a:pt x="66625" y="394322"/>
                  <a:pt x="13415" y="321834"/>
                  <a:pt x="0" y="203200"/>
                </a:cubicBezTo>
                <a:close/>
              </a:path>
            </a:pathLst>
          </a:custGeom>
          <a:noFill/>
          <a:ln w="28575">
            <a:solidFill>
              <a:schemeClr val="accent6">
                <a:lumMod val="75000"/>
              </a:schemeClr>
            </a:solidFill>
            <a:extLst>
              <a:ext uri="{C807C97D-BFC1-408E-A445-0C87EB9F89A2}">
                <ask:lineSketchStyleProps xmlns:ask="http://schemas.microsoft.com/office/drawing/2018/sketchyshapes" xmlns="" sd="1219033472">
                  <a:prstGeom prst="ellipse">
                    <a:avLst/>
                  </a:prstGeom>
                  <ask:type>
                    <ask:lineSketchScribbl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no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2F78000C-2622-AD3B-A98E-2858A3BFF790}"/>
              </a:ext>
            </a:extLst>
          </p:cNvPr>
          <p:cNvSpPr txBox="1"/>
          <p:nvPr/>
        </p:nvSpPr>
        <p:spPr>
          <a:xfrm>
            <a:off x="2691228" y="1468902"/>
            <a:ext cx="2173544" cy="461665"/>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70AD47">
                    <a:lumMod val="50000"/>
                  </a:srgbClr>
                </a:solidFill>
                <a:effectLst/>
                <a:uLnTx/>
                <a:uFillTx/>
                <a:latin typeface="Calibri" panose="020F0502020204030204"/>
                <a:ea typeface="+mn-ea"/>
                <a:cs typeface="+mn-cs"/>
              </a:rPr>
              <a:t>Self-corrections</a:t>
            </a:r>
          </a:p>
        </p:txBody>
      </p:sp>
    </p:spTree>
    <p:extLst>
      <p:ext uri="{BB962C8B-B14F-4D97-AF65-F5344CB8AC3E}">
        <p14:creationId xmlns:p14="http://schemas.microsoft.com/office/powerpoint/2010/main" val="71597389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Object 10">
            <a:extLst>
              <a:ext uri="{FF2B5EF4-FFF2-40B4-BE49-F238E27FC236}">
                <a16:creationId xmlns:a16="http://schemas.microsoft.com/office/drawing/2014/main" id="{C21FB20C-C02F-55FF-CA6E-A6368A57DAD5}"/>
              </a:ext>
            </a:extLst>
          </p:cNvPr>
          <p:cNvGraphicFramePr>
            <a:graphicFrameLocks noChangeAspect="1"/>
          </p:cNvGraphicFramePr>
          <p:nvPr/>
        </p:nvGraphicFramePr>
        <p:xfrm>
          <a:off x="5798822" y="414598"/>
          <a:ext cx="4426516" cy="5778625"/>
        </p:xfrm>
        <a:graphic>
          <a:graphicData uri="http://schemas.openxmlformats.org/presentationml/2006/ole">
            <mc:AlternateContent xmlns:mc="http://schemas.openxmlformats.org/markup-compatibility/2006">
              <mc:Choice xmlns:v="urn:schemas-microsoft-com:vml" Requires="v">
                <p:oleObj spid="_x0000_s1025" name="Document" r:id="rId3" imgW="5943600" imgH="7759700" progId="Word.Document.12">
                  <p:embed/>
                </p:oleObj>
              </mc:Choice>
              <mc:Fallback>
                <p:oleObj name="Document" r:id="rId3" imgW="5943600" imgH="7759700" progId="Word.Document.12">
                  <p:embed/>
                  <p:pic>
                    <p:nvPicPr>
                      <p:cNvPr id="11" name="Object 10">
                        <a:extLst>
                          <a:ext uri="{FF2B5EF4-FFF2-40B4-BE49-F238E27FC236}">
                            <a16:creationId xmlns:a16="http://schemas.microsoft.com/office/drawing/2014/main" id="{C21FB20C-C02F-55FF-CA6E-A6368A57DAD5}"/>
                          </a:ext>
                        </a:extLst>
                      </p:cNvPr>
                      <p:cNvPicPr/>
                      <p:nvPr/>
                    </p:nvPicPr>
                    <p:blipFill>
                      <a:blip r:embed="rId4"/>
                      <a:stretch>
                        <a:fillRect/>
                      </a:stretch>
                    </p:blipFill>
                    <p:spPr>
                      <a:xfrm>
                        <a:off x="5798822" y="414598"/>
                        <a:ext cx="4426516" cy="5778625"/>
                      </a:xfrm>
                      <a:prstGeom prst="rect">
                        <a:avLst/>
                      </a:prstGeom>
                    </p:spPr>
                  </p:pic>
                </p:oleObj>
              </mc:Fallback>
            </mc:AlternateContent>
          </a:graphicData>
        </a:graphic>
      </p:graphicFrame>
      <p:sp>
        <p:nvSpPr>
          <p:cNvPr id="12" name="TextBox 11">
            <a:extLst>
              <a:ext uri="{FF2B5EF4-FFF2-40B4-BE49-F238E27FC236}">
                <a16:creationId xmlns:a16="http://schemas.microsoft.com/office/drawing/2014/main" id="{AAE8BF3E-E406-47DE-BF54-EAA239934071}"/>
              </a:ext>
            </a:extLst>
          </p:cNvPr>
          <p:cNvSpPr txBox="1"/>
          <p:nvPr/>
        </p:nvSpPr>
        <p:spPr>
          <a:xfrm>
            <a:off x="470263" y="1484243"/>
            <a:ext cx="5199019" cy="4493538"/>
          </a:xfrm>
          <a:prstGeom prst="rect">
            <a:avLst/>
          </a:prstGeom>
          <a:noFill/>
        </p:spPr>
        <p:txBody>
          <a:bodyPr wrap="square" rtlCol="0">
            <a:spAutoFit/>
          </a:bodyPr>
          <a:lstStyle/>
          <a:p>
            <a:pPr marL="214313" marR="0" lvl="0" indent="-214313" algn="l" defTabSz="3429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black"/>
                </a:solidFill>
                <a:effectLst/>
                <a:highlight>
                  <a:srgbClr val="FFFF00"/>
                </a:highlight>
                <a:uLnTx/>
                <a:uFillTx/>
                <a:latin typeface="Calibri" panose="020F0502020204030204"/>
                <a:ea typeface="+mn-ea"/>
                <a:cs typeface="+mn-cs"/>
              </a:rPr>
              <a:t>D</a:t>
            </a:r>
            <a:r>
              <a:rPr kumimoji="0" lang="en-US" sz="2200" b="0" i="0" u="none" strike="noStrike" kern="1200" cap="none" spc="0" normalizeH="0" baseline="0" noProof="0" dirty="0" err="1">
                <a:ln>
                  <a:noFill/>
                </a:ln>
                <a:solidFill>
                  <a:prstClr val="black"/>
                </a:solidFill>
                <a:effectLst/>
                <a:highlight>
                  <a:srgbClr val="FFFF00"/>
                </a:highlight>
                <a:uLnTx/>
                <a:uFillTx/>
                <a:latin typeface="Calibri" panose="020F0502020204030204"/>
                <a:ea typeface="+mn-ea"/>
                <a:cs typeface="+mn-cs"/>
              </a:rPr>
              <a:t>escriptive</a:t>
            </a:r>
            <a:r>
              <a:rPr kumimoji="0" lang="en-US" sz="2200" b="0" i="0" u="none" strike="noStrike" kern="1200" cap="none" spc="0" normalizeH="0" baseline="0" noProof="0" dirty="0">
                <a:ln>
                  <a:noFill/>
                </a:ln>
                <a:solidFill>
                  <a:prstClr val="black"/>
                </a:solidFill>
                <a:effectLst/>
                <a:highlight>
                  <a:srgbClr val="FFFF00"/>
                </a:highlight>
                <a:uLnTx/>
                <a:uFillTx/>
                <a:latin typeface="Calibri" panose="020F0502020204030204"/>
                <a:ea typeface="+mn-ea"/>
                <a:cs typeface="+mn-cs"/>
              </a:rPr>
              <a:t> words and  subject-specific words related to familiar objects, actions and topics.</a:t>
            </a:r>
          </a:p>
          <a:p>
            <a:pPr marL="214313" marR="0" lvl="0" indent="-214313" algn="l" defTabSz="3429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black"/>
                </a:solidFill>
                <a:effectLst/>
                <a:highlight>
                  <a:srgbClr val="00FF00"/>
                </a:highlight>
                <a:uLnTx/>
                <a:uFillTx/>
                <a:latin typeface="Calibri" panose="020F0502020204030204"/>
                <a:ea typeface="+mn-ea"/>
                <a:cs typeface="+mn-cs"/>
              </a:rPr>
              <a:t>V</a:t>
            </a:r>
            <a:r>
              <a:rPr kumimoji="0" lang="en-US" sz="2200" b="0" i="0" u="none" strike="noStrike" kern="1200" cap="none" spc="0" normalizeH="0" baseline="0" noProof="0" dirty="0" err="1">
                <a:ln>
                  <a:noFill/>
                </a:ln>
                <a:solidFill>
                  <a:prstClr val="black"/>
                </a:solidFill>
                <a:effectLst/>
                <a:highlight>
                  <a:srgbClr val="00FF00"/>
                </a:highlight>
                <a:uLnTx/>
                <a:uFillTx/>
                <a:latin typeface="Calibri" panose="020F0502020204030204"/>
                <a:ea typeface="+mn-ea"/>
                <a:cs typeface="+mn-cs"/>
              </a:rPr>
              <a:t>erbs</a:t>
            </a:r>
            <a:r>
              <a:rPr kumimoji="0" lang="en-US" sz="2200" b="0" i="0" u="none" strike="noStrike" kern="1200" cap="none" spc="0" normalizeH="0" baseline="0" noProof="0" dirty="0">
                <a:ln>
                  <a:noFill/>
                </a:ln>
                <a:solidFill>
                  <a:prstClr val="black"/>
                </a:solidFill>
                <a:effectLst/>
                <a:highlight>
                  <a:srgbClr val="00FF00"/>
                </a:highlight>
                <a:uLnTx/>
                <a:uFillTx/>
                <a:latin typeface="Calibri" panose="020F0502020204030204"/>
                <a:ea typeface="+mn-ea"/>
                <a:cs typeface="+mn-cs"/>
              </a:rPr>
              <a:t> in present, past and continuous tenses</a:t>
            </a:r>
          </a:p>
          <a:p>
            <a:pPr marL="214313" marR="0" lvl="0" indent="-214313" algn="l" defTabSz="3429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black"/>
                </a:solidFill>
                <a:effectLst/>
                <a:highlight>
                  <a:srgbClr val="00FF00"/>
                </a:highlight>
                <a:uLnTx/>
                <a:uFillTx/>
                <a:latin typeface="Calibri" panose="020F0502020204030204"/>
                <a:ea typeface="+mn-ea"/>
                <a:cs typeface="+mn-cs"/>
              </a:rPr>
              <a:t>Expand conjunctions (</a:t>
            </a:r>
            <a:r>
              <a:rPr kumimoji="0" lang="en-US" sz="2200" b="0" i="1" u="none" strike="noStrike" kern="1200" cap="none" spc="0" normalizeH="0" baseline="0" noProof="0" dirty="0">
                <a:ln>
                  <a:noFill/>
                </a:ln>
                <a:solidFill>
                  <a:prstClr val="black"/>
                </a:solidFill>
                <a:effectLst/>
                <a:highlight>
                  <a:srgbClr val="00FF00"/>
                </a:highlight>
                <a:uLnTx/>
                <a:uFillTx/>
                <a:latin typeface="Calibri" panose="020F0502020204030204"/>
                <a:ea typeface="+mn-ea"/>
                <a:cs typeface="+mn-cs"/>
              </a:rPr>
              <a:t>because, but, for</a:t>
            </a:r>
            <a:r>
              <a:rPr kumimoji="0" lang="en-US" sz="2200" b="0" i="0" u="none" strike="noStrike" kern="1200" cap="none" spc="0" normalizeH="0" baseline="0" noProof="0" dirty="0">
                <a:ln>
                  <a:noFill/>
                </a:ln>
                <a:solidFill>
                  <a:prstClr val="black"/>
                </a:solidFill>
                <a:effectLst/>
                <a:highlight>
                  <a:srgbClr val="00FF00"/>
                </a:highlight>
                <a:uLnTx/>
                <a:uFillTx/>
                <a:latin typeface="Calibri" panose="020F0502020204030204"/>
                <a:ea typeface="+mn-ea"/>
                <a:cs typeface="+mn-cs"/>
              </a:rPr>
              <a:t>) and sequence markers (</a:t>
            </a:r>
            <a:r>
              <a:rPr kumimoji="0" lang="en-US" sz="2200" b="0" i="1" u="none" strike="noStrike" kern="1200" cap="none" spc="0" normalizeH="0" baseline="0" noProof="0" dirty="0">
                <a:ln>
                  <a:noFill/>
                </a:ln>
                <a:solidFill>
                  <a:prstClr val="black"/>
                </a:solidFill>
                <a:effectLst/>
                <a:highlight>
                  <a:srgbClr val="00FF00"/>
                </a:highlight>
                <a:uLnTx/>
                <a:uFillTx/>
                <a:latin typeface="Calibri" panose="020F0502020204030204"/>
                <a:ea typeface="+mn-ea"/>
                <a:cs typeface="+mn-cs"/>
              </a:rPr>
              <a:t>next, last</a:t>
            </a:r>
            <a:r>
              <a:rPr kumimoji="0" lang="en-US" sz="2200" b="0" i="0" u="none" strike="noStrike" kern="1200" cap="none" spc="0" normalizeH="0" baseline="0" noProof="0" dirty="0">
                <a:ln>
                  <a:noFill/>
                </a:ln>
                <a:solidFill>
                  <a:prstClr val="black"/>
                </a:solidFill>
                <a:effectLst/>
                <a:highlight>
                  <a:srgbClr val="00FF00"/>
                </a:highlight>
                <a:uLnTx/>
                <a:uFillTx/>
                <a:latin typeface="Calibri" panose="020F0502020204030204"/>
                <a:ea typeface="+mn-ea"/>
                <a:cs typeface="+mn-cs"/>
              </a:rPr>
              <a:t>)</a:t>
            </a:r>
          </a:p>
          <a:p>
            <a:pPr marL="214313" marR="0" lvl="0" indent="-214313" algn="l" defTabSz="3429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black"/>
                </a:solidFill>
                <a:effectLst/>
                <a:highlight>
                  <a:srgbClr val="00FFFF"/>
                </a:highlight>
                <a:uLnTx/>
                <a:uFillTx/>
                <a:latin typeface="Calibri" panose="020F0502020204030204"/>
                <a:ea typeface="+mn-ea"/>
                <a:cs typeface="+mn-cs"/>
              </a:rPr>
              <a:t>D</a:t>
            </a:r>
            <a:r>
              <a:rPr kumimoji="0" lang="en-US" sz="2200" b="0" i="0" u="none" strike="noStrike" kern="1200" cap="none" spc="0" normalizeH="0" baseline="0" noProof="0" dirty="0" err="1">
                <a:ln>
                  <a:noFill/>
                </a:ln>
                <a:solidFill>
                  <a:prstClr val="black"/>
                </a:solidFill>
                <a:effectLst/>
                <a:highlight>
                  <a:srgbClr val="00FFFF"/>
                </a:highlight>
                <a:uLnTx/>
                <a:uFillTx/>
                <a:latin typeface="Calibri" panose="020F0502020204030204"/>
                <a:ea typeface="+mn-ea"/>
                <a:cs typeface="+mn-cs"/>
              </a:rPr>
              <a:t>etailed</a:t>
            </a:r>
            <a:r>
              <a:rPr kumimoji="0" lang="en-US" sz="2200" b="0" i="0" u="none" strike="noStrike" kern="1200" cap="none" spc="0" normalizeH="0" baseline="0" noProof="0" dirty="0">
                <a:ln>
                  <a:noFill/>
                </a:ln>
                <a:solidFill>
                  <a:prstClr val="black"/>
                </a:solidFill>
                <a:effectLst/>
                <a:highlight>
                  <a:srgbClr val="00FFFF"/>
                </a:highlight>
                <a:uLnTx/>
                <a:uFillTx/>
                <a:latin typeface="Calibri" panose="020F0502020204030204"/>
                <a:ea typeface="+mn-ea"/>
                <a:cs typeface="+mn-cs"/>
              </a:rPr>
              <a:t> simple sentences and sentences with clauses</a:t>
            </a:r>
          </a:p>
          <a:p>
            <a:pPr marL="214313" marR="0" lvl="0" indent="-214313" algn="l" defTabSz="3429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black"/>
                </a:solidFill>
                <a:effectLst/>
                <a:highlight>
                  <a:srgbClr val="FF00FF"/>
                </a:highlight>
                <a:uLnTx/>
                <a:uFillTx/>
                <a:latin typeface="Calibri" panose="020F0502020204030204"/>
                <a:ea typeface="+mn-ea"/>
                <a:cs typeface="+mn-cs"/>
              </a:rPr>
              <a:t>Spelling familiar words from memory and using simple writing frames</a:t>
            </a:r>
          </a:p>
          <a:p>
            <a:pPr marL="214313" marR="0" lvl="0" indent="-214313" algn="l" defTabSz="3429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highlight>
                  <a:srgbClr val="808000"/>
                </a:highlight>
                <a:uLnTx/>
                <a:uFillTx/>
                <a:latin typeface="Calibri" panose="020F0502020204030204"/>
                <a:ea typeface="+mn-ea"/>
                <a:cs typeface="+mn-cs"/>
              </a:rPr>
              <a:t>Use of grammar and dictionary notes/checklist </a:t>
            </a:r>
          </a:p>
        </p:txBody>
      </p:sp>
      <p:sp>
        <p:nvSpPr>
          <p:cNvPr id="2" name="TextBox 1">
            <a:extLst>
              <a:ext uri="{FF2B5EF4-FFF2-40B4-BE49-F238E27FC236}">
                <a16:creationId xmlns:a16="http://schemas.microsoft.com/office/drawing/2014/main" id="{4C7A7C0B-9DA2-679C-319B-584AF7584427}"/>
              </a:ext>
            </a:extLst>
          </p:cNvPr>
          <p:cNvSpPr txBox="1"/>
          <p:nvPr/>
        </p:nvSpPr>
        <p:spPr>
          <a:xfrm>
            <a:off x="1537252" y="530087"/>
            <a:ext cx="4176145" cy="415498"/>
          </a:xfrm>
          <a:prstGeom prst="rect">
            <a:avLst/>
          </a:prstGeom>
          <a:noFill/>
        </p:spPr>
        <p:txBody>
          <a:bodyPr wrap="square" rtlCol="0">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kumimoji="0" lang="en-US" sz="2100" b="1" i="0" u="none" strike="noStrike" kern="1200" cap="none" spc="0" normalizeH="0" baseline="0" noProof="0" dirty="0">
                <a:ln>
                  <a:noFill/>
                </a:ln>
                <a:solidFill>
                  <a:prstClr val="black"/>
                </a:solidFill>
                <a:effectLst/>
                <a:uLnTx/>
                <a:uFillTx/>
                <a:latin typeface="Calibri" panose="020F0502020204030204"/>
                <a:ea typeface="+mn-ea"/>
                <a:cs typeface="+mn-cs"/>
              </a:rPr>
              <a:t>Next Steps Instruction</a:t>
            </a:r>
          </a:p>
        </p:txBody>
      </p:sp>
    </p:spTree>
    <p:extLst>
      <p:ext uri="{BB962C8B-B14F-4D97-AF65-F5344CB8AC3E}">
        <p14:creationId xmlns:p14="http://schemas.microsoft.com/office/powerpoint/2010/main" val="8140688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oogle Shape;626;p24">
            <a:extLst>
              <a:ext uri="{FF2B5EF4-FFF2-40B4-BE49-F238E27FC236}">
                <a16:creationId xmlns:a16="http://schemas.microsoft.com/office/drawing/2014/main" id="{772A1D93-398B-B5C2-AB54-6A36B317F846}"/>
              </a:ext>
            </a:extLst>
          </p:cNvPr>
          <p:cNvPicPr preferRelativeResize="0">
            <a:picLocks noGrp="1"/>
          </p:cNvPicPr>
          <p:nvPr>
            <p:ph idx="1"/>
          </p:nvPr>
        </p:nvPicPr>
        <p:blipFill rotWithShape="1">
          <a:blip r:embed="rId3" cstate="email">
            <a:extLst>
              <a:ext uri="{28A0092B-C50C-407E-A947-70E740481C1C}">
                <a14:useLocalDpi xmlns:a14="http://schemas.microsoft.com/office/drawing/2010/main"/>
              </a:ext>
            </a:extLst>
          </a:blip>
          <a:stretch/>
        </p:blipFill>
        <p:spPr>
          <a:xfrm>
            <a:off x="663216" y="643467"/>
            <a:ext cx="4498635" cy="5571066"/>
          </a:xfrm>
          <a:prstGeom prst="rect">
            <a:avLst/>
          </a:prstGeom>
          <a:noFill/>
        </p:spPr>
      </p:pic>
      <p:sp>
        <p:nvSpPr>
          <p:cNvPr id="5" name="TextBox 4">
            <a:extLst>
              <a:ext uri="{FF2B5EF4-FFF2-40B4-BE49-F238E27FC236}">
                <a16:creationId xmlns:a16="http://schemas.microsoft.com/office/drawing/2014/main" id="{6D72C0E1-3B4E-9273-7E68-B09B1BC335BB}"/>
              </a:ext>
            </a:extLst>
          </p:cNvPr>
          <p:cNvSpPr txBox="1"/>
          <p:nvPr/>
        </p:nvSpPr>
        <p:spPr>
          <a:xfrm>
            <a:off x="5825067" y="1690062"/>
            <a:ext cx="5259773" cy="34778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Differential Impact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4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4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achievement </a:t>
            </a: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4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progress</a:t>
            </a: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4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o</a:t>
            </a:r>
            <a:r>
              <a:rPr kumimoji="0" lang="en-US" sz="4400" b="0" i="0" u="none" strike="noStrike" kern="1200" cap="none" spc="0" normalizeH="0" baseline="0" noProof="0" dirty="0" err="1">
                <a:ln>
                  <a:noFill/>
                </a:ln>
                <a:solidFill>
                  <a:prstClr val="black"/>
                </a:solidFill>
                <a:effectLst/>
                <a:uLnTx/>
                <a:uFillTx/>
                <a:latin typeface="Century Gothic" panose="020B0502020202020204" pitchFamily="34" charset="0"/>
                <a:ea typeface="+mn-ea"/>
                <a:cs typeface="+mn-cs"/>
              </a:rPr>
              <a:t>verall</a:t>
            </a:r>
            <a:r>
              <a:rPr kumimoji="0" lang="en-US" sz="4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 impact</a:t>
            </a:r>
          </a:p>
        </p:txBody>
      </p:sp>
      <p:sp>
        <p:nvSpPr>
          <p:cNvPr id="3" name="Rectangle 2">
            <a:extLst>
              <a:ext uri="{FF2B5EF4-FFF2-40B4-BE49-F238E27FC236}">
                <a16:creationId xmlns:a16="http://schemas.microsoft.com/office/drawing/2014/main" id="{65AC6AF2-96E4-C3F3-8C87-FC2635AB6798}"/>
              </a:ext>
            </a:extLst>
          </p:cNvPr>
          <p:cNvSpPr/>
          <p:nvPr/>
        </p:nvSpPr>
        <p:spPr>
          <a:xfrm>
            <a:off x="0" y="0"/>
            <a:ext cx="12059478" cy="6732104"/>
          </a:xfrm>
          <a:prstGeom prst="rect">
            <a:avLst/>
          </a:prstGeom>
          <a:noFill/>
          <a:ln w="257175">
            <a:solidFill>
              <a:srgbClr val="0253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entury Gothic" panose="020F0302020204030204"/>
              <a:ea typeface="+mn-ea"/>
              <a:cs typeface="+mn-cs"/>
            </a:endParaRPr>
          </a:p>
        </p:txBody>
      </p:sp>
    </p:spTree>
    <p:extLst>
      <p:ext uri="{BB962C8B-B14F-4D97-AF65-F5344CB8AC3E}">
        <p14:creationId xmlns:p14="http://schemas.microsoft.com/office/powerpoint/2010/main" val="3039641009"/>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109DB6-6827-C443-C948-282814C4343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60DC739-9751-8313-BEBD-EF8BCF908323}"/>
              </a:ext>
            </a:extLst>
          </p:cNvPr>
          <p:cNvSpPr>
            <a:spLocks noGrp="1"/>
          </p:cNvSpPr>
          <p:nvPr>
            <p:ph type="title"/>
          </p:nvPr>
        </p:nvSpPr>
        <p:spPr>
          <a:xfrm>
            <a:off x="838200" y="46666"/>
            <a:ext cx="10515600" cy="1325563"/>
          </a:xfrm>
        </p:spPr>
        <p:txBody>
          <a:bodyPr/>
          <a:lstStyle/>
          <a:p>
            <a:pPr algn="ctr"/>
            <a:r>
              <a:rPr lang="en-US" dirty="0">
                <a:latin typeface="Century Gothic" panose="020B0502020202020204" pitchFamily="34" charset="0"/>
              </a:rPr>
              <a:t>Progress and Achievement</a:t>
            </a:r>
          </a:p>
        </p:txBody>
      </p:sp>
      <p:graphicFrame>
        <p:nvGraphicFramePr>
          <p:cNvPr id="4" name="Content Placeholder 3">
            <a:extLst>
              <a:ext uri="{FF2B5EF4-FFF2-40B4-BE49-F238E27FC236}">
                <a16:creationId xmlns:a16="http://schemas.microsoft.com/office/drawing/2014/main" id="{B97E8729-6E7A-8826-8AE8-EA7005D8577B}"/>
              </a:ext>
            </a:extLst>
          </p:cNvPr>
          <p:cNvGraphicFramePr>
            <a:graphicFrameLocks noGrp="1"/>
          </p:cNvGraphicFramePr>
          <p:nvPr>
            <p:ph idx="1"/>
          </p:nvPr>
        </p:nvGraphicFramePr>
        <p:xfrm>
          <a:off x="838200" y="1089339"/>
          <a:ext cx="10515600" cy="5186226"/>
        </p:xfrm>
        <a:graphic>
          <a:graphicData uri="http://schemas.openxmlformats.org/drawingml/2006/table">
            <a:tbl>
              <a:tblPr firstRow="1" bandRow="1">
                <a:tableStyleId>{5C22544A-7EE6-4342-B048-85BDC9FD1C3A}</a:tableStyleId>
              </a:tblPr>
              <a:tblGrid>
                <a:gridCol w="5257800">
                  <a:extLst>
                    <a:ext uri="{9D8B030D-6E8A-4147-A177-3AD203B41FA5}">
                      <a16:colId xmlns:a16="http://schemas.microsoft.com/office/drawing/2014/main" val="3953899718"/>
                    </a:ext>
                  </a:extLst>
                </a:gridCol>
                <a:gridCol w="5257800">
                  <a:extLst>
                    <a:ext uri="{9D8B030D-6E8A-4147-A177-3AD203B41FA5}">
                      <a16:colId xmlns:a16="http://schemas.microsoft.com/office/drawing/2014/main" val="1841115715"/>
                    </a:ext>
                  </a:extLst>
                </a:gridCol>
              </a:tblGrid>
              <a:tr h="2593113">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94520577"/>
                  </a:ext>
                </a:extLst>
              </a:tr>
              <a:tr h="2593113">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18402996"/>
                  </a:ext>
                </a:extLst>
              </a:tr>
            </a:tbl>
          </a:graphicData>
        </a:graphic>
      </p:graphicFrame>
      <p:sp>
        <p:nvSpPr>
          <p:cNvPr id="5" name="TextBox 4">
            <a:extLst>
              <a:ext uri="{FF2B5EF4-FFF2-40B4-BE49-F238E27FC236}">
                <a16:creationId xmlns:a16="http://schemas.microsoft.com/office/drawing/2014/main" id="{38F236EF-44D8-48B1-A1A7-A24395D9B3C8}"/>
              </a:ext>
            </a:extLst>
          </p:cNvPr>
          <p:cNvSpPr txBox="1"/>
          <p:nvPr/>
        </p:nvSpPr>
        <p:spPr>
          <a:xfrm>
            <a:off x="2112579" y="5344511"/>
            <a:ext cx="2932387" cy="830997"/>
          </a:xfrm>
          <a:prstGeom prst="rect">
            <a:avLst/>
          </a:prstGeom>
          <a:solidFill>
            <a:srgbClr val="FF0000">
              <a:alpha val="47843"/>
            </a:srgbClr>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Low Achievement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Low Progress</a:t>
            </a:r>
          </a:p>
        </p:txBody>
      </p:sp>
      <p:sp>
        <p:nvSpPr>
          <p:cNvPr id="6" name="TextBox 5">
            <a:extLst>
              <a:ext uri="{FF2B5EF4-FFF2-40B4-BE49-F238E27FC236}">
                <a16:creationId xmlns:a16="http://schemas.microsoft.com/office/drawing/2014/main" id="{1C366B9A-C819-03A6-38BF-EDCC1EC55ADE}"/>
              </a:ext>
            </a:extLst>
          </p:cNvPr>
          <p:cNvSpPr txBox="1"/>
          <p:nvPr/>
        </p:nvSpPr>
        <p:spPr>
          <a:xfrm>
            <a:off x="7338963" y="5344510"/>
            <a:ext cx="2932387" cy="830997"/>
          </a:xfrm>
          <a:prstGeom prst="rect">
            <a:avLst/>
          </a:prstGeom>
          <a:solidFill>
            <a:schemeClr val="accent6">
              <a:lumMod val="20000"/>
              <a:lumOff val="80000"/>
            </a:schemeClr>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Low Achievement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High Progress</a:t>
            </a:r>
          </a:p>
        </p:txBody>
      </p:sp>
      <p:sp>
        <p:nvSpPr>
          <p:cNvPr id="7" name="TextBox 6">
            <a:extLst>
              <a:ext uri="{FF2B5EF4-FFF2-40B4-BE49-F238E27FC236}">
                <a16:creationId xmlns:a16="http://schemas.microsoft.com/office/drawing/2014/main" id="{B34CC99E-B217-88E0-8687-137CC1694131}"/>
              </a:ext>
            </a:extLst>
          </p:cNvPr>
          <p:cNvSpPr txBox="1"/>
          <p:nvPr/>
        </p:nvSpPr>
        <p:spPr>
          <a:xfrm>
            <a:off x="1884550" y="1337958"/>
            <a:ext cx="3388444" cy="830997"/>
          </a:xfrm>
          <a:prstGeom prst="rect">
            <a:avLst/>
          </a:prstGeom>
          <a:solidFill>
            <a:schemeClr val="accent4">
              <a:lumMod val="20000"/>
              <a:lumOff val="80000"/>
            </a:schemeClr>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High Achievement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Low Progress</a:t>
            </a:r>
          </a:p>
        </p:txBody>
      </p:sp>
      <p:sp>
        <p:nvSpPr>
          <p:cNvPr id="8" name="TextBox 7">
            <a:extLst>
              <a:ext uri="{FF2B5EF4-FFF2-40B4-BE49-F238E27FC236}">
                <a16:creationId xmlns:a16="http://schemas.microsoft.com/office/drawing/2014/main" id="{3892787C-FBA6-FAC5-789C-AED828933694}"/>
              </a:ext>
            </a:extLst>
          </p:cNvPr>
          <p:cNvSpPr txBox="1"/>
          <p:nvPr/>
        </p:nvSpPr>
        <p:spPr>
          <a:xfrm>
            <a:off x="6811617" y="1318040"/>
            <a:ext cx="3572605" cy="830997"/>
          </a:xfrm>
          <a:prstGeom prst="rect">
            <a:avLst/>
          </a:prstGeom>
          <a:solidFill>
            <a:schemeClr val="accent6">
              <a:lumMod val="20000"/>
              <a:lumOff val="80000"/>
            </a:schemeClr>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High Achievement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High Progress</a:t>
            </a:r>
          </a:p>
        </p:txBody>
      </p:sp>
      <p:sp>
        <p:nvSpPr>
          <p:cNvPr id="9" name="TextBox 8">
            <a:extLst>
              <a:ext uri="{FF2B5EF4-FFF2-40B4-BE49-F238E27FC236}">
                <a16:creationId xmlns:a16="http://schemas.microsoft.com/office/drawing/2014/main" id="{0CA25103-7764-99A1-EE9A-9820466000E7}"/>
              </a:ext>
            </a:extLst>
          </p:cNvPr>
          <p:cNvSpPr txBox="1"/>
          <p:nvPr/>
        </p:nvSpPr>
        <p:spPr>
          <a:xfrm>
            <a:off x="1216571" y="6275565"/>
            <a:ext cx="1371081"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venir Book" panose="02000503020000020003" pitchFamily="2" charset="0"/>
                <a:ea typeface="+mn-ea"/>
                <a:cs typeface="+mn-cs"/>
              </a:rPr>
              <a:t>progress</a:t>
            </a:r>
          </a:p>
        </p:txBody>
      </p:sp>
      <p:sp>
        <p:nvSpPr>
          <p:cNvPr id="10" name="TextBox 9">
            <a:extLst>
              <a:ext uri="{FF2B5EF4-FFF2-40B4-BE49-F238E27FC236}">
                <a16:creationId xmlns:a16="http://schemas.microsoft.com/office/drawing/2014/main" id="{12F4DBA9-43C1-9DA9-DDC6-340245C0097D}"/>
              </a:ext>
            </a:extLst>
          </p:cNvPr>
          <p:cNvSpPr txBox="1"/>
          <p:nvPr/>
        </p:nvSpPr>
        <p:spPr>
          <a:xfrm rot="16200000">
            <a:off x="-585097" y="4974697"/>
            <a:ext cx="1939955"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venir Book" panose="02000503020000020003" pitchFamily="2" charset="0"/>
                <a:ea typeface="+mn-ea"/>
                <a:cs typeface="+mn-cs"/>
              </a:rPr>
              <a:t>achievement</a:t>
            </a:r>
          </a:p>
        </p:txBody>
      </p:sp>
      <p:cxnSp>
        <p:nvCxnSpPr>
          <p:cNvPr id="12" name="Straight Arrow Connector 11">
            <a:extLst>
              <a:ext uri="{FF2B5EF4-FFF2-40B4-BE49-F238E27FC236}">
                <a16:creationId xmlns:a16="http://schemas.microsoft.com/office/drawing/2014/main" id="{09E94B56-61DE-BA37-348C-E5C7B971C3A8}"/>
              </a:ext>
            </a:extLst>
          </p:cNvPr>
          <p:cNvCxnSpPr>
            <a:cxnSpLocks/>
          </p:cNvCxnSpPr>
          <p:nvPr/>
        </p:nvCxnSpPr>
        <p:spPr>
          <a:xfrm flipV="1">
            <a:off x="2747935" y="6506397"/>
            <a:ext cx="8605865" cy="1"/>
          </a:xfrm>
          <a:prstGeom prst="straightConnector1">
            <a:avLst/>
          </a:prstGeom>
          <a:ln w="57150">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82F2379D-0EA1-5B0A-AEBC-BC9D37AAFBCE}"/>
              </a:ext>
            </a:extLst>
          </p:cNvPr>
          <p:cNvCxnSpPr>
            <a:cxnSpLocks/>
          </p:cNvCxnSpPr>
          <p:nvPr/>
        </p:nvCxnSpPr>
        <p:spPr>
          <a:xfrm flipV="1">
            <a:off x="384880" y="1098583"/>
            <a:ext cx="8346" cy="3016217"/>
          </a:xfrm>
          <a:prstGeom prst="straightConnector1">
            <a:avLst/>
          </a:prstGeom>
          <a:ln w="57150">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885634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5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Picture 3" descr="A group of people jumping in the air&#10;&#10;Description automatically generated">
            <a:extLst>
              <a:ext uri="{FF2B5EF4-FFF2-40B4-BE49-F238E27FC236}">
                <a16:creationId xmlns:a16="http://schemas.microsoft.com/office/drawing/2014/main" id="{3EBC078B-8352-5748-5A71-5E3C6038E953}"/>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b="-1"/>
          <a:stretch/>
        </p:blipFill>
        <p:spPr>
          <a:xfrm>
            <a:off x="0" y="-1598511"/>
            <a:ext cx="12192000" cy="9142311"/>
          </a:xfrm>
          <a:prstGeom prst="rect">
            <a:avLst/>
          </a:prstGeom>
        </p:spPr>
      </p:pic>
      <p:sp>
        <p:nvSpPr>
          <p:cNvPr id="6" name="TextBox 5">
            <a:extLst>
              <a:ext uri="{FF2B5EF4-FFF2-40B4-BE49-F238E27FC236}">
                <a16:creationId xmlns:a16="http://schemas.microsoft.com/office/drawing/2014/main" id="{A23628BA-17EA-0422-FB76-D1C845B71329}"/>
              </a:ext>
            </a:extLst>
          </p:cNvPr>
          <p:cNvSpPr txBox="1"/>
          <p:nvPr/>
        </p:nvSpPr>
        <p:spPr>
          <a:xfrm>
            <a:off x="4746586" y="6699049"/>
            <a:ext cx="4691920" cy="276999"/>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webkit-standard"/>
                <a:ea typeface="+mn-ea"/>
                <a:cs typeface="+mn-cs"/>
              </a:rPr>
              <a:t>Photo by </a:t>
            </a:r>
            <a:r>
              <a:rPr kumimoji="0" lang="en-US" sz="1200" b="0" i="0" u="none" strike="noStrike" kern="1200" cap="none" spc="0" normalizeH="0" baseline="0" noProof="0" dirty="0">
                <a:ln>
                  <a:noFill/>
                </a:ln>
                <a:solidFill>
                  <a:prstClr val="white"/>
                </a:solidFill>
                <a:effectLst/>
                <a:uLnTx/>
                <a:uFillTx/>
                <a:latin typeface="Calibri" panose="020F0502020204030204"/>
                <a:ea typeface="+mn-ea"/>
                <a:cs typeface="+mn-cs"/>
                <a:hlinkClick r:id="rId3">
                  <a:extLst>
                    <a:ext uri="{A12FA001-AC4F-418D-AE19-62706E023703}">
                      <ahyp:hlinkClr xmlns:ahyp="http://schemas.microsoft.com/office/drawing/2018/hyperlinkcolor" val="tx"/>
                    </a:ext>
                  </a:extLst>
                </a:hlinkClick>
              </a:rPr>
              <a:t>Timon Studler</a:t>
            </a:r>
            <a:r>
              <a:rPr kumimoji="0" lang="en-US" sz="1200" b="0" i="0" u="none" strike="noStrike" kern="1200" cap="none" spc="0" normalizeH="0" baseline="0" noProof="0" dirty="0">
                <a:ln>
                  <a:noFill/>
                </a:ln>
                <a:solidFill>
                  <a:prstClr val="white"/>
                </a:solidFill>
                <a:effectLst/>
                <a:uLnTx/>
                <a:uFillTx/>
                <a:latin typeface="-webkit-standard"/>
                <a:ea typeface="+mn-ea"/>
                <a:cs typeface="+mn-cs"/>
              </a:rPr>
              <a:t> on </a:t>
            </a:r>
            <a:r>
              <a:rPr kumimoji="0" lang="en-US" sz="1200" b="0" i="0" u="none" strike="noStrike" kern="1200" cap="none" spc="0" normalizeH="0" baseline="0" noProof="0" dirty="0">
                <a:ln>
                  <a:noFill/>
                </a:ln>
                <a:solidFill>
                  <a:prstClr val="white"/>
                </a:solidFill>
                <a:effectLst/>
                <a:uLnTx/>
                <a:uFillTx/>
                <a:latin typeface="Calibri" panose="020F0502020204030204"/>
                <a:ea typeface="+mn-ea"/>
                <a:cs typeface="+mn-cs"/>
                <a:hlinkClick r:id="rId4">
                  <a:extLst>
                    <a:ext uri="{A12FA001-AC4F-418D-AE19-62706E023703}">
                      <ahyp:hlinkClr xmlns:ahyp="http://schemas.microsoft.com/office/drawing/2018/hyperlinkcolor" val="tx"/>
                    </a:ext>
                  </a:extLst>
                </a:hlinkClick>
              </a:rPr>
              <a:t>Unsplash</a:t>
            </a:r>
            <a:endParaRPr kumimoji="0" lang="en-US" sz="12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ED0EBEB1-9871-7155-9039-06941A179CB7}"/>
              </a:ext>
            </a:extLst>
          </p:cNvPr>
          <p:cNvSpPr txBox="1"/>
          <p:nvPr/>
        </p:nvSpPr>
        <p:spPr>
          <a:xfrm>
            <a:off x="4618570" y="912715"/>
            <a:ext cx="4211260" cy="1200329"/>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black"/>
                </a:solidFill>
                <a:effectLst/>
                <a:uLnTx/>
                <a:uFillTx/>
                <a:latin typeface="Aptos" panose="020B0004020202020204" pitchFamily="34" charset="0"/>
                <a:ea typeface="Calibri" panose="020F0502020204030204" pitchFamily="34" charset="0"/>
              </a:rPr>
              <a:t>Belong</a:t>
            </a:r>
            <a:endParaRPr kumimoji="0" lang="en-US" sz="7200" b="1" i="0" u="none" strike="noStrike" kern="1200" cap="none" spc="0" normalizeH="0" baseline="0" noProof="0" dirty="0">
              <a:ln>
                <a:noFill/>
              </a:ln>
              <a:solidFill>
                <a:prstClr val="black"/>
              </a:solidFill>
              <a:effectLst/>
              <a:uLnTx/>
              <a:uFillTx/>
              <a:latin typeface="Aptos" panose="020B0004020202020204" pitchFamily="34" charset="0"/>
            </a:endParaRPr>
          </a:p>
        </p:txBody>
      </p:sp>
      <p:sp>
        <p:nvSpPr>
          <p:cNvPr id="11" name="TextBox 10">
            <a:extLst>
              <a:ext uri="{FF2B5EF4-FFF2-40B4-BE49-F238E27FC236}">
                <a16:creationId xmlns:a16="http://schemas.microsoft.com/office/drawing/2014/main" id="{BAF70431-8F60-1FD4-19C2-B3F5FD635772}"/>
              </a:ext>
            </a:extLst>
          </p:cNvPr>
          <p:cNvSpPr txBox="1"/>
          <p:nvPr/>
        </p:nvSpPr>
        <p:spPr>
          <a:xfrm>
            <a:off x="204439" y="1982450"/>
            <a:ext cx="11783122" cy="707886"/>
          </a:xfrm>
          <a:prstGeom prst="rect">
            <a:avLst/>
          </a:prstGeom>
          <a:noFill/>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prstClr val="black"/>
                </a:solidFill>
                <a:effectLst/>
                <a:uLnTx/>
                <a:uFillTx/>
                <a:latin typeface="Aptos" panose="020B0004020202020204" pitchFamily="34" charset="0"/>
                <a:ea typeface="Calibri" panose="020F0502020204030204" pitchFamily="34" charset="0"/>
              </a:rPr>
              <a:t>Building </a:t>
            </a:r>
            <a:r>
              <a:rPr kumimoji="0" lang="en-US" sz="4000" b="1" i="0" u="none" strike="noStrike" kern="1200" cap="none" spc="0" normalizeH="0" baseline="0" noProof="0" dirty="0">
                <a:ln>
                  <a:noFill/>
                </a:ln>
                <a:solidFill>
                  <a:prstClr val="black"/>
                </a:solidFill>
                <a:effectLst/>
                <a:uLnTx/>
                <a:uFillTx/>
                <a:latin typeface="Aptos" panose="020B0004020202020204" pitchFamily="34" charset="0"/>
                <a:ea typeface="Calibri" panose="020F0502020204030204" pitchFamily="34" charset="0"/>
              </a:rPr>
              <a:t>relationships</a:t>
            </a:r>
            <a:r>
              <a:rPr kumimoji="0" lang="en-US" sz="4000" b="0" i="0" u="none" strike="noStrike" kern="1200" cap="none" spc="0" normalizeH="0" baseline="0" noProof="0" dirty="0">
                <a:ln>
                  <a:noFill/>
                </a:ln>
                <a:solidFill>
                  <a:prstClr val="black"/>
                </a:solidFill>
                <a:effectLst/>
                <a:uLnTx/>
                <a:uFillTx/>
                <a:latin typeface="Aptos" panose="020B0004020202020204" pitchFamily="34" charset="0"/>
                <a:ea typeface="Calibri" panose="020F0502020204030204" pitchFamily="34" charset="0"/>
              </a:rPr>
              <a:t> and </a:t>
            </a:r>
            <a:r>
              <a:rPr kumimoji="0" lang="en-US" sz="4000" b="1" i="0" u="none" strike="noStrike" kern="1200" cap="none" spc="0" normalizeH="0" baseline="0" noProof="0" dirty="0">
                <a:ln>
                  <a:noFill/>
                </a:ln>
                <a:solidFill>
                  <a:prstClr val="black"/>
                </a:solidFill>
                <a:effectLst/>
                <a:uLnTx/>
                <a:uFillTx/>
                <a:latin typeface="Aptos" panose="020B0004020202020204" pitchFamily="34" charset="0"/>
                <a:ea typeface="Calibri" panose="020F0502020204030204" pitchFamily="34" charset="0"/>
              </a:rPr>
              <a:t>connections</a:t>
            </a:r>
            <a:r>
              <a:rPr kumimoji="0" lang="en-US" sz="4000" b="0" i="0" u="none" strike="noStrike" kern="1200" cap="none" spc="0" normalizeH="0" baseline="0" noProof="0" dirty="0">
                <a:ln>
                  <a:noFill/>
                </a:ln>
                <a:solidFill>
                  <a:prstClr val="black"/>
                </a:solidFill>
                <a:effectLst/>
                <a:uLnTx/>
                <a:uFillTx/>
                <a:latin typeface="Aptos" panose="020B0004020202020204" pitchFamily="34" charset="0"/>
                <a:ea typeface="Calibri" panose="020F0502020204030204" pitchFamily="34" charset="0"/>
              </a:rPr>
              <a:t> at work.</a:t>
            </a:r>
            <a:r>
              <a:rPr kumimoji="0" lang="en-US" sz="4000" b="0" i="0" u="none" strike="noStrike" kern="1200" cap="none" spc="0" normalizeH="0" baseline="0" noProof="0" dirty="0">
                <a:ln>
                  <a:noFill/>
                </a:ln>
                <a:solidFill>
                  <a:prstClr val="black"/>
                </a:solidFill>
                <a:effectLst/>
                <a:uLnTx/>
                <a:uFillTx/>
                <a:latin typeface="Aptos" panose="020B0004020202020204" pitchFamily="34" charset="0"/>
              </a:rPr>
              <a:t> </a:t>
            </a:r>
          </a:p>
        </p:txBody>
      </p:sp>
    </p:spTree>
    <p:extLst>
      <p:ext uri="{BB962C8B-B14F-4D97-AF65-F5344CB8AC3E}">
        <p14:creationId xmlns:p14="http://schemas.microsoft.com/office/powerpoint/2010/main" val="4101931422"/>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bg>
      <p:bgPr>
        <a:solidFill>
          <a:schemeClr val="bg2">
            <a:lumMod val="75000"/>
          </a:schemeClr>
        </a:solidFill>
        <a:effectLst/>
      </p:bgPr>
    </p:bg>
    <p:spTree>
      <p:nvGrpSpPr>
        <p:cNvPr id="1" name=""/>
        <p:cNvGrpSpPr/>
        <p:nvPr/>
      </p:nvGrpSpPr>
      <p:grpSpPr>
        <a:xfrm>
          <a:off x="0" y="0"/>
          <a:ext cx="0" cy="0"/>
          <a:chOff x="0" y="0"/>
          <a:chExt cx="0" cy="0"/>
        </a:xfrm>
      </p:grpSpPr>
      <p:pic>
        <p:nvPicPr>
          <p:cNvPr id="2" name="Picture 1" descr="figure.tiff"/>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179033" y="574492"/>
            <a:ext cx="7675171" cy="5741618"/>
          </a:xfrm>
          <a:prstGeom prst="rect">
            <a:avLst/>
          </a:prstGeom>
        </p:spPr>
      </p:pic>
      <p:sp>
        <p:nvSpPr>
          <p:cNvPr id="3" name="TextBox 2"/>
          <p:cNvSpPr txBox="1"/>
          <p:nvPr/>
        </p:nvSpPr>
        <p:spPr>
          <a:xfrm>
            <a:off x="7859405" y="1356040"/>
            <a:ext cx="2337499" cy="707886"/>
          </a:xfrm>
          <a:prstGeom prst="rect">
            <a:avLst/>
          </a:prstGeom>
        </p:spPr>
        <p:style>
          <a:lnRef idx="1">
            <a:schemeClr val="accent5"/>
          </a:lnRef>
          <a:fillRef idx="2">
            <a:schemeClr val="accent5"/>
          </a:fillRef>
          <a:effectRef idx="1">
            <a:schemeClr val="accent5"/>
          </a:effectRef>
          <a:fontRef idx="minor">
            <a:schemeClr val="dk1"/>
          </a:fontRef>
        </p:style>
        <p:txBody>
          <a:bodyPr wrap="non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Tx/>
              <a:buNone/>
              <a:tabLst/>
              <a:defRPr/>
            </a:pPr>
            <a:r>
              <a:rPr kumimoji="0" lang="en-US" sz="2000" b="0" i="0" u="none" strike="noStrike" kern="0" cap="none" spc="0" normalizeH="0" baseline="0" noProof="0" dirty="0">
                <a:ln>
                  <a:noFill/>
                </a:ln>
                <a:solidFill>
                  <a:srgbClr val="000000"/>
                </a:solidFill>
                <a:effectLst/>
                <a:uLnTx/>
                <a:uFillTx/>
                <a:latin typeface="Arial"/>
                <a:ea typeface="+mn-ea"/>
                <a:cs typeface="+mn-cs"/>
                <a:sym typeface="Arial"/>
              </a:rPr>
              <a:t>High Achievement </a:t>
            </a:r>
          </a:p>
          <a:p>
            <a:pPr marL="0" marR="0" lvl="0" indent="0" algn="l" defTabSz="914400" rtl="0" eaLnBrk="1" fontAlgn="auto" latinLnBrk="0" hangingPunct="1">
              <a:lnSpc>
                <a:spcPct val="100000"/>
              </a:lnSpc>
              <a:spcBef>
                <a:spcPts val="0"/>
              </a:spcBef>
              <a:spcAft>
                <a:spcPts val="0"/>
              </a:spcAft>
              <a:buClr>
                <a:srgbClr val="000000"/>
              </a:buClr>
              <a:buSzTx/>
              <a:buFontTx/>
              <a:buNone/>
              <a:tabLst/>
              <a:defRPr/>
            </a:pPr>
            <a:r>
              <a:rPr kumimoji="0" lang="en-US" sz="2000" b="0" i="0" u="none" strike="noStrike" kern="0" cap="none" spc="0" normalizeH="0" baseline="0" noProof="0" dirty="0">
                <a:ln>
                  <a:noFill/>
                </a:ln>
                <a:solidFill>
                  <a:srgbClr val="000000"/>
                </a:solidFill>
                <a:effectLst/>
                <a:uLnTx/>
                <a:uFillTx/>
                <a:latin typeface="Arial"/>
                <a:ea typeface="+mn-ea"/>
                <a:cs typeface="+mn-cs"/>
                <a:sym typeface="Arial"/>
              </a:rPr>
              <a:t>High Progress </a:t>
            </a:r>
          </a:p>
        </p:txBody>
      </p:sp>
      <p:sp>
        <p:nvSpPr>
          <p:cNvPr id="4" name="Rectangle 3"/>
          <p:cNvSpPr/>
          <p:nvPr/>
        </p:nvSpPr>
        <p:spPr>
          <a:xfrm>
            <a:off x="7890499" y="3374857"/>
            <a:ext cx="2234970" cy="707886"/>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Tx/>
              <a:buNone/>
              <a:tabLst/>
              <a:defRPr/>
            </a:pPr>
            <a:r>
              <a:rPr kumimoji="0" lang="en-US" sz="2000" b="0" i="0" u="none" strike="noStrike" kern="0" cap="none" spc="0" normalizeH="0" baseline="0" noProof="0" dirty="0">
                <a:ln>
                  <a:noFill/>
                </a:ln>
                <a:solidFill>
                  <a:srgbClr val="000000"/>
                </a:solidFill>
                <a:effectLst/>
                <a:uLnTx/>
                <a:uFillTx/>
                <a:latin typeface="Arial"/>
                <a:ea typeface="+mn-ea"/>
                <a:cs typeface="+mn-cs"/>
                <a:sym typeface="Arial"/>
              </a:rPr>
              <a:t>Low Achievement </a:t>
            </a:r>
          </a:p>
          <a:p>
            <a:pPr marL="0" marR="0" lvl="0" indent="0" algn="l" defTabSz="914400" rtl="0" eaLnBrk="1" fontAlgn="auto" latinLnBrk="0" hangingPunct="1">
              <a:lnSpc>
                <a:spcPct val="100000"/>
              </a:lnSpc>
              <a:spcBef>
                <a:spcPts val="0"/>
              </a:spcBef>
              <a:spcAft>
                <a:spcPts val="0"/>
              </a:spcAft>
              <a:buClr>
                <a:srgbClr val="000000"/>
              </a:buClr>
              <a:buSzTx/>
              <a:buFontTx/>
              <a:buNone/>
              <a:tabLst/>
              <a:defRPr/>
            </a:pPr>
            <a:r>
              <a:rPr kumimoji="0" lang="en-US" sz="2000" b="0" i="0" u="none" strike="noStrike" kern="0" cap="none" spc="0" normalizeH="0" baseline="0" noProof="0" dirty="0">
                <a:ln>
                  <a:noFill/>
                </a:ln>
                <a:solidFill>
                  <a:srgbClr val="000000"/>
                </a:solidFill>
                <a:effectLst/>
                <a:uLnTx/>
                <a:uFillTx/>
                <a:latin typeface="Arial"/>
                <a:ea typeface="+mn-ea"/>
                <a:cs typeface="+mn-cs"/>
                <a:sym typeface="Arial"/>
              </a:rPr>
              <a:t>High Progress </a:t>
            </a:r>
          </a:p>
        </p:txBody>
      </p:sp>
      <p:sp>
        <p:nvSpPr>
          <p:cNvPr id="5" name="Rectangle 4"/>
          <p:cNvSpPr/>
          <p:nvPr/>
        </p:nvSpPr>
        <p:spPr>
          <a:xfrm>
            <a:off x="2926880" y="3374857"/>
            <a:ext cx="2286473" cy="707886"/>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Tx/>
              <a:buNone/>
              <a:tabLst/>
              <a:defRPr/>
            </a:pPr>
            <a:r>
              <a:rPr kumimoji="0" lang="en-US" sz="2000" b="0" i="0" u="none" strike="noStrike" kern="0" cap="none" spc="0" normalizeH="0" baseline="0" noProof="0" dirty="0">
                <a:ln>
                  <a:noFill/>
                </a:ln>
                <a:solidFill>
                  <a:srgbClr val="000000"/>
                </a:solidFill>
                <a:effectLst/>
                <a:uLnTx/>
                <a:uFillTx/>
                <a:latin typeface="Arial"/>
                <a:ea typeface="+mn-ea"/>
                <a:cs typeface="+mn-cs"/>
                <a:sym typeface="Arial"/>
              </a:rPr>
              <a:t>Low Achievement </a:t>
            </a:r>
          </a:p>
          <a:p>
            <a:pPr marL="0" marR="0" lvl="0" indent="0" algn="l" defTabSz="914400" rtl="0" eaLnBrk="1" fontAlgn="auto" latinLnBrk="0" hangingPunct="1">
              <a:lnSpc>
                <a:spcPct val="100000"/>
              </a:lnSpc>
              <a:spcBef>
                <a:spcPts val="0"/>
              </a:spcBef>
              <a:spcAft>
                <a:spcPts val="0"/>
              </a:spcAft>
              <a:buClr>
                <a:srgbClr val="000000"/>
              </a:buClr>
              <a:buSzTx/>
              <a:buFontTx/>
              <a:buNone/>
              <a:tabLst/>
              <a:defRPr/>
            </a:pPr>
            <a:r>
              <a:rPr kumimoji="0" lang="en-US" sz="2000" b="0" i="0" u="none" strike="noStrike" kern="0" cap="none" spc="0" normalizeH="0" baseline="0" noProof="0" dirty="0">
                <a:ln>
                  <a:noFill/>
                </a:ln>
                <a:solidFill>
                  <a:srgbClr val="000000"/>
                </a:solidFill>
                <a:effectLst/>
                <a:uLnTx/>
                <a:uFillTx/>
                <a:latin typeface="Arial"/>
                <a:ea typeface="+mn-ea"/>
                <a:cs typeface="+mn-cs"/>
                <a:sym typeface="Arial"/>
              </a:rPr>
              <a:t>Low Progress </a:t>
            </a:r>
          </a:p>
        </p:txBody>
      </p:sp>
      <p:sp>
        <p:nvSpPr>
          <p:cNvPr id="6" name="Rectangle 5"/>
          <p:cNvSpPr/>
          <p:nvPr/>
        </p:nvSpPr>
        <p:spPr>
          <a:xfrm>
            <a:off x="2926880" y="1356040"/>
            <a:ext cx="2286473" cy="707886"/>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Tx/>
              <a:buNone/>
              <a:tabLst/>
              <a:defRPr/>
            </a:pPr>
            <a:r>
              <a:rPr kumimoji="0" lang="en-US" sz="2000" b="0" i="0" u="none" strike="noStrike" kern="0" cap="none" spc="0" normalizeH="0" baseline="0" noProof="0" dirty="0">
                <a:ln>
                  <a:noFill/>
                </a:ln>
                <a:solidFill>
                  <a:srgbClr val="000000"/>
                </a:solidFill>
                <a:effectLst/>
                <a:uLnTx/>
                <a:uFillTx/>
                <a:latin typeface="Arial"/>
                <a:ea typeface="+mn-ea"/>
                <a:cs typeface="+mn-cs"/>
                <a:sym typeface="Arial"/>
              </a:rPr>
              <a:t>High Achievement </a:t>
            </a:r>
          </a:p>
          <a:p>
            <a:pPr marL="0" marR="0" lvl="0" indent="0" algn="l" defTabSz="914400" rtl="0" eaLnBrk="1" fontAlgn="auto" latinLnBrk="0" hangingPunct="1">
              <a:lnSpc>
                <a:spcPct val="100000"/>
              </a:lnSpc>
              <a:spcBef>
                <a:spcPts val="0"/>
              </a:spcBef>
              <a:spcAft>
                <a:spcPts val="0"/>
              </a:spcAft>
              <a:buClr>
                <a:srgbClr val="000000"/>
              </a:buClr>
              <a:buSzTx/>
              <a:buFontTx/>
              <a:buNone/>
              <a:tabLst/>
              <a:defRPr/>
            </a:pPr>
            <a:r>
              <a:rPr kumimoji="0" lang="en-US" sz="2000" b="0" i="0" u="none" strike="noStrike" kern="0" cap="none" spc="0" normalizeH="0" baseline="0" noProof="0" dirty="0">
                <a:ln>
                  <a:noFill/>
                </a:ln>
                <a:solidFill>
                  <a:srgbClr val="000000"/>
                </a:solidFill>
                <a:effectLst/>
                <a:uLnTx/>
                <a:uFillTx/>
                <a:latin typeface="Arial"/>
                <a:ea typeface="+mn-ea"/>
                <a:cs typeface="+mn-cs"/>
                <a:sym typeface="Arial"/>
              </a:rPr>
              <a:t>Low Progress </a:t>
            </a:r>
          </a:p>
        </p:txBody>
      </p:sp>
      <p:sp>
        <p:nvSpPr>
          <p:cNvPr id="7" name="TextBox 6"/>
          <p:cNvSpPr txBox="1"/>
          <p:nvPr/>
        </p:nvSpPr>
        <p:spPr>
          <a:xfrm>
            <a:off x="9854204" y="5946778"/>
            <a:ext cx="542531" cy="738664"/>
          </a:xfrm>
          <a:prstGeom prst="rect">
            <a:avLst/>
          </a:prstGeom>
          <a:solidFill>
            <a:schemeClr val="bg2">
              <a:lumMod val="75000"/>
            </a:schemeClr>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Tx/>
              <a:buNone/>
              <a:tabLst/>
              <a:defRPr/>
            </a:pPr>
            <a:endParaRPr kumimoji="0" lang="en-US" sz="1400" b="0" i="0" u="none" strike="noStrike" kern="0" cap="none" spc="0" normalizeH="0" baseline="0" noProof="0" dirty="0">
              <a:ln>
                <a:noFill/>
              </a:ln>
              <a:solidFill>
                <a:srgbClr val="000000"/>
              </a:solidFill>
              <a:effectLst/>
              <a:uLnTx/>
              <a:uFillTx/>
              <a:latin typeface="Arial"/>
              <a:ea typeface="+mn-ea"/>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Tx/>
              <a:buNone/>
              <a:tabLst/>
              <a:defRPr/>
            </a:pPr>
            <a:endParaRPr kumimoji="0" lang="en-US" sz="1400" b="0" i="0" u="none" strike="noStrike" kern="0" cap="none" spc="0" normalizeH="0" baseline="0" noProof="0" dirty="0">
              <a:ln>
                <a:noFill/>
              </a:ln>
              <a:solidFill>
                <a:srgbClr val="000000"/>
              </a:solidFill>
              <a:effectLst/>
              <a:uLnTx/>
              <a:uFillTx/>
              <a:latin typeface="Arial"/>
              <a:ea typeface="+mn-ea"/>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Tx/>
              <a:buNone/>
              <a:tabLst/>
              <a:defRPr/>
            </a:pPr>
            <a:endParaRPr kumimoji="0" lang="en-US" sz="1400" b="0" i="0" u="none" strike="noStrike" kern="0" cap="none" spc="0" normalizeH="0" baseline="0" noProof="0" dirty="0">
              <a:ln>
                <a:noFill/>
              </a:ln>
              <a:solidFill>
                <a:srgbClr val="000000"/>
              </a:solidFill>
              <a:effectLst/>
              <a:uLnTx/>
              <a:uFillTx/>
              <a:latin typeface="Arial"/>
              <a:ea typeface="+mn-ea"/>
              <a:cs typeface="Arial"/>
              <a:sym typeface="Arial"/>
            </a:endParaRPr>
          </a:p>
        </p:txBody>
      </p:sp>
    </p:spTree>
    <p:extLst>
      <p:ext uri="{BB962C8B-B14F-4D97-AF65-F5344CB8AC3E}">
        <p14:creationId xmlns:p14="http://schemas.microsoft.com/office/powerpoint/2010/main" val="3297684474"/>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524001" y="0"/>
            <a:ext cx="9144000" cy="6858000"/>
          </a:xfrm>
          <a:prstGeom prst="rect">
            <a:avLst/>
          </a:prstGeom>
        </p:spPr>
      </p:pic>
      <p:sp>
        <p:nvSpPr>
          <p:cNvPr id="3" name="Title 1"/>
          <p:cNvSpPr txBox="1">
            <a:spLocks/>
          </p:cNvSpPr>
          <p:nvPr/>
        </p:nvSpPr>
        <p:spPr>
          <a:xfrm>
            <a:off x="6530503" y="3649677"/>
            <a:ext cx="2673277" cy="544757"/>
          </a:xfrm>
          <a:prstGeom prst="rect">
            <a:avLst/>
          </a:prstGeom>
        </p:spPr>
        <p:txBody>
          <a:bodyPr/>
          <a:lstStyle>
            <a:lvl1pPr algn="l" defTabSz="914400" rtl="0" eaLnBrk="1" latinLnBrk="0" hangingPunct="1">
              <a:spcBef>
                <a:spcPct val="0"/>
              </a:spcBef>
              <a:buNone/>
              <a:defRPr sz="4000" b="1" kern="1200" spc="-100" baseline="0">
                <a:solidFill>
                  <a:schemeClr val="tx2"/>
                </a:solidFill>
                <a:latin typeface="+mj-lt"/>
                <a:ea typeface="+mj-ea"/>
                <a:cs typeface="+mj-cs"/>
              </a:defRPr>
            </a:lvl1pPr>
          </a:lstStyle>
          <a:p>
            <a:pPr marL="0" marR="0" lvl="0" indent="0" algn="ctr" defTabSz="914446" rtl="0" eaLnBrk="1" fontAlgn="auto" latinLnBrk="0" hangingPunct="1">
              <a:lnSpc>
                <a:spcPct val="80000"/>
              </a:lnSpc>
              <a:spcBef>
                <a:spcPct val="0"/>
              </a:spcBef>
              <a:spcAft>
                <a:spcPts val="0"/>
              </a:spcAft>
              <a:buClrTx/>
              <a:buSzTx/>
              <a:buFontTx/>
              <a:buNone/>
              <a:tabLst/>
              <a:defRPr/>
            </a:pPr>
            <a:r>
              <a:rPr kumimoji="0" lang="en-US" sz="3600" b="1" i="0" u="none" strike="noStrike" kern="1200" cap="none" spc="-100" normalizeH="0" baseline="0" noProof="0" dirty="0">
                <a:ln>
                  <a:noFill/>
                </a:ln>
                <a:solidFill>
                  <a:srgbClr val="2A7D89"/>
                </a:solidFill>
                <a:effectLst/>
                <a:uLnTx/>
                <a:uFillTx/>
                <a:latin typeface="Calibri"/>
                <a:ea typeface="ＭＳ Ｐゴシック" charset="0"/>
                <a:cs typeface="ＭＳ Ｐゴシック" charset="0"/>
              </a:rPr>
              <a:t>Taking it Back and Moving Forward</a:t>
            </a:r>
            <a:endParaRPr kumimoji="0" lang="en-US" sz="3600" b="1" i="0" u="none" strike="noStrike" kern="1200" cap="none" spc="-100" normalizeH="0" baseline="0" noProof="0" dirty="0">
              <a:ln>
                <a:noFill/>
              </a:ln>
              <a:solidFill>
                <a:srgbClr val="2A7D89"/>
              </a:solidFill>
              <a:effectLst/>
              <a:uLnTx/>
              <a:uFillTx/>
              <a:latin typeface="Calibri"/>
              <a:ea typeface="+mj-ea"/>
              <a:cs typeface="+mj-cs"/>
            </a:endParaRPr>
          </a:p>
        </p:txBody>
      </p:sp>
      <p:sp>
        <p:nvSpPr>
          <p:cNvPr id="4" name="Rectangle 3">
            <a:extLst>
              <a:ext uri="{FF2B5EF4-FFF2-40B4-BE49-F238E27FC236}">
                <a16:creationId xmlns:a16="http://schemas.microsoft.com/office/drawing/2014/main" id="{17B0F2D2-4FFA-FD42-A0F1-6CD1C393BE66}"/>
              </a:ext>
            </a:extLst>
          </p:cNvPr>
          <p:cNvSpPr/>
          <p:nvPr/>
        </p:nvSpPr>
        <p:spPr>
          <a:xfrm>
            <a:off x="101600" y="127000"/>
            <a:ext cx="11988800" cy="6604000"/>
          </a:xfrm>
          <a:prstGeom prst="rect">
            <a:avLst/>
          </a:prstGeom>
          <a:noFill/>
          <a:ln w="257175">
            <a:solidFill>
              <a:srgbClr val="0253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45122632"/>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335A45-58ED-04BB-489C-BCE480AAB342}"/>
            </a:ext>
          </a:extLst>
        </p:cNvPr>
        <p:cNvGrpSpPr/>
        <p:nvPr/>
      </p:nvGrpSpPr>
      <p:grpSpPr>
        <a:xfrm>
          <a:off x="0" y="0"/>
          <a:ext cx="0" cy="0"/>
          <a:chOff x="0" y="0"/>
          <a:chExt cx="0" cy="0"/>
        </a:xfrm>
      </p:grpSpPr>
      <p:sp>
        <p:nvSpPr>
          <p:cNvPr id="5" name="TextBox 3">
            <a:extLst>
              <a:ext uri="{FF2B5EF4-FFF2-40B4-BE49-F238E27FC236}">
                <a16:creationId xmlns:a16="http://schemas.microsoft.com/office/drawing/2014/main" id="{DA8010E7-E4F4-DA96-8756-BA25905F5947}"/>
              </a:ext>
            </a:extLst>
          </p:cNvPr>
          <p:cNvSpPr txBox="1"/>
          <p:nvPr/>
        </p:nvSpPr>
        <p:spPr>
          <a:xfrm>
            <a:off x="2535867" y="1652243"/>
            <a:ext cx="6452916" cy="80021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defTabSz="457200">
              <a:defRPr sz="6000" b="1">
                <a:latin typeface="Times New Roman"/>
                <a:ea typeface="Times New Roman"/>
                <a:cs typeface="Times New Roman"/>
                <a:sym typeface="Times New Roman"/>
              </a:defRPr>
            </a:pPr>
            <a:r>
              <a:rPr sz="4600" b="0" dirty="0"/>
              <a:t>.</a:t>
            </a:r>
          </a:p>
        </p:txBody>
      </p:sp>
      <p:pic>
        <p:nvPicPr>
          <p:cNvPr id="2" name="Picture 1">
            <a:extLst>
              <a:ext uri="{FF2B5EF4-FFF2-40B4-BE49-F238E27FC236}">
                <a16:creationId xmlns:a16="http://schemas.microsoft.com/office/drawing/2014/main" id="{DF2C8E05-9A13-A42E-CFED-6AD884CC81F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6140" y="6578600"/>
            <a:ext cx="1028700" cy="279400"/>
          </a:xfrm>
          <a:prstGeom prst="rect">
            <a:avLst/>
          </a:prstGeom>
        </p:spPr>
      </p:pic>
      <p:pic>
        <p:nvPicPr>
          <p:cNvPr id="3" name="Picture 2">
            <a:extLst>
              <a:ext uri="{FF2B5EF4-FFF2-40B4-BE49-F238E27FC236}">
                <a16:creationId xmlns:a16="http://schemas.microsoft.com/office/drawing/2014/main" id="{77A7BB77-18CB-E949-1A28-A327420FAF1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6578600"/>
            <a:ext cx="1028700" cy="279400"/>
          </a:xfrm>
          <a:prstGeom prst="rect">
            <a:avLst/>
          </a:prstGeom>
        </p:spPr>
      </p:pic>
      <p:pic>
        <p:nvPicPr>
          <p:cNvPr id="8" name="Picture 7" descr="A person holding a clipboard and a book&#10;&#10;Description automatically generated">
            <a:extLst>
              <a:ext uri="{FF2B5EF4-FFF2-40B4-BE49-F238E27FC236}">
                <a16:creationId xmlns:a16="http://schemas.microsoft.com/office/drawing/2014/main" id="{2757D8B7-5406-9A7B-6C5A-78F68FED559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5605" y="0"/>
            <a:ext cx="12507605" cy="8338403"/>
          </a:xfrm>
          <a:prstGeom prst="rect">
            <a:avLst/>
          </a:prstGeom>
        </p:spPr>
      </p:pic>
      <p:sp>
        <p:nvSpPr>
          <p:cNvPr id="7" name="Rectangle 6">
            <a:extLst>
              <a:ext uri="{FF2B5EF4-FFF2-40B4-BE49-F238E27FC236}">
                <a16:creationId xmlns:a16="http://schemas.microsoft.com/office/drawing/2014/main" id="{BD79D17A-26D7-F21D-9ADC-6077039DA4A9}"/>
              </a:ext>
            </a:extLst>
          </p:cNvPr>
          <p:cNvSpPr/>
          <p:nvPr/>
        </p:nvSpPr>
        <p:spPr>
          <a:xfrm>
            <a:off x="671227" y="3429000"/>
            <a:ext cx="10182195" cy="2585323"/>
          </a:xfrm>
          <a:prstGeom prst="rect">
            <a:avLst/>
          </a:prstGeom>
          <a:noFill/>
        </p:spPr>
        <p:txBody>
          <a:bodyPr wrap="square" lIns="91440" tIns="45720" rIns="91440" bIns="4572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sz="6000" b="1">
                <a:latin typeface="Times New Roman"/>
                <a:ea typeface="Times New Roman"/>
                <a:cs typeface="Times New Roman"/>
                <a:sym typeface="Times New Roman"/>
              </a:defRPr>
            </a:pPr>
            <a:r>
              <a:rPr kumimoji="0" lang="en-US" sz="5400" b="1" i="0" u="none" strike="noStrike" kern="1200" cap="none" spc="50" normalizeH="0" baseline="0" noProof="0" dirty="0">
                <a:ln w="9525" cmpd="sng">
                  <a:solidFill>
                    <a:schemeClr val="accent1"/>
                  </a:solidFill>
                  <a:prstDash val="solid"/>
                </a:ln>
                <a:solidFill>
                  <a:srgbClr val="70AD47">
                    <a:tint val="1000"/>
                  </a:srgbClr>
                </a:solidFill>
                <a:effectLst>
                  <a:glow rad="38100">
                    <a:schemeClr val="accent1">
                      <a:alpha val="40000"/>
                    </a:schemeClr>
                  </a:glow>
                </a:effectLst>
                <a:uLnTx/>
                <a:uFillTx/>
                <a:latin typeface="+mj-lt"/>
                <a:cs typeface="Times New Roman"/>
                <a:sym typeface="Times New Roman"/>
              </a:rPr>
              <a:t>Every student deserves a </a:t>
            </a:r>
            <a:r>
              <a:rPr kumimoji="0" lang="en-US" sz="5400" b="1" i="1" u="none" strike="noStrike" kern="1200" cap="none" spc="50" normalizeH="0" baseline="0" noProof="0" dirty="0">
                <a:ln w="9525" cmpd="sng">
                  <a:solidFill>
                    <a:schemeClr val="accent1"/>
                  </a:solidFill>
                  <a:prstDash val="solid"/>
                </a:ln>
                <a:solidFill>
                  <a:srgbClr val="70AD47">
                    <a:tint val="1000"/>
                  </a:srgbClr>
                </a:solidFill>
                <a:effectLst>
                  <a:glow rad="38100">
                    <a:schemeClr val="accent1">
                      <a:alpha val="40000"/>
                    </a:schemeClr>
                  </a:glow>
                </a:effectLst>
                <a:uLnTx/>
                <a:uFillTx/>
                <a:latin typeface="+mj-lt"/>
                <a:cs typeface="Times New Roman"/>
                <a:sym typeface="Times New Roman"/>
              </a:rPr>
              <a:t>great</a:t>
            </a:r>
            <a:r>
              <a:rPr kumimoji="0" lang="en-US" sz="5400" b="1" i="0" u="none" strike="noStrike" kern="1200" cap="none" spc="50" normalizeH="0" baseline="0" noProof="0" dirty="0">
                <a:ln w="9525" cmpd="sng">
                  <a:solidFill>
                    <a:schemeClr val="accent1"/>
                  </a:solidFill>
                  <a:prstDash val="solid"/>
                </a:ln>
                <a:solidFill>
                  <a:srgbClr val="70AD47">
                    <a:tint val="1000"/>
                  </a:srgbClr>
                </a:solidFill>
                <a:effectLst>
                  <a:glow rad="38100">
                    <a:schemeClr val="accent1">
                      <a:alpha val="40000"/>
                    </a:schemeClr>
                  </a:glow>
                </a:effectLst>
                <a:uLnTx/>
                <a:uFillTx/>
                <a:latin typeface="+mj-lt"/>
                <a:cs typeface="Times New Roman"/>
                <a:sym typeface="Times New Roman"/>
              </a:rPr>
              <a:t> teacher, </a:t>
            </a:r>
          </a:p>
          <a:p>
            <a:pPr marL="0" marR="0" lvl="0" indent="0" algn="ctr" defTabSz="457200" rtl="0" eaLnBrk="1" fontAlgn="auto" latinLnBrk="0" hangingPunct="1">
              <a:lnSpc>
                <a:spcPct val="100000"/>
              </a:lnSpc>
              <a:spcBef>
                <a:spcPts val="0"/>
              </a:spcBef>
              <a:spcAft>
                <a:spcPts val="0"/>
              </a:spcAft>
              <a:buClrTx/>
              <a:buSzTx/>
              <a:buFontTx/>
              <a:buNone/>
              <a:tabLst/>
              <a:defRPr sz="6000" b="1">
                <a:latin typeface="Times New Roman"/>
                <a:ea typeface="Times New Roman"/>
                <a:cs typeface="Times New Roman"/>
                <a:sym typeface="Times New Roman"/>
              </a:defRPr>
            </a:pPr>
            <a:r>
              <a:rPr kumimoji="0" lang="en-US" sz="5400" b="1" i="0" u="none" strike="noStrike" kern="1200" cap="none" spc="50" normalizeH="0" baseline="0" noProof="0" dirty="0">
                <a:ln w="9525" cmpd="sng">
                  <a:solidFill>
                    <a:schemeClr val="accent1"/>
                  </a:solidFill>
                  <a:prstDash val="solid"/>
                </a:ln>
                <a:solidFill>
                  <a:srgbClr val="70AD47">
                    <a:tint val="1000"/>
                  </a:srgbClr>
                </a:solidFill>
                <a:effectLst>
                  <a:glow rad="38100">
                    <a:schemeClr val="accent1">
                      <a:alpha val="40000"/>
                    </a:schemeClr>
                  </a:glow>
                </a:effectLst>
                <a:uLnTx/>
                <a:uFillTx/>
                <a:latin typeface="+mj-lt"/>
                <a:cs typeface="Times New Roman"/>
                <a:sym typeface="Times New Roman"/>
              </a:rPr>
              <a:t>not by chance, but by design.</a:t>
            </a:r>
            <a:endParaRPr lang="en-US" sz="54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spTree>
    <p:extLst>
      <p:ext uri="{BB962C8B-B14F-4D97-AF65-F5344CB8AC3E}">
        <p14:creationId xmlns:p14="http://schemas.microsoft.com/office/powerpoint/2010/main" val="4144753697"/>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6" descr="A picture containing toy&#10;&#10;Description automatically generated">
            <a:extLst>
              <a:ext uri="{FF2B5EF4-FFF2-40B4-BE49-F238E27FC236}">
                <a16:creationId xmlns:a16="http://schemas.microsoft.com/office/drawing/2014/main" id="{4BDD1234-4F03-9D4A-AE0F-811E2FB96F38}"/>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0"/>
            <a:ext cx="13432971" cy="7554646"/>
          </a:xfrm>
          <a:prstGeom prst="rect">
            <a:avLst/>
          </a:prstGeom>
        </p:spPr>
      </p:pic>
      <p:sp>
        <p:nvSpPr>
          <p:cNvPr id="3" name="TextBox 2">
            <a:extLst>
              <a:ext uri="{FF2B5EF4-FFF2-40B4-BE49-F238E27FC236}">
                <a16:creationId xmlns:a16="http://schemas.microsoft.com/office/drawing/2014/main" id="{C4D4EC6A-0846-9987-D3AD-A326DDC3155B}"/>
              </a:ext>
            </a:extLst>
          </p:cNvPr>
          <p:cNvSpPr txBox="1"/>
          <p:nvPr/>
        </p:nvSpPr>
        <p:spPr>
          <a:xfrm>
            <a:off x="2161327" y="2578277"/>
            <a:ext cx="10229726" cy="2585323"/>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sz="6000" b="1">
                <a:latin typeface="Times New Roman"/>
                <a:ea typeface="Times New Roman"/>
                <a:cs typeface="Times New Roman"/>
                <a:sym typeface="Times New Roman"/>
              </a:defRPr>
            </a:pPr>
            <a:r>
              <a:rPr kumimoji="0" lang="en-US" sz="5400" b="1" i="0" u="none" strike="noStrike" kern="1200" cap="none" spc="50" normalizeH="0" baseline="0" noProof="0" dirty="0">
                <a:ln w="9525" cmpd="sng">
                  <a:solidFill>
                    <a:srgbClr val="D34817"/>
                  </a:solidFill>
                  <a:prstDash val="solid"/>
                </a:ln>
                <a:solidFill>
                  <a:srgbClr val="70AD47">
                    <a:tint val="1000"/>
                  </a:srgbClr>
                </a:solidFill>
                <a:effectLst>
                  <a:glow rad="38100">
                    <a:srgbClr val="D34817">
                      <a:alpha val="40000"/>
                    </a:srgbClr>
                  </a:glow>
                </a:effectLst>
                <a:uLnTx/>
                <a:uFillTx/>
                <a:latin typeface="Arial"/>
                <a:cs typeface="Times New Roman"/>
                <a:sym typeface="Times New Roman"/>
              </a:rPr>
              <a:t>Every teacher deserves a </a:t>
            </a:r>
            <a:r>
              <a:rPr kumimoji="0" lang="en-US" sz="5400" b="1" i="1" u="none" strike="noStrike" kern="1200" cap="none" spc="50" normalizeH="0" baseline="0" noProof="0" dirty="0">
                <a:ln w="9525" cmpd="sng">
                  <a:solidFill>
                    <a:srgbClr val="D34817"/>
                  </a:solidFill>
                  <a:prstDash val="solid"/>
                </a:ln>
                <a:solidFill>
                  <a:srgbClr val="70AD47">
                    <a:tint val="1000"/>
                  </a:srgbClr>
                </a:solidFill>
                <a:effectLst>
                  <a:glow rad="38100">
                    <a:srgbClr val="D34817">
                      <a:alpha val="40000"/>
                    </a:srgbClr>
                  </a:glow>
                </a:effectLst>
                <a:uLnTx/>
                <a:uFillTx/>
                <a:latin typeface="Arial"/>
                <a:cs typeface="Times New Roman"/>
                <a:sym typeface="Times New Roman"/>
              </a:rPr>
              <a:t>great</a:t>
            </a:r>
            <a:r>
              <a:rPr kumimoji="0" lang="en-US" sz="5400" b="1" i="0" u="none" strike="noStrike" kern="1200" cap="none" spc="50" normalizeH="0" baseline="0" noProof="0" dirty="0">
                <a:ln w="9525" cmpd="sng">
                  <a:solidFill>
                    <a:srgbClr val="D34817"/>
                  </a:solidFill>
                  <a:prstDash val="solid"/>
                </a:ln>
                <a:solidFill>
                  <a:srgbClr val="70AD47">
                    <a:tint val="1000"/>
                  </a:srgbClr>
                </a:solidFill>
                <a:effectLst>
                  <a:glow rad="38100">
                    <a:srgbClr val="D34817">
                      <a:alpha val="40000"/>
                    </a:srgbClr>
                  </a:glow>
                </a:effectLst>
                <a:uLnTx/>
                <a:uFillTx/>
                <a:latin typeface="Arial"/>
                <a:cs typeface="Times New Roman"/>
                <a:sym typeface="Times New Roman"/>
              </a:rPr>
              <a:t> learning process, </a:t>
            </a:r>
          </a:p>
          <a:p>
            <a:pPr marL="0" marR="0" lvl="0" indent="0" algn="ctr" defTabSz="457200" rtl="0" eaLnBrk="1" fontAlgn="auto" latinLnBrk="0" hangingPunct="1">
              <a:lnSpc>
                <a:spcPct val="100000"/>
              </a:lnSpc>
              <a:spcBef>
                <a:spcPts val="0"/>
              </a:spcBef>
              <a:spcAft>
                <a:spcPts val="0"/>
              </a:spcAft>
              <a:buClrTx/>
              <a:buSzTx/>
              <a:buFontTx/>
              <a:buNone/>
              <a:tabLst/>
              <a:defRPr sz="6000" b="1">
                <a:latin typeface="Times New Roman"/>
                <a:ea typeface="Times New Roman"/>
                <a:cs typeface="Times New Roman"/>
                <a:sym typeface="Times New Roman"/>
              </a:defRPr>
            </a:pPr>
            <a:r>
              <a:rPr kumimoji="0" lang="en-US" sz="5400" b="1" i="0" u="none" strike="noStrike" kern="1200" cap="none" spc="50" normalizeH="0" baseline="0" noProof="0" dirty="0">
                <a:ln w="9525" cmpd="sng">
                  <a:solidFill>
                    <a:srgbClr val="D34817"/>
                  </a:solidFill>
                  <a:prstDash val="solid"/>
                </a:ln>
                <a:solidFill>
                  <a:srgbClr val="70AD47">
                    <a:tint val="1000"/>
                  </a:srgbClr>
                </a:solidFill>
                <a:effectLst>
                  <a:glow rad="38100">
                    <a:srgbClr val="D34817">
                      <a:alpha val="40000"/>
                    </a:srgbClr>
                  </a:glow>
                </a:effectLst>
                <a:uLnTx/>
                <a:uFillTx/>
                <a:latin typeface="Arial"/>
                <a:cs typeface="Times New Roman"/>
                <a:sym typeface="Times New Roman"/>
              </a:rPr>
              <a:t>not by chance, but by design.</a:t>
            </a:r>
            <a:endParaRPr kumimoji="0" lang="en-US" sz="5400" b="1" i="0" u="none" strike="noStrike" kern="1200" cap="none" spc="50" normalizeH="0" baseline="0" noProof="0" dirty="0">
              <a:ln w="9525" cmpd="sng">
                <a:solidFill>
                  <a:srgbClr val="D34817"/>
                </a:solidFill>
                <a:prstDash val="solid"/>
              </a:ln>
              <a:solidFill>
                <a:srgbClr val="70AD47">
                  <a:tint val="1000"/>
                </a:srgbClr>
              </a:solidFill>
              <a:effectLst>
                <a:glow rad="38100">
                  <a:srgbClr val="D34817">
                    <a:alpha val="40000"/>
                  </a:srgbClr>
                </a:glow>
              </a:effectLst>
              <a:uLnTx/>
              <a:uFillTx/>
              <a:latin typeface="Times New Roman"/>
              <a:cs typeface="Times New Roman"/>
              <a:sym typeface="Times New Roman"/>
            </a:endParaRPr>
          </a:p>
        </p:txBody>
      </p:sp>
    </p:spTree>
    <p:extLst>
      <p:ext uri="{BB962C8B-B14F-4D97-AF65-F5344CB8AC3E}">
        <p14:creationId xmlns:p14="http://schemas.microsoft.com/office/powerpoint/2010/main" val="34522127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59638EE-A7B5-C543-85DC-B1528B62EB3D}"/>
              </a:ext>
            </a:extLst>
          </p:cNvPr>
          <p:cNvPicPr>
            <a:picLocks noChangeAspect="1"/>
          </p:cNvPicPr>
          <p:nvPr/>
        </p:nvPicPr>
        <p:blipFill rotWithShape="1">
          <a:blip r:embed="rId3" cstate="email">
            <a:alphaModFix amt="50000"/>
            <a:extLst>
              <a:ext uri="{28A0092B-C50C-407E-A947-70E740481C1C}">
                <a14:useLocalDpi xmlns:a14="http://schemas.microsoft.com/office/drawing/2010/main"/>
              </a:ext>
            </a:extLst>
          </a:blip>
          <a:srcRect r="-1"/>
          <a:stretch/>
        </p:blipFill>
        <p:spPr>
          <a:xfrm>
            <a:off x="16" y="1"/>
            <a:ext cx="12496785" cy="7029451"/>
          </a:xfrm>
          <a:prstGeom prst="rect">
            <a:avLst/>
          </a:prstGeom>
        </p:spPr>
      </p:pic>
      <p:sp>
        <p:nvSpPr>
          <p:cNvPr id="2" name="Title 1">
            <a:extLst>
              <a:ext uri="{FF2B5EF4-FFF2-40B4-BE49-F238E27FC236}">
                <a16:creationId xmlns:a16="http://schemas.microsoft.com/office/drawing/2014/main" id="{9302D7CD-0AFB-EF41-94C5-F186EFC35ABB}"/>
              </a:ext>
            </a:extLst>
          </p:cNvPr>
          <p:cNvSpPr>
            <a:spLocks noGrp="1"/>
          </p:cNvSpPr>
          <p:nvPr>
            <p:ph type="title"/>
          </p:nvPr>
        </p:nvSpPr>
        <p:spPr>
          <a:xfrm>
            <a:off x="1045029" y="1699022"/>
            <a:ext cx="9778481" cy="2175389"/>
          </a:xfrm>
        </p:spPr>
        <p:txBody>
          <a:bodyPr spcFirstLastPara="1" vert="horz" wrap="square" lIns="68580" tIns="34290" rIns="68580" bIns="34290" rtlCol="0" anchor="b" anchorCtr="0">
            <a:normAutofit fontScale="90000"/>
          </a:bodyPr>
          <a:lstStyle/>
          <a:p>
            <a:pPr algn="ctr"/>
            <a:r>
              <a:rPr lang="en-US" sz="5400" dirty="0">
                <a:solidFill>
                  <a:srgbClr val="FFFFFF"/>
                </a:solidFill>
                <a:latin typeface="Aptos" panose="020B0004020202020204" pitchFamily="34" charset="0"/>
              </a:rPr>
              <a:t>Shift from “Buy-in” to Ownership by using a process for collaborative </a:t>
            </a:r>
            <a:r>
              <a:rPr lang="en-US" sz="5400" dirty="0">
                <a:solidFill>
                  <a:schemeClr val="bg1"/>
                </a:solidFill>
                <a:latin typeface="Aptos" panose="020B0004020202020204" pitchFamily="34" charset="0"/>
              </a:rPr>
              <a:t>e</a:t>
            </a:r>
            <a:r>
              <a:rPr lang="en-US" sz="5400" dirty="0">
                <a:solidFill>
                  <a:schemeClr val="bg1"/>
                </a:solidFill>
              </a:rPr>
              <a:t>ffervescence</a:t>
            </a:r>
            <a:r>
              <a:rPr lang="en-US" sz="5400" dirty="0">
                <a:solidFill>
                  <a:srgbClr val="FFFFFF"/>
                </a:solidFill>
                <a:latin typeface="Aptos" panose="020B0004020202020204" pitchFamily="34" charset="0"/>
              </a:rPr>
              <a:t>. </a:t>
            </a:r>
          </a:p>
        </p:txBody>
      </p:sp>
    </p:spTree>
    <p:extLst>
      <p:ext uri="{BB962C8B-B14F-4D97-AF65-F5344CB8AC3E}">
        <p14:creationId xmlns:p14="http://schemas.microsoft.com/office/powerpoint/2010/main" val="13103220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bg>
      <p:bgPr>
        <a:solidFill>
          <a:schemeClr val="hlink"/>
        </a:solidFill>
        <a:effectLst/>
      </p:bgPr>
    </p:bg>
    <p:spTree>
      <p:nvGrpSpPr>
        <p:cNvPr id="1" name=""/>
        <p:cNvGrpSpPr/>
        <p:nvPr/>
      </p:nvGrpSpPr>
      <p:grpSpPr>
        <a:xfrm>
          <a:off x="0" y="0"/>
          <a:ext cx="0" cy="0"/>
          <a:chOff x="0" y="0"/>
          <a:chExt cx="0" cy="0"/>
        </a:xfrm>
      </p:grpSpPr>
      <p:pic>
        <p:nvPicPr>
          <p:cNvPr id="437250" name="Picture 2" descr="kids laughi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091203" y="1468067"/>
            <a:ext cx="6172200" cy="5030788"/>
          </a:xfrm>
          <a:prstGeom prst="rect">
            <a:avLst/>
          </a:prstGeom>
          <a:noFill/>
          <a:ln w="76200">
            <a:solidFill>
              <a:srgbClr val="8000FF"/>
            </a:solidFill>
            <a:miter lim="800000"/>
            <a:headEnd/>
            <a:tailEnd/>
          </a:ln>
          <a:extLst>
            <a:ext uri="{909E8E84-426E-40dd-AFC4-6F175D3DCCD1}">
              <a14:hiddenFill xmlns="" xmlns:a14="http://schemas.microsoft.com/office/drawing/2010/main">
                <a:solidFill>
                  <a:srgbClr val="FFFFFF"/>
                </a:solidFill>
              </a14:hiddenFill>
            </a:ext>
          </a:extLst>
        </p:spPr>
      </p:pic>
      <p:sp>
        <p:nvSpPr>
          <p:cNvPr id="97283" name="Text Box 3"/>
          <p:cNvSpPr txBox="1">
            <a:spLocks noChangeArrowheads="1"/>
          </p:cNvSpPr>
          <p:nvPr/>
        </p:nvSpPr>
        <p:spPr bwMode="auto">
          <a:xfrm>
            <a:off x="3581401" y="228600"/>
            <a:ext cx="5253361" cy="1015663"/>
          </a:xfrm>
          <a:prstGeom prst="rect">
            <a:avLst/>
          </a:prstGeom>
          <a:noFill/>
          <a:ln>
            <a:noFill/>
          </a:ln>
          <a:effectLst>
            <a:outerShdw blurRad="63500" dist="35921" dir="2700000" algn="ctr" rotWithShape="0">
              <a:srgbClr val="000000">
                <a:alpha val="74998"/>
              </a:srgbClr>
            </a:outer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wrap="none">
            <a:spAutoFit/>
          </a:bodyPr>
          <a:lstStyle/>
          <a:p>
            <a:pPr marL="0" marR="0" lvl="0" indent="0" algn="l" defTabSz="914446" rtl="0" eaLnBrk="0" fontAlgn="base" latinLnBrk="0" hangingPunct="0">
              <a:lnSpc>
                <a:spcPct val="100000"/>
              </a:lnSpc>
              <a:spcBef>
                <a:spcPct val="0"/>
              </a:spcBef>
              <a:spcAft>
                <a:spcPct val="0"/>
              </a:spcAft>
              <a:buClrTx/>
              <a:buSzTx/>
              <a:buFontTx/>
              <a:buNone/>
              <a:tabLst/>
              <a:defRPr/>
            </a:pPr>
            <a:r>
              <a:rPr kumimoji="0" lang="en-US" sz="6000" b="1" i="0" u="none" strike="noStrike" kern="1200" cap="none" spc="0" normalizeH="0" baseline="0" noProof="0">
                <a:ln>
                  <a:noFill/>
                </a:ln>
                <a:solidFill>
                  <a:srgbClr val="FFFFFF"/>
                </a:solidFill>
                <a:effectLst/>
                <a:uLnTx/>
                <a:uFillTx/>
                <a:latin typeface="Lucida Handwriting" charset="0"/>
                <a:ea typeface="ＭＳ Ｐゴシック" charset="0"/>
                <a:cs typeface="ＭＳ Ｐゴシック" charset="0"/>
              </a:rPr>
              <a:t>Thank you!</a:t>
            </a:r>
          </a:p>
        </p:txBody>
      </p:sp>
      <p:sp>
        <p:nvSpPr>
          <p:cNvPr id="97284" name="Text Box 4"/>
          <p:cNvSpPr txBox="1">
            <a:spLocks noChangeArrowheads="1"/>
          </p:cNvSpPr>
          <p:nvPr/>
        </p:nvSpPr>
        <p:spPr bwMode="auto">
          <a:xfrm>
            <a:off x="4536917" y="998042"/>
            <a:ext cx="3346044" cy="461665"/>
          </a:xfrm>
          <a:prstGeom prst="rect">
            <a:avLst/>
          </a:prstGeom>
          <a:noFill/>
          <a:ln>
            <a:noFill/>
          </a:ln>
          <a:effectLst>
            <a:outerShdw blurRad="63500" dist="35921" dir="2700000" algn="ctr" rotWithShape="0">
              <a:srgbClr val="000000">
                <a:alpha val="74998"/>
              </a:srgbClr>
            </a:outer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wrap="none">
            <a:spAutoFit/>
          </a:bodyPr>
          <a:lstStyle/>
          <a:p>
            <a:pPr marL="0" marR="0" lvl="0" indent="0" algn="l" defTabSz="914446" rtl="0" eaLnBrk="0" fontAlgn="base" latinLnBrk="0" hangingPunct="0">
              <a:lnSpc>
                <a:spcPct val="100000"/>
              </a:lnSpc>
              <a:spcBef>
                <a:spcPct val="0"/>
              </a:spcBef>
              <a:spcAft>
                <a:spcPct val="0"/>
              </a:spcAft>
              <a:buClrTx/>
              <a:buSzTx/>
              <a:buFontTx/>
              <a:buNone/>
              <a:tabLst/>
              <a:defRPr/>
            </a:pPr>
            <a:r>
              <a:rPr kumimoji="0" lang="en-US" sz="2400" b="0" i="0" u="none" strike="noStrike" kern="1200" cap="none" spc="0" normalizeH="0" baseline="0" noProof="0" dirty="0" err="1">
                <a:ln>
                  <a:noFill/>
                </a:ln>
                <a:solidFill>
                  <a:srgbClr val="FFFFFF"/>
                </a:solidFill>
                <a:effectLst/>
                <a:uLnTx/>
                <a:uFillTx/>
                <a:latin typeface="Arial" charset="0"/>
                <a:ea typeface="ＭＳ Ｐゴシック" charset="0"/>
                <a:cs typeface="ＭＳ Ｐゴシック" charset="0"/>
              </a:rPr>
              <a:t>www.fisherandfrey.com</a:t>
            </a:r>
            <a:endParaRPr kumimoji="0" lang="en-US" sz="2400" b="0" i="0" u="none" strike="noStrike" kern="1200" cap="none" spc="0" normalizeH="0" baseline="0" noProof="0" dirty="0">
              <a:ln>
                <a:noFill/>
              </a:ln>
              <a:solidFill>
                <a:srgbClr val="000000"/>
              </a:solidFill>
              <a:effectLst/>
              <a:uLnTx/>
              <a:uFillTx/>
              <a:latin typeface="Arial" charset="0"/>
              <a:ea typeface="ＭＳ Ｐゴシック" charset="0"/>
              <a:cs typeface="ＭＳ Ｐゴシック" charset="0"/>
            </a:endParaRPr>
          </a:p>
        </p:txBody>
      </p:sp>
      <p:sp>
        <p:nvSpPr>
          <p:cNvPr id="2" name="Rectangle 1">
            <a:extLst>
              <a:ext uri="{FF2B5EF4-FFF2-40B4-BE49-F238E27FC236}">
                <a16:creationId xmlns:a16="http://schemas.microsoft.com/office/drawing/2014/main" id="{5DBFE6C2-93C8-B225-6FCE-1CBC3FCCA5FC}"/>
              </a:ext>
            </a:extLst>
          </p:cNvPr>
          <p:cNvSpPr/>
          <p:nvPr/>
        </p:nvSpPr>
        <p:spPr>
          <a:xfrm>
            <a:off x="101600" y="127000"/>
            <a:ext cx="11988800" cy="6604000"/>
          </a:xfrm>
          <a:prstGeom prst="rect">
            <a:avLst/>
          </a:prstGeom>
          <a:noFill/>
          <a:ln w="257175">
            <a:solidFill>
              <a:srgbClr val="0253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Arial"/>
              <a:ea typeface="ＭＳ Ｐゴシック"/>
            </a:endParaRPr>
          </a:p>
        </p:txBody>
      </p:sp>
    </p:spTree>
    <p:extLst>
      <p:ext uri="{BB962C8B-B14F-4D97-AF65-F5344CB8AC3E}">
        <p14:creationId xmlns:p14="http://schemas.microsoft.com/office/powerpoint/2010/main" val="21105677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AB8C311F-7253-4AED-9701-7FC0708C41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E2384209-CB15-4CDF-9D31-C44FD9A3F2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2666617" y="-2666188"/>
            <a:ext cx="6858000" cy="12191233"/>
          </a:xfrm>
          <a:prstGeom prst="rect">
            <a:avLst/>
          </a:prstGeom>
          <a:gradFill>
            <a:gsLst>
              <a:gs pos="8000">
                <a:schemeClr val="accent1"/>
              </a:gs>
              <a:gs pos="100000">
                <a:schemeClr val="accent1">
                  <a:lumMod val="5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2633B3B5-CC90-43F0-8714-D31D1F3F02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2311" y="0"/>
            <a:ext cx="9070846" cy="6857572"/>
          </a:xfrm>
          <a:prstGeom prst="rect">
            <a:avLst/>
          </a:prstGeom>
          <a:gradFill>
            <a:gsLst>
              <a:gs pos="8000">
                <a:srgbClr val="000000">
                  <a:alpha val="52000"/>
                </a:srgbClr>
              </a:gs>
              <a:gs pos="100000">
                <a:schemeClr val="accent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A8D57A06-A426-446D-B02C-A2DC6B62E4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3649491" y="-1685840"/>
            <a:ext cx="4894564" cy="12193546"/>
          </a:xfrm>
          <a:prstGeom prst="rect">
            <a:avLst/>
          </a:prstGeom>
          <a:gradFill>
            <a:gsLst>
              <a:gs pos="0">
                <a:schemeClr val="accent5">
                  <a:lumMod val="60000"/>
                  <a:lumOff val="40000"/>
                  <a:alpha val="0"/>
                </a:schemeClr>
              </a:gs>
              <a:gs pos="100000">
                <a:srgbClr val="000000">
                  <a:alpha val="46000"/>
                </a:srgb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yellow neon sign with black background&#10;&#10;AI-generated content may be incorrect.">
            <a:extLst>
              <a:ext uri="{FF2B5EF4-FFF2-40B4-BE49-F238E27FC236}">
                <a16:creationId xmlns:a16="http://schemas.microsoft.com/office/drawing/2014/main" id="{02BB4949-FD33-56EF-8842-471E3DA5B1CC}"/>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457200" y="457200"/>
            <a:ext cx="11277600" cy="5943600"/>
          </a:xfrm>
          <a:prstGeom prst="rect">
            <a:avLst/>
          </a:prstGeom>
        </p:spPr>
      </p:pic>
      <p:sp>
        <p:nvSpPr>
          <p:cNvPr id="6" name="TextBox 5">
            <a:extLst>
              <a:ext uri="{FF2B5EF4-FFF2-40B4-BE49-F238E27FC236}">
                <a16:creationId xmlns:a16="http://schemas.microsoft.com/office/drawing/2014/main" id="{D273AAB4-1F11-F95F-16ED-CB61EB7FC046}"/>
              </a:ext>
            </a:extLst>
          </p:cNvPr>
          <p:cNvSpPr txBox="1"/>
          <p:nvPr/>
        </p:nvSpPr>
        <p:spPr>
          <a:xfrm>
            <a:off x="5144429" y="6020033"/>
            <a:ext cx="6096000" cy="253916"/>
          </a:xfrm>
          <a:prstGeom prst="rect">
            <a:avLst/>
          </a:prstGeom>
          <a:noFill/>
        </p:spPr>
        <p:txBody>
          <a:bodyPr wrap="square">
            <a:spAutoFit/>
          </a:bodyPr>
          <a:lstStyle/>
          <a:p>
            <a:r>
              <a:rPr lang="en-US" sz="1050" dirty="0">
                <a:solidFill>
                  <a:schemeClr val="bg1"/>
                </a:solidFill>
              </a:rPr>
              <a:t>Photo by </a:t>
            </a:r>
            <a:r>
              <a:rPr lang="en-US" sz="1050" dirty="0">
                <a:solidFill>
                  <a:schemeClr val="bg1"/>
                </a:solidFill>
                <a:hlinkClick r:id="rId4">
                  <a:extLst>
                    <a:ext uri="{A12FA001-AC4F-418D-AE19-62706E023703}">
                      <ahyp:hlinkClr xmlns:ahyp="http://schemas.microsoft.com/office/drawing/2018/hyperlinkcolor" val="tx"/>
                    </a:ext>
                  </a:extLst>
                </a:hlinkClick>
              </a:rPr>
              <a:t>Amer Mughawish</a:t>
            </a:r>
            <a:r>
              <a:rPr lang="en-US" sz="1050" dirty="0">
                <a:solidFill>
                  <a:schemeClr val="bg1"/>
                </a:solidFill>
              </a:rPr>
              <a:t> on </a:t>
            </a:r>
            <a:r>
              <a:rPr lang="en-US" sz="1050" dirty="0">
                <a:solidFill>
                  <a:schemeClr val="bg1"/>
                </a:solidFill>
                <a:hlinkClick r:id="rId5">
                  <a:extLst>
                    <a:ext uri="{A12FA001-AC4F-418D-AE19-62706E023703}">
                      <ahyp:hlinkClr xmlns:ahyp="http://schemas.microsoft.com/office/drawing/2018/hyperlinkcolor" val="tx"/>
                    </a:ext>
                  </a:extLst>
                </a:hlinkClick>
              </a:rPr>
              <a:t>Unsplash</a:t>
            </a:r>
            <a:r>
              <a:rPr lang="en-US" sz="1050" dirty="0">
                <a:solidFill>
                  <a:schemeClr val="bg1"/>
                </a:solidFill>
              </a:rPr>
              <a:t> </a:t>
            </a:r>
          </a:p>
        </p:txBody>
      </p:sp>
    </p:spTree>
    <p:extLst>
      <p:ext uri="{BB962C8B-B14F-4D97-AF65-F5344CB8AC3E}">
        <p14:creationId xmlns:p14="http://schemas.microsoft.com/office/powerpoint/2010/main" val="4042770163"/>
      </p:ext>
    </p:extLst>
  </p:cSld>
  <p:clrMapOvr>
    <a:masterClrMapping/>
  </p:clrMapOvr>
</p:sld>
</file>

<file path=ppt/theme/_rels/theme9.xml.rels><?xml version="1.0" encoding="UTF-8" standalone="yes"?>
<Relationships xmlns="http://schemas.openxmlformats.org/package/2006/relationships"><Relationship Id="rId1" Type="http://schemas.openxmlformats.org/officeDocument/2006/relationships/image" Target="../media/image2.jpeg"/></Relationships>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10.xml><?xml version="1.0" encoding="utf-8"?>
<a:theme xmlns:a="http://schemas.openxmlformats.org/drawingml/2006/main" name="20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1.xml><?xml version="1.0" encoding="utf-8"?>
<a:theme xmlns:a="http://schemas.openxmlformats.org/drawingml/2006/main" name="2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Wood Type">
  <a:themeElements>
    <a:clrScheme name="Wood Type">
      <a:dk1>
        <a:srgbClr val="000000"/>
      </a:dk1>
      <a:lt1>
        <a:srgbClr val="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3.xml><?xml version="1.0" encoding="utf-8"?>
<a:theme xmlns:a="http://schemas.openxmlformats.org/drawingml/2006/main" name="4_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4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Theme">
  <a:themeElements>
    <a:clrScheme name="Office Them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5.xml><?xml version="1.0" encoding="utf-8"?>
<a:theme xmlns:a="http://schemas.openxmlformats.org/drawingml/2006/main" name="7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11_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6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1_Title &amp; Bullets">
  <a:themeElements>
    <a:clrScheme name="">
      <a:dk1>
        <a:srgbClr val="000000"/>
      </a:dk1>
      <a:lt1>
        <a:srgbClr val="FFFFFF"/>
      </a:lt1>
      <a:dk2>
        <a:srgbClr val="000000"/>
      </a:dk2>
      <a:lt2>
        <a:srgbClr val="808080"/>
      </a:lt2>
      <a:accent1>
        <a:srgbClr val="191919"/>
      </a:accent1>
      <a:accent2>
        <a:srgbClr val="333399"/>
      </a:accent2>
      <a:accent3>
        <a:srgbClr val="FFFFFF"/>
      </a:accent3>
      <a:accent4>
        <a:srgbClr val="000000"/>
      </a:accent4>
      <a:accent5>
        <a:srgbClr val="ABABAB"/>
      </a:accent5>
      <a:accent6>
        <a:srgbClr val="2D2D8A"/>
      </a:accent6>
      <a:hlink>
        <a:srgbClr val="009999"/>
      </a:hlink>
      <a:folHlink>
        <a:srgbClr val="99CC00"/>
      </a:folHlink>
    </a:clrScheme>
    <a:fontScheme name="Title &amp; Bullets">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defRPr>
        </a:defPPr>
      </a:lstStyle>
    </a:lnDef>
  </a:objectDefaults>
  <a:extraClrSchemeLst>
    <a:extraClrScheme>
      <a:clrScheme name="Title &amp; 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341</TotalTime>
  <Words>4552</Words>
  <Application>Microsoft Macintosh PowerPoint</Application>
  <PresentationFormat>Widescreen</PresentationFormat>
  <Paragraphs>386</Paragraphs>
  <Slides>85</Slides>
  <Notes>31</Notes>
  <HiddenSlides>0</HiddenSlides>
  <MMClips>0</MMClips>
  <ScaleCrop>false</ScaleCrop>
  <HeadingPairs>
    <vt:vector size="8" baseType="variant">
      <vt:variant>
        <vt:lpstr>Fonts Used</vt:lpstr>
      </vt:variant>
      <vt:variant>
        <vt:i4>24</vt:i4>
      </vt:variant>
      <vt:variant>
        <vt:lpstr>Theme</vt:lpstr>
      </vt:variant>
      <vt:variant>
        <vt:i4>13</vt:i4>
      </vt:variant>
      <vt:variant>
        <vt:lpstr>Embedded OLE Servers</vt:lpstr>
      </vt:variant>
      <vt:variant>
        <vt:i4>1</vt:i4>
      </vt:variant>
      <vt:variant>
        <vt:lpstr>Slide Titles</vt:lpstr>
      </vt:variant>
      <vt:variant>
        <vt:i4>85</vt:i4>
      </vt:variant>
    </vt:vector>
  </HeadingPairs>
  <TitlesOfParts>
    <vt:vector size="123" baseType="lpstr">
      <vt:lpstr>ＭＳ Ｐゴシック</vt:lpstr>
      <vt:lpstr>ヒラギノ角ゴ ProN W3</vt:lpstr>
      <vt:lpstr>-apple-system</vt:lpstr>
      <vt:lpstr>-webkit-standard</vt:lpstr>
      <vt:lpstr>Aharoni</vt:lpstr>
      <vt:lpstr>Aptos</vt:lpstr>
      <vt:lpstr>Aptos Display</vt:lpstr>
      <vt:lpstr>Arial</vt:lpstr>
      <vt:lpstr>Avenir Black</vt:lpstr>
      <vt:lpstr>Avenir Book</vt:lpstr>
      <vt:lpstr>Baloo 2</vt:lpstr>
      <vt:lpstr>Calibri</vt:lpstr>
      <vt:lpstr>Calibri Light</vt:lpstr>
      <vt:lpstr>Century Gothic</vt:lpstr>
      <vt:lpstr>DM Sans</vt:lpstr>
      <vt:lpstr>Gill Sans</vt:lpstr>
      <vt:lpstr>inherit</vt:lpstr>
      <vt:lpstr>Lucida Handwriting</vt:lpstr>
      <vt:lpstr>Noto Sans Symbols</vt:lpstr>
      <vt:lpstr>Repo Bold Bold</vt:lpstr>
      <vt:lpstr>Rockwell</vt:lpstr>
      <vt:lpstr>Rokkitt</vt:lpstr>
      <vt:lpstr>Times New Roman</vt:lpstr>
      <vt:lpstr>Verdana</vt:lpstr>
      <vt:lpstr>Office Theme</vt:lpstr>
      <vt:lpstr>4_Office Theme</vt:lpstr>
      <vt:lpstr>1_Office Theme</vt:lpstr>
      <vt:lpstr>3_Office Theme</vt:lpstr>
      <vt:lpstr>7_Office Theme</vt:lpstr>
      <vt:lpstr>11_Office Theme</vt:lpstr>
      <vt:lpstr>5_Office Theme</vt:lpstr>
      <vt:lpstr>6_Office Theme</vt:lpstr>
      <vt:lpstr>1_Title &amp; Bullets</vt:lpstr>
      <vt:lpstr>20_Office Theme</vt:lpstr>
      <vt:lpstr>22_Office Theme</vt:lpstr>
      <vt:lpstr>Wood Type</vt:lpstr>
      <vt:lpstr>4_Blank Presentation</vt:lpstr>
      <vt:lpstr>Document</vt:lpstr>
      <vt:lpstr>PLC+: Building Collective Effervescence</vt:lpstr>
      <vt:lpstr>PowerPoint Presentation</vt:lpstr>
      <vt:lpstr>PowerPoint Presentation</vt:lpstr>
      <vt:lpstr>The Alphas are coming!</vt:lpstr>
      <vt:lpstr>What’s TRUE for ALL Generations?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Self-efficacy is a personal judgement about “how well one can execute courses of action required to deal with prospective situations.”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Possible Reasons for a  Lack of PLC Impact </vt:lpstr>
      <vt:lpstr>Possible Reasons for a  Lack of PLC Impact </vt:lpstr>
      <vt:lpstr>PowerPoint Presentation</vt:lpstr>
      <vt:lpstr>Possible Reasons for a  Lack of PLC Impact </vt:lpstr>
      <vt:lpstr>Possible Reasons for a  Lack of PLC Impact </vt:lpstr>
      <vt:lpstr>PowerPoint Presentation</vt:lpstr>
      <vt:lpstr>PowerPoint Presentation</vt:lpstr>
      <vt:lpstr>PowerPoint Presentation</vt:lpstr>
      <vt:lpstr>Unlike cooking, PLC+ does not  require a sequential order.</vt:lpstr>
      <vt:lpstr>PowerPoint Presentation</vt:lpstr>
      <vt:lpstr>It’s more than a change in questions!</vt:lpstr>
      <vt:lpstr>It’s the actions inspired by the questions!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Progress and Achievement</vt:lpstr>
      <vt:lpstr>PowerPoint Presentation</vt:lpstr>
      <vt:lpstr>PowerPoint Presentation</vt:lpstr>
      <vt:lpstr>PowerPoint Presentation</vt:lpstr>
      <vt:lpstr>PowerPoint Presentation</vt:lpstr>
      <vt:lpstr>Shift from “Buy-in” to Ownership by using a process for collaborative effervescence. </vt:lpstr>
      <vt:lpstr>PowerPoint Presentation</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PLC+: Building Collective Effervescence</dc:title>
  <dc:creator>Nancy Frey</dc:creator>
  <cp:lastModifiedBy>Microsoft Office User</cp:lastModifiedBy>
  <cp:revision>14</cp:revision>
  <dcterms:created xsi:type="dcterms:W3CDTF">2025-02-13T16:42:26Z</dcterms:created>
  <dcterms:modified xsi:type="dcterms:W3CDTF">2025-02-18T20:23:14Z</dcterms:modified>
</cp:coreProperties>
</file>