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8.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9.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0.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1.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12.xml" ContentType="application/vnd.openxmlformats-officedocument.theme+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13.xml" ContentType="application/vnd.openxmlformats-officedocument.theme+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4.xml" ContentType="application/vnd.openxmlformats-officedocument.theme+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theme/theme15.xml" ContentType="application/vnd.openxmlformats-officedocument.theme+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theme/theme16.xml" ContentType="application/vnd.openxmlformats-officedocument.theme+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8" r:id="rId2"/>
    <p:sldMasterId id="2147483680" r:id="rId3"/>
    <p:sldMasterId id="2147483710" r:id="rId4"/>
    <p:sldMasterId id="2147483722" r:id="rId5"/>
    <p:sldMasterId id="2147483734" r:id="rId6"/>
    <p:sldMasterId id="2147483775" r:id="rId7"/>
    <p:sldMasterId id="2147483793" r:id="rId8"/>
    <p:sldMasterId id="2147483811" r:id="rId9"/>
    <p:sldMasterId id="2147483845" r:id="rId10"/>
    <p:sldMasterId id="2147483876" r:id="rId11"/>
    <p:sldMasterId id="2147483893" r:id="rId12"/>
    <p:sldMasterId id="2147483963" r:id="rId13"/>
    <p:sldMasterId id="2147483976" r:id="rId14"/>
    <p:sldMasterId id="2147484007" r:id="rId15"/>
    <p:sldMasterId id="2147484023" r:id="rId16"/>
    <p:sldMasterId id="2147484040" r:id="rId17"/>
  </p:sldMasterIdLst>
  <p:notesMasterIdLst>
    <p:notesMasterId r:id="rId93"/>
  </p:notesMasterIdLst>
  <p:sldIdLst>
    <p:sldId id="262" r:id="rId18"/>
    <p:sldId id="362" r:id="rId19"/>
    <p:sldId id="2141411670" r:id="rId20"/>
    <p:sldId id="2141411671" r:id="rId21"/>
    <p:sldId id="8843" r:id="rId22"/>
    <p:sldId id="2141411660" r:id="rId23"/>
    <p:sldId id="6754" r:id="rId24"/>
    <p:sldId id="6756" r:id="rId25"/>
    <p:sldId id="364" r:id="rId26"/>
    <p:sldId id="2141411657" r:id="rId27"/>
    <p:sldId id="2141411658" r:id="rId28"/>
    <p:sldId id="2141411659" r:id="rId29"/>
    <p:sldId id="661" r:id="rId30"/>
    <p:sldId id="662" r:id="rId31"/>
    <p:sldId id="6968" r:id="rId32"/>
    <p:sldId id="361" r:id="rId33"/>
    <p:sldId id="591" r:id="rId34"/>
    <p:sldId id="586" r:id="rId35"/>
    <p:sldId id="496" r:id="rId36"/>
    <p:sldId id="497" r:id="rId37"/>
    <p:sldId id="498" r:id="rId38"/>
    <p:sldId id="2141411418" r:id="rId39"/>
    <p:sldId id="691" r:id="rId40"/>
    <p:sldId id="2141411630" r:id="rId41"/>
    <p:sldId id="2141411673" r:id="rId42"/>
    <p:sldId id="2141411663" r:id="rId43"/>
    <p:sldId id="8134" r:id="rId44"/>
    <p:sldId id="2141411674" r:id="rId45"/>
    <p:sldId id="5648" r:id="rId46"/>
    <p:sldId id="7138" r:id="rId47"/>
    <p:sldId id="2141411664" r:id="rId48"/>
    <p:sldId id="7145" r:id="rId49"/>
    <p:sldId id="2596" r:id="rId50"/>
    <p:sldId id="1164" r:id="rId51"/>
    <p:sldId id="2593" r:id="rId52"/>
    <p:sldId id="8138" r:id="rId53"/>
    <p:sldId id="7100" r:id="rId54"/>
    <p:sldId id="382" r:id="rId55"/>
    <p:sldId id="286" r:id="rId56"/>
    <p:sldId id="7038" r:id="rId57"/>
    <p:sldId id="7039" r:id="rId58"/>
    <p:sldId id="7040" r:id="rId59"/>
    <p:sldId id="7041" r:id="rId60"/>
    <p:sldId id="7042" r:id="rId61"/>
    <p:sldId id="2141411642" r:id="rId62"/>
    <p:sldId id="2141411644" r:id="rId63"/>
    <p:sldId id="2141411645" r:id="rId64"/>
    <p:sldId id="2141411646" r:id="rId65"/>
    <p:sldId id="2141411661" r:id="rId66"/>
    <p:sldId id="2585" r:id="rId67"/>
    <p:sldId id="314" r:id="rId68"/>
    <p:sldId id="316" r:id="rId69"/>
    <p:sldId id="696" r:id="rId70"/>
    <p:sldId id="368" r:id="rId71"/>
    <p:sldId id="258" r:id="rId72"/>
    <p:sldId id="401" r:id="rId73"/>
    <p:sldId id="385" r:id="rId74"/>
    <p:sldId id="2141411672" r:id="rId75"/>
    <p:sldId id="2141411667" r:id="rId76"/>
    <p:sldId id="400" r:id="rId77"/>
    <p:sldId id="6926" r:id="rId78"/>
    <p:sldId id="329" r:id="rId79"/>
    <p:sldId id="2141411668" r:id="rId80"/>
    <p:sldId id="298" r:id="rId81"/>
    <p:sldId id="2141411669" r:id="rId82"/>
    <p:sldId id="6927" r:id="rId83"/>
    <p:sldId id="6928" r:id="rId84"/>
    <p:sldId id="2141411675" r:id="rId85"/>
    <p:sldId id="338" r:id="rId86"/>
    <p:sldId id="339" r:id="rId87"/>
    <p:sldId id="343" r:id="rId88"/>
    <p:sldId id="2047" r:id="rId89"/>
    <p:sldId id="2141411676" r:id="rId90"/>
    <p:sldId id="526" r:id="rId91"/>
    <p:sldId id="260" r:id="rId9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024"/>
    <p:restoredTop sz="94075"/>
  </p:normalViewPr>
  <p:slideViewPr>
    <p:cSldViewPr snapToGrid="0">
      <p:cViewPr>
        <p:scale>
          <a:sx n="55" d="100"/>
          <a:sy n="55" d="100"/>
        </p:scale>
        <p:origin x="856" y="1144"/>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 Target="slides/slide15.xml"/><Relationship Id="rId37" Type="http://schemas.openxmlformats.org/officeDocument/2006/relationships/slide" Target="slides/slide20.xml"/><Relationship Id="rId53" Type="http://schemas.openxmlformats.org/officeDocument/2006/relationships/slide" Target="slides/slide36.xml"/><Relationship Id="rId58" Type="http://schemas.openxmlformats.org/officeDocument/2006/relationships/slide" Target="slides/slide41.xml"/><Relationship Id="rId74" Type="http://schemas.openxmlformats.org/officeDocument/2006/relationships/slide" Target="slides/slide57.xml"/><Relationship Id="rId79" Type="http://schemas.openxmlformats.org/officeDocument/2006/relationships/slide" Target="slides/slide62.xml"/><Relationship Id="rId5" Type="http://schemas.openxmlformats.org/officeDocument/2006/relationships/slideMaster" Target="slideMasters/slideMaster5.xml"/><Relationship Id="rId90" Type="http://schemas.openxmlformats.org/officeDocument/2006/relationships/slide" Target="slides/slide73.xml"/><Relationship Id="rId95" Type="http://schemas.openxmlformats.org/officeDocument/2006/relationships/viewProps" Target="viewProps.xml"/><Relationship Id="rId22" Type="http://schemas.openxmlformats.org/officeDocument/2006/relationships/slide" Target="slides/slide5.xml"/><Relationship Id="rId27" Type="http://schemas.openxmlformats.org/officeDocument/2006/relationships/slide" Target="slides/slide10.xml"/><Relationship Id="rId43" Type="http://schemas.openxmlformats.org/officeDocument/2006/relationships/slide" Target="slides/slide26.xml"/><Relationship Id="rId48" Type="http://schemas.openxmlformats.org/officeDocument/2006/relationships/slide" Target="slides/slide31.xml"/><Relationship Id="rId64" Type="http://schemas.openxmlformats.org/officeDocument/2006/relationships/slide" Target="slides/slide47.xml"/><Relationship Id="rId69" Type="http://schemas.openxmlformats.org/officeDocument/2006/relationships/slide" Target="slides/slide52.xml"/><Relationship Id="rId80" Type="http://schemas.openxmlformats.org/officeDocument/2006/relationships/slide" Target="slides/slide63.xml"/><Relationship Id="rId85" Type="http://schemas.openxmlformats.org/officeDocument/2006/relationships/slide" Target="slides/slide6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54.xml"/><Relationship Id="rId92" Type="http://schemas.openxmlformats.org/officeDocument/2006/relationships/slide" Target="slides/slide75.xml"/><Relationship Id="rId2" Type="http://schemas.openxmlformats.org/officeDocument/2006/relationships/slideMaster" Target="slideMasters/slideMaster2.xml"/><Relationship Id="rId29" Type="http://schemas.openxmlformats.org/officeDocument/2006/relationships/slide" Target="slides/slide12.xml"/><Relationship Id="rId24" Type="http://schemas.openxmlformats.org/officeDocument/2006/relationships/slide" Target="slides/slide7.xml"/><Relationship Id="rId40" Type="http://schemas.openxmlformats.org/officeDocument/2006/relationships/slide" Target="slides/slide23.xml"/><Relationship Id="rId45" Type="http://schemas.openxmlformats.org/officeDocument/2006/relationships/slide" Target="slides/slide28.xml"/><Relationship Id="rId66" Type="http://schemas.openxmlformats.org/officeDocument/2006/relationships/slide" Target="slides/slide49.xml"/><Relationship Id="rId87" Type="http://schemas.openxmlformats.org/officeDocument/2006/relationships/slide" Target="slides/slide70.xml"/><Relationship Id="rId61" Type="http://schemas.openxmlformats.org/officeDocument/2006/relationships/slide" Target="slides/slide44.xml"/><Relationship Id="rId82" Type="http://schemas.openxmlformats.org/officeDocument/2006/relationships/slide" Target="slides/slide65.xml"/><Relationship Id="rId19" Type="http://schemas.openxmlformats.org/officeDocument/2006/relationships/slide" Target="slides/slide2.xml"/><Relationship Id="rId14" Type="http://schemas.openxmlformats.org/officeDocument/2006/relationships/slideMaster" Target="slideMasters/slideMaster14.xml"/><Relationship Id="rId30" Type="http://schemas.openxmlformats.org/officeDocument/2006/relationships/slide" Target="slides/slide13.xml"/><Relationship Id="rId35" Type="http://schemas.openxmlformats.org/officeDocument/2006/relationships/slide" Target="slides/slide18.xml"/><Relationship Id="rId56" Type="http://schemas.openxmlformats.org/officeDocument/2006/relationships/slide" Target="slides/slide39.xml"/><Relationship Id="rId77" Type="http://schemas.openxmlformats.org/officeDocument/2006/relationships/slide" Target="slides/slide60.xml"/><Relationship Id="rId8" Type="http://schemas.openxmlformats.org/officeDocument/2006/relationships/slideMaster" Target="slideMasters/slideMaster8.xml"/><Relationship Id="rId51" Type="http://schemas.openxmlformats.org/officeDocument/2006/relationships/slide" Target="slides/slide34.xml"/><Relationship Id="rId72" Type="http://schemas.openxmlformats.org/officeDocument/2006/relationships/slide" Target="slides/slide55.xml"/><Relationship Id="rId93"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11210F-4278-634C-8A91-F968F72DA984}" type="doc">
      <dgm:prSet loTypeId="urn:microsoft.com/office/officeart/2005/8/layout/hierarchy6" loCatId="" qsTypeId="urn:microsoft.com/office/officeart/2005/8/quickstyle/simple4" qsCatId="simple" csTypeId="urn:microsoft.com/office/officeart/2005/8/colors/accent1_2" csCatId="accent1" phldr="1"/>
      <dgm:spPr/>
      <dgm:t>
        <a:bodyPr/>
        <a:lstStyle/>
        <a:p>
          <a:endParaRPr lang="en-US"/>
        </a:p>
      </dgm:t>
    </dgm:pt>
    <dgm:pt modelId="{03A2E03C-697D-7B45-BDA2-9601895D83A8}">
      <dgm:prSet phldrT="[Text]"/>
      <dgm:spPr>
        <a:gradFill rotWithShape="0">
          <a:gsLst>
            <a:gs pos="0">
              <a:schemeClr val="tx2"/>
            </a:gs>
            <a:gs pos="34000">
              <a:schemeClr val="tx2"/>
            </a:gs>
            <a:gs pos="70000">
              <a:schemeClr val="tx2"/>
            </a:gs>
            <a:gs pos="100000">
              <a:schemeClr val="tx2"/>
            </a:gs>
          </a:gsLst>
        </a:gradFill>
      </dgm:spPr>
      <dgm:t>
        <a:bodyPr/>
        <a:lstStyle/>
        <a:p>
          <a:r>
            <a:rPr lang="en-US" dirty="0">
              <a:latin typeface="Century Gothic" panose="020B0502020202020204" pitchFamily="34" charset="0"/>
            </a:rPr>
            <a:t>Is it critical to understanding?</a:t>
          </a:r>
        </a:p>
      </dgm:t>
    </dgm:pt>
    <dgm:pt modelId="{FE491858-7671-7A42-B61B-67EC8EB63AC1}" type="parTrans" cxnId="{C7731E8D-50B8-6941-85D7-1FF219CA177F}">
      <dgm:prSet/>
      <dgm:spPr/>
      <dgm:t>
        <a:bodyPr/>
        <a:lstStyle/>
        <a:p>
          <a:endParaRPr lang="en-US"/>
        </a:p>
      </dgm:t>
    </dgm:pt>
    <dgm:pt modelId="{15F0E83E-72F9-384A-AE4B-ABB1941C88A4}" type="sibTrans" cxnId="{C7731E8D-50B8-6941-85D7-1FF219CA177F}">
      <dgm:prSet/>
      <dgm:spPr/>
      <dgm:t>
        <a:bodyPr/>
        <a:lstStyle/>
        <a:p>
          <a:endParaRPr lang="en-US"/>
        </a:p>
      </dgm:t>
    </dgm:pt>
    <dgm:pt modelId="{B0438D6D-1D8C-A946-8553-89A7C65B25E3}">
      <dgm:prSet phldrT="[Text]"/>
      <dgm:spPr>
        <a:gradFill rotWithShape="0">
          <a:gsLst>
            <a:gs pos="0">
              <a:schemeClr val="tx2"/>
            </a:gs>
            <a:gs pos="34000">
              <a:schemeClr val="tx2"/>
            </a:gs>
            <a:gs pos="70000">
              <a:schemeClr val="tx2"/>
            </a:gs>
            <a:gs pos="100000">
              <a:schemeClr val="tx2"/>
            </a:gs>
          </a:gsLst>
        </a:gradFill>
      </dgm:spPr>
      <dgm:t>
        <a:bodyPr/>
        <a:lstStyle/>
        <a:p>
          <a:r>
            <a:rPr lang="en-US" dirty="0">
              <a:latin typeface="Century Gothic" panose="020B0502020202020204" pitchFamily="34" charset="0"/>
            </a:rPr>
            <a:t>Is it needed for discussions or writing?</a:t>
          </a:r>
        </a:p>
      </dgm:t>
    </dgm:pt>
    <dgm:pt modelId="{EFFE223E-2ECD-E247-9179-A08DB96DBFCB}" type="parTrans" cxnId="{9CC34BE9-0622-134D-8140-7BAA22AEA13C}">
      <dgm:prSet/>
      <dgm:spPr/>
      <dgm:t>
        <a:bodyPr/>
        <a:lstStyle/>
        <a:p>
          <a:endParaRPr lang="en-US">
            <a:latin typeface="Century Gothic" panose="020B0502020202020204" pitchFamily="34" charset="0"/>
          </a:endParaRPr>
        </a:p>
      </dgm:t>
    </dgm:pt>
    <dgm:pt modelId="{8EA71325-BF5B-A243-9CED-65088C3E4869}" type="sibTrans" cxnId="{9CC34BE9-0622-134D-8140-7BAA22AEA13C}">
      <dgm:prSet/>
      <dgm:spPr/>
      <dgm:t>
        <a:bodyPr/>
        <a:lstStyle/>
        <a:p>
          <a:endParaRPr lang="en-US"/>
        </a:p>
      </dgm:t>
    </dgm:pt>
    <dgm:pt modelId="{19B6DB00-F051-A347-8C37-45DF2BCAD984}">
      <dgm:prSet phldrT="[Text]"/>
      <dgm:spPr>
        <a:gradFill rotWithShape="0">
          <a:gsLst>
            <a:gs pos="0">
              <a:schemeClr val="tx2"/>
            </a:gs>
            <a:gs pos="100000">
              <a:schemeClr val="tx2"/>
            </a:gs>
          </a:gsLst>
        </a:gradFill>
      </dgm:spPr>
      <dgm:t>
        <a:bodyPr/>
        <a:lstStyle/>
        <a:p>
          <a:r>
            <a:rPr lang="en-US" dirty="0">
              <a:latin typeface="Century Gothic" panose="020B0502020202020204" pitchFamily="34" charset="0"/>
            </a:rPr>
            <a:t>Frequency</a:t>
          </a:r>
        </a:p>
      </dgm:t>
    </dgm:pt>
    <dgm:pt modelId="{BB5063C8-5615-0A45-8E20-551D6E0BFF19}" type="parTrans" cxnId="{E1303E50-0E15-1341-BAEB-C6C80B8F7923}">
      <dgm:prSet/>
      <dgm:spPr/>
      <dgm:t>
        <a:bodyPr/>
        <a:lstStyle/>
        <a:p>
          <a:endParaRPr lang="en-US">
            <a:latin typeface="Century Gothic" panose="020B0502020202020204" pitchFamily="34" charset="0"/>
          </a:endParaRPr>
        </a:p>
      </dgm:t>
    </dgm:pt>
    <dgm:pt modelId="{B95327A4-976A-B04A-8E5E-BE67DEF29951}" type="sibTrans" cxnId="{E1303E50-0E15-1341-BAEB-C6C80B8F7923}">
      <dgm:prSet/>
      <dgm:spPr/>
      <dgm:t>
        <a:bodyPr/>
        <a:lstStyle/>
        <a:p>
          <a:endParaRPr lang="en-US"/>
        </a:p>
      </dgm:t>
    </dgm:pt>
    <dgm:pt modelId="{0A1982DC-3F8F-2642-B700-919BEFB85E99}">
      <dgm:prSet phldrT="[Text]"/>
      <dgm:spPr>
        <a:gradFill rotWithShape="0">
          <a:gsLst>
            <a:gs pos="0">
              <a:schemeClr val="tx2"/>
            </a:gs>
            <a:gs pos="100000">
              <a:schemeClr val="tx2"/>
            </a:gs>
          </a:gsLst>
        </a:gradFill>
      </dgm:spPr>
      <dgm:t>
        <a:bodyPr/>
        <a:lstStyle/>
        <a:p>
          <a:r>
            <a:rPr lang="en-US" dirty="0">
              <a:latin typeface="Century Gothic" panose="020B0502020202020204" pitchFamily="34" charset="0"/>
            </a:rPr>
            <a:t>Contextual Analysis</a:t>
          </a:r>
        </a:p>
      </dgm:t>
    </dgm:pt>
    <dgm:pt modelId="{D0B3ACEF-94A1-B04D-BB5A-D992FDA8966E}" type="parTrans" cxnId="{07CE158A-504B-A54E-8C13-2F82FA515258}">
      <dgm:prSet/>
      <dgm:spPr/>
      <dgm:t>
        <a:bodyPr/>
        <a:lstStyle/>
        <a:p>
          <a:endParaRPr lang="en-US">
            <a:latin typeface="Century Gothic" panose="020B0502020202020204" pitchFamily="34" charset="0"/>
          </a:endParaRPr>
        </a:p>
      </dgm:t>
    </dgm:pt>
    <dgm:pt modelId="{CFFEE4BF-B8A8-6B42-93B4-AB9A8C92FFEE}" type="sibTrans" cxnId="{07CE158A-504B-A54E-8C13-2F82FA515258}">
      <dgm:prSet/>
      <dgm:spPr/>
      <dgm:t>
        <a:bodyPr/>
        <a:lstStyle/>
        <a:p>
          <a:endParaRPr lang="en-US"/>
        </a:p>
      </dgm:t>
    </dgm:pt>
    <dgm:pt modelId="{7E9EB4C0-DD86-1D45-A57C-5359A4EE128B}">
      <dgm:prSet phldrT="[Text]" custT="1"/>
      <dgm:spPr/>
      <dgm:t>
        <a:bodyPr/>
        <a:lstStyle/>
        <a:p>
          <a:r>
            <a:rPr lang="en-US" sz="2400" dirty="0">
              <a:latin typeface="Century Gothic" panose="020B0502020202020204" pitchFamily="34" charset="0"/>
            </a:rPr>
            <a:t>If yes, proceed:</a:t>
          </a:r>
        </a:p>
      </dgm:t>
    </dgm:pt>
    <dgm:pt modelId="{9C718210-4192-334A-8222-1272577831FB}" type="parTrans" cxnId="{EACD03DD-C484-204F-9CFB-B7EA2EAB8CD8}">
      <dgm:prSet/>
      <dgm:spPr/>
      <dgm:t>
        <a:bodyPr/>
        <a:lstStyle/>
        <a:p>
          <a:endParaRPr lang="en-US"/>
        </a:p>
      </dgm:t>
    </dgm:pt>
    <dgm:pt modelId="{83485CD8-8775-1746-B2A8-E1F32C43C592}" type="sibTrans" cxnId="{EACD03DD-C484-204F-9CFB-B7EA2EAB8CD8}">
      <dgm:prSet/>
      <dgm:spPr/>
      <dgm:t>
        <a:bodyPr/>
        <a:lstStyle/>
        <a:p>
          <a:endParaRPr lang="en-US"/>
        </a:p>
      </dgm:t>
    </dgm:pt>
    <dgm:pt modelId="{8E906C03-B2B9-C440-90E0-72715923C081}">
      <dgm:prSet phldrT="[Text]" custT="1"/>
      <dgm:spPr/>
      <dgm:t>
        <a:bodyPr/>
        <a:lstStyle/>
        <a:p>
          <a:r>
            <a:rPr lang="en-US" sz="2400" dirty="0">
              <a:latin typeface="Century Gothic" panose="020B0502020202020204" pitchFamily="34" charset="0"/>
            </a:rPr>
            <a:t>If yes, proceed to determine how it will be acquired:</a:t>
          </a:r>
        </a:p>
      </dgm:t>
    </dgm:pt>
    <dgm:pt modelId="{13568C64-0D6B-194C-B53D-714DA2F811B0}" type="parTrans" cxnId="{5C0126D4-058E-B241-9343-CF40E3400B73}">
      <dgm:prSet/>
      <dgm:spPr/>
      <dgm:t>
        <a:bodyPr/>
        <a:lstStyle/>
        <a:p>
          <a:endParaRPr lang="en-US"/>
        </a:p>
      </dgm:t>
    </dgm:pt>
    <dgm:pt modelId="{A55A9FE4-72EC-0544-B9D9-F086DFE6054B}" type="sibTrans" cxnId="{5C0126D4-058E-B241-9343-CF40E3400B73}">
      <dgm:prSet/>
      <dgm:spPr/>
      <dgm:t>
        <a:bodyPr/>
        <a:lstStyle/>
        <a:p>
          <a:endParaRPr lang="en-US"/>
        </a:p>
      </dgm:t>
    </dgm:pt>
    <dgm:pt modelId="{F0D028B6-898A-074C-8CF9-1AD631FFB995}">
      <dgm:prSet/>
      <dgm:spPr>
        <a:gradFill rotWithShape="0">
          <a:gsLst>
            <a:gs pos="0">
              <a:schemeClr val="tx2"/>
            </a:gs>
            <a:gs pos="100000">
              <a:schemeClr val="tx2"/>
            </a:gs>
          </a:gsLst>
        </a:gradFill>
      </dgm:spPr>
      <dgm:t>
        <a:bodyPr/>
        <a:lstStyle/>
        <a:p>
          <a:r>
            <a:rPr lang="en-US" dirty="0">
              <a:latin typeface="Century Gothic" panose="020B0502020202020204" pitchFamily="34" charset="0"/>
            </a:rPr>
            <a:t>Structural Analysis</a:t>
          </a:r>
        </a:p>
      </dgm:t>
    </dgm:pt>
    <dgm:pt modelId="{9F218F32-74BD-3549-99AB-EFF19AC78591}" type="parTrans" cxnId="{055E20BF-3157-D34E-A7B2-2DDDE47502B2}">
      <dgm:prSet/>
      <dgm:spPr/>
      <dgm:t>
        <a:bodyPr/>
        <a:lstStyle/>
        <a:p>
          <a:endParaRPr lang="en-US">
            <a:latin typeface="Century Gothic" panose="020B0502020202020204" pitchFamily="34" charset="0"/>
          </a:endParaRPr>
        </a:p>
      </dgm:t>
    </dgm:pt>
    <dgm:pt modelId="{1182E0C8-981E-F349-9BDD-CA25FF1A8C38}" type="sibTrans" cxnId="{055E20BF-3157-D34E-A7B2-2DDDE47502B2}">
      <dgm:prSet/>
      <dgm:spPr/>
      <dgm:t>
        <a:bodyPr/>
        <a:lstStyle/>
        <a:p>
          <a:endParaRPr lang="en-US"/>
        </a:p>
      </dgm:t>
    </dgm:pt>
    <dgm:pt modelId="{3BA35974-46FA-4A46-B61F-FA6848763108}">
      <dgm:prSet/>
      <dgm:spPr>
        <a:gradFill rotWithShape="0">
          <a:gsLst>
            <a:gs pos="0">
              <a:schemeClr val="tx2"/>
            </a:gs>
            <a:gs pos="100000">
              <a:schemeClr val="tx2"/>
            </a:gs>
          </a:gsLst>
        </a:gradFill>
      </dgm:spPr>
      <dgm:t>
        <a:bodyPr/>
        <a:lstStyle/>
        <a:p>
          <a:r>
            <a:rPr lang="en-US" dirty="0">
              <a:latin typeface="Century Gothic" panose="020B0502020202020204" pitchFamily="34" charset="0"/>
            </a:rPr>
            <a:t>Will it be used again in text?</a:t>
          </a:r>
        </a:p>
      </dgm:t>
    </dgm:pt>
    <dgm:pt modelId="{443E4A49-5483-A54B-8287-00B871A4769A}" type="parTrans" cxnId="{647F8ABD-E27D-5744-A96C-75598B36D7F7}">
      <dgm:prSet/>
      <dgm:spPr/>
      <dgm:t>
        <a:bodyPr/>
        <a:lstStyle/>
        <a:p>
          <a:endParaRPr lang="en-US">
            <a:latin typeface="Century Gothic" panose="020B0502020202020204" pitchFamily="34" charset="0"/>
          </a:endParaRPr>
        </a:p>
      </dgm:t>
    </dgm:pt>
    <dgm:pt modelId="{915683AC-722E-CE4C-86E8-E29CB5D6FD70}" type="sibTrans" cxnId="{647F8ABD-E27D-5744-A96C-75598B36D7F7}">
      <dgm:prSet/>
      <dgm:spPr/>
      <dgm:t>
        <a:bodyPr/>
        <a:lstStyle/>
        <a:p>
          <a:endParaRPr lang="en-US"/>
        </a:p>
      </dgm:t>
    </dgm:pt>
    <dgm:pt modelId="{25D734C1-5EBC-B445-B113-18D6E427FE4E}">
      <dgm:prSet/>
      <dgm:spPr>
        <a:gradFill rotWithShape="0">
          <a:gsLst>
            <a:gs pos="0">
              <a:schemeClr val="tx2"/>
            </a:gs>
            <a:gs pos="100000">
              <a:schemeClr val="tx2"/>
            </a:gs>
          </a:gsLst>
        </a:gradFill>
      </dgm:spPr>
      <dgm:t>
        <a:bodyPr/>
        <a:lstStyle/>
        <a:p>
          <a:r>
            <a:rPr lang="en-US" dirty="0">
              <a:latin typeface="Century Gothic" panose="020B0502020202020204" pitchFamily="34" charset="0"/>
            </a:rPr>
            <a:t>Can they use context to figure it out?</a:t>
          </a:r>
        </a:p>
      </dgm:t>
    </dgm:pt>
    <dgm:pt modelId="{571481CE-824C-0640-B551-6B911081A99B}" type="parTrans" cxnId="{3C75C18C-96BF-7047-A0D3-3D4D778F141A}">
      <dgm:prSet/>
      <dgm:spPr/>
      <dgm:t>
        <a:bodyPr/>
        <a:lstStyle/>
        <a:p>
          <a:endParaRPr lang="en-US">
            <a:latin typeface="Century Gothic" panose="020B0502020202020204" pitchFamily="34" charset="0"/>
          </a:endParaRPr>
        </a:p>
      </dgm:t>
    </dgm:pt>
    <dgm:pt modelId="{D37A25EB-2C82-EB41-B5F3-4A30D611237B}" type="sibTrans" cxnId="{3C75C18C-96BF-7047-A0D3-3D4D778F141A}">
      <dgm:prSet/>
      <dgm:spPr/>
      <dgm:t>
        <a:bodyPr/>
        <a:lstStyle/>
        <a:p>
          <a:endParaRPr lang="en-US"/>
        </a:p>
      </dgm:t>
    </dgm:pt>
    <dgm:pt modelId="{9CCB288A-8991-1A4F-A7FE-6560ECDBAF2A}">
      <dgm:prSet/>
      <dgm:spPr>
        <a:gradFill rotWithShape="0">
          <a:gsLst>
            <a:gs pos="0">
              <a:schemeClr val="tx2"/>
            </a:gs>
            <a:gs pos="100000">
              <a:schemeClr val="tx2"/>
            </a:gs>
          </a:gsLst>
        </a:gradFill>
      </dgm:spPr>
      <dgm:t>
        <a:bodyPr/>
        <a:lstStyle/>
        <a:p>
          <a:r>
            <a:rPr lang="en-US" dirty="0">
              <a:latin typeface="Century Gothic" panose="020B0502020202020204" pitchFamily="34" charset="0"/>
            </a:rPr>
            <a:t>Can they use structure?</a:t>
          </a:r>
        </a:p>
      </dgm:t>
    </dgm:pt>
    <dgm:pt modelId="{E340542C-65E9-074D-8733-50A4804D3A90}" type="parTrans" cxnId="{FC27D2FE-03E0-AB4C-A955-30259A090563}">
      <dgm:prSet/>
      <dgm:spPr/>
      <dgm:t>
        <a:bodyPr/>
        <a:lstStyle/>
        <a:p>
          <a:endParaRPr lang="en-US">
            <a:latin typeface="Century Gothic" panose="020B0502020202020204" pitchFamily="34" charset="0"/>
          </a:endParaRPr>
        </a:p>
      </dgm:t>
    </dgm:pt>
    <dgm:pt modelId="{ED099852-FE05-BB49-BCB3-089AAE708EFB}" type="sibTrans" cxnId="{FC27D2FE-03E0-AB4C-A955-30259A090563}">
      <dgm:prSet/>
      <dgm:spPr/>
      <dgm:t>
        <a:bodyPr/>
        <a:lstStyle/>
        <a:p>
          <a:endParaRPr lang="en-US"/>
        </a:p>
      </dgm:t>
    </dgm:pt>
    <dgm:pt modelId="{22B2861A-B0F8-E846-9273-6BECAE25F09A}">
      <dgm:prSet phldrT="[Text]" custT="1"/>
      <dgm:spPr/>
      <dgm:t>
        <a:bodyPr/>
        <a:lstStyle/>
        <a:p>
          <a:r>
            <a:rPr lang="en-US" sz="2400" dirty="0">
              <a:latin typeface="Century Gothic" panose="020B0502020202020204" pitchFamily="34" charset="0"/>
            </a:rPr>
            <a:t>Representative</a:t>
          </a:r>
        </a:p>
      </dgm:t>
    </dgm:pt>
    <dgm:pt modelId="{42E34A11-CCA5-B046-BCC2-20916E574549}" type="sibTrans" cxnId="{D8F065B4-86C4-9F4A-A19A-3FBAF7C672CD}">
      <dgm:prSet/>
      <dgm:spPr/>
      <dgm:t>
        <a:bodyPr/>
        <a:lstStyle/>
        <a:p>
          <a:endParaRPr lang="en-US"/>
        </a:p>
      </dgm:t>
    </dgm:pt>
    <dgm:pt modelId="{F68302B9-D9EC-E743-8BCE-D85ED7F64165}" type="parTrans" cxnId="{D8F065B4-86C4-9F4A-A19A-3FBAF7C672CD}">
      <dgm:prSet/>
      <dgm:spPr/>
      <dgm:t>
        <a:bodyPr/>
        <a:lstStyle/>
        <a:p>
          <a:endParaRPr lang="en-US"/>
        </a:p>
      </dgm:t>
    </dgm:pt>
    <dgm:pt modelId="{57836067-F2D9-4B42-A6E5-B6B91F115102}" type="pres">
      <dgm:prSet presAssocID="{DD11210F-4278-634C-8A91-F968F72DA984}" presName="mainComposite" presStyleCnt="0">
        <dgm:presLayoutVars>
          <dgm:chPref val="1"/>
          <dgm:dir/>
          <dgm:animOne val="branch"/>
          <dgm:animLvl val="lvl"/>
          <dgm:resizeHandles val="exact"/>
        </dgm:presLayoutVars>
      </dgm:prSet>
      <dgm:spPr/>
    </dgm:pt>
    <dgm:pt modelId="{D8E686E1-7FC4-9342-8305-C5E6857982E5}" type="pres">
      <dgm:prSet presAssocID="{DD11210F-4278-634C-8A91-F968F72DA984}" presName="hierFlow" presStyleCnt="0"/>
      <dgm:spPr/>
    </dgm:pt>
    <dgm:pt modelId="{ED1C8B53-18EA-664B-8C0A-AA152ABBE2F0}" type="pres">
      <dgm:prSet presAssocID="{DD11210F-4278-634C-8A91-F968F72DA984}" presName="firstBuf" presStyleCnt="0"/>
      <dgm:spPr/>
    </dgm:pt>
    <dgm:pt modelId="{C108C4EA-AD13-8F45-BEB9-B23F79C87DB7}" type="pres">
      <dgm:prSet presAssocID="{DD11210F-4278-634C-8A91-F968F72DA984}" presName="hierChild1" presStyleCnt="0">
        <dgm:presLayoutVars>
          <dgm:chPref val="1"/>
          <dgm:animOne val="branch"/>
          <dgm:animLvl val="lvl"/>
        </dgm:presLayoutVars>
      </dgm:prSet>
      <dgm:spPr/>
    </dgm:pt>
    <dgm:pt modelId="{B79DE62D-5C07-354D-8DF7-4E47D4F13BF9}" type="pres">
      <dgm:prSet presAssocID="{03A2E03C-697D-7B45-BDA2-9601895D83A8}" presName="Name14" presStyleCnt="0"/>
      <dgm:spPr/>
    </dgm:pt>
    <dgm:pt modelId="{E18F8AB0-B1CA-FA4C-B389-24A2D2381124}" type="pres">
      <dgm:prSet presAssocID="{03A2E03C-697D-7B45-BDA2-9601895D83A8}" presName="level1Shape" presStyleLbl="node0" presStyleIdx="0" presStyleCnt="1" custScaleX="199374">
        <dgm:presLayoutVars>
          <dgm:chPref val="3"/>
        </dgm:presLayoutVars>
      </dgm:prSet>
      <dgm:spPr/>
    </dgm:pt>
    <dgm:pt modelId="{F311E3C2-096C-E145-A857-4B92CEC9F0C2}" type="pres">
      <dgm:prSet presAssocID="{03A2E03C-697D-7B45-BDA2-9601895D83A8}" presName="hierChild2" presStyleCnt="0"/>
      <dgm:spPr/>
    </dgm:pt>
    <dgm:pt modelId="{779345AE-76E3-FD4B-AF7E-C5414E75653A}" type="pres">
      <dgm:prSet presAssocID="{EFFE223E-2ECD-E247-9179-A08DB96DBFCB}" presName="Name19" presStyleLbl="parChTrans1D2" presStyleIdx="0" presStyleCnt="1"/>
      <dgm:spPr/>
    </dgm:pt>
    <dgm:pt modelId="{DA5A2BC8-1CBF-BB46-BB80-2E1C313894B6}" type="pres">
      <dgm:prSet presAssocID="{B0438D6D-1D8C-A946-8553-89A7C65B25E3}" presName="Name21" presStyleCnt="0"/>
      <dgm:spPr/>
    </dgm:pt>
    <dgm:pt modelId="{7EC13488-2A35-764C-9382-0CFF51C48ADB}" type="pres">
      <dgm:prSet presAssocID="{B0438D6D-1D8C-A946-8553-89A7C65B25E3}" presName="level2Shape" presStyleLbl="node2" presStyleIdx="0" presStyleCnt="1" custScaleX="207394"/>
      <dgm:spPr/>
    </dgm:pt>
    <dgm:pt modelId="{D6B8DB89-172F-484A-A509-F5E284311EF7}" type="pres">
      <dgm:prSet presAssocID="{B0438D6D-1D8C-A946-8553-89A7C65B25E3}" presName="hierChild3" presStyleCnt="0"/>
      <dgm:spPr/>
    </dgm:pt>
    <dgm:pt modelId="{C8381F08-67B6-CC42-984B-C57A438EB17E}" type="pres">
      <dgm:prSet presAssocID="{BB5063C8-5615-0A45-8E20-551D6E0BFF19}" presName="Name19" presStyleLbl="parChTrans1D3" presStyleIdx="0" presStyleCnt="3"/>
      <dgm:spPr/>
    </dgm:pt>
    <dgm:pt modelId="{9749B83E-6D33-824A-A33D-B9130EB6B179}" type="pres">
      <dgm:prSet presAssocID="{19B6DB00-F051-A347-8C37-45DF2BCAD984}" presName="Name21" presStyleCnt="0"/>
      <dgm:spPr/>
    </dgm:pt>
    <dgm:pt modelId="{45E8139C-FBBD-5F4C-B91B-32E0AD796639}" type="pres">
      <dgm:prSet presAssocID="{19B6DB00-F051-A347-8C37-45DF2BCAD984}" presName="level2Shape" presStyleLbl="node3" presStyleIdx="0" presStyleCnt="3"/>
      <dgm:spPr/>
    </dgm:pt>
    <dgm:pt modelId="{8B9C6E07-CA46-9045-82AD-E1A0609F2CBE}" type="pres">
      <dgm:prSet presAssocID="{19B6DB00-F051-A347-8C37-45DF2BCAD984}" presName="hierChild3" presStyleCnt="0"/>
      <dgm:spPr/>
    </dgm:pt>
    <dgm:pt modelId="{2C079111-9EC1-7A42-B6B1-4EBE9BF30F2C}" type="pres">
      <dgm:prSet presAssocID="{443E4A49-5483-A54B-8287-00B871A4769A}" presName="Name19" presStyleLbl="parChTrans1D4" presStyleIdx="0" presStyleCnt="3"/>
      <dgm:spPr/>
    </dgm:pt>
    <dgm:pt modelId="{73ACA22B-790B-2740-8FCB-62221B484971}" type="pres">
      <dgm:prSet presAssocID="{3BA35974-46FA-4A46-B61F-FA6848763108}" presName="Name21" presStyleCnt="0"/>
      <dgm:spPr/>
    </dgm:pt>
    <dgm:pt modelId="{AB759FF8-7D68-9346-B3DE-3182CD2C2701}" type="pres">
      <dgm:prSet presAssocID="{3BA35974-46FA-4A46-B61F-FA6848763108}" presName="level2Shape" presStyleLbl="node4" presStyleIdx="0" presStyleCnt="3"/>
      <dgm:spPr/>
    </dgm:pt>
    <dgm:pt modelId="{524B6AFB-908F-B147-BFB9-B0E79241E050}" type="pres">
      <dgm:prSet presAssocID="{3BA35974-46FA-4A46-B61F-FA6848763108}" presName="hierChild3" presStyleCnt="0"/>
      <dgm:spPr/>
    </dgm:pt>
    <dgm:pt modelId="{125A4C73-0C51-DA44-837A-91477399DBCD}" type="pres">
      <dgm:prSet presAssocID="{D0B3ACEF-94A1-B04D-BB5A-D992FDA8966E}" presName="Name19" presStyleLbl="parChTrans1D3" presStyleIdx="1" presStyleCnt="3"/>
      <dgm:spPr/>
    </dgm:pt>
    <dgm:pt modelId="{77B18D86-0A06-5D43-A1D5-C54A04E14F53}" type="pres">
      <dgm:prSet presAssocID="{0A1982DC-3F8F-2642-B700-919BEFB85E99}" presName="Name21" presStyleCnt="0"/>
      <dgm:spPr/>
    </dgm:pt>
    <dgm:pt modelId="{90486814-7C85-5149-A21E-8476CF085446}" type="pres">
      <dgm:prSet presAssocID="{0A1982DC-3F8F-2642-B700-919BEFB85E99}" presName="level2Shape" presStyleLbl="node3" presStyleIdx="1" presStyleCnt="3"/>
      <dgm:spPr/>
    </dgm:pt>
    <dgm:pt modelId="{C8CFCBCE-4BF1-004A-8725-0B1CF159AC41}" type="pres">
      <dgm:prSet presAssocID="{0A1982DC-3F8F-2642-B700-919BEFB85E99}" presName="hierChild3" presStyleCnt="0"/>
      <dgm:spPr/>
    </dgm:pt>
    <dgm:pt modelId="{00615577-C1BC-E04A-BF8D-670A1073D2E2}" type="pres">
      <dgm:prSet presAssocID="{571481CE-824C-0640-B551-6B911081A99B}" presName="Name19" presStyleLbl="parChTrans1D4" presStyleIdx="1" presStyleCnt="3"/>
      <dgm:spPr/>
    </dgm:pt>
    <dgm:pt modelId="{E10682EF-AF40-E545-820D-A54C64CB7911}" type="pres">
      <dgm:prSet presAssocID="{25D734C1-5EBC-B445-B113-18D6E427FE4E}" presName="Name21" presStyleCnt="0"/>
      <dgm:spPr/>
    </dgm:pt>
    <dgm:pt modelId="{EB47C5DF-C5DC-894D-9DEC-106041EC6EBF}" type="pres">
      <dgm:prSet presAssocID="{25D734C1-5EBC-B445-B113-18D6E427FE4E}" presName="level2Shape" presStyleLbl="node4" presStyleIdx="1" presStyleCnt="3"/>
      <dgm:spPr/>
    </dgm:pt>
    <dgm:pt modelId="{FF3FD95A-14AE-FC4F-90F7-8082138A6139}" type="pres">
      <dgm:prSet presAssocID="{25D734C1-5EBC-B445-B113-18D6E427FE4E}" presName="hierChild3" presStyleCnt="0"/>
      <dgm:spPr/>
    </dgm:pt>
    <dgm:pt modelId="{6763066A-4897-E54E-AA15-55DD192990D2}" type="pres">
      <dgm:prSet presAssocID="{9F218F32-74BD-3549-99AB-EFF19AC78591}" presName="Name19" presStyleLbl="parChTrans1D3" presStyleIdx="2" presStyleCnt="3"/>
      <dgm:spPr/>
    </dgm:pt>
    <dgm:pt modelId="{4566CA60-FFF6-AC4B-B556-A7469367BD95}" type="pres">
      <dgm:prSet presAssocID="{F0D028B6-898A-074C-8CF9-1AD631FFB995}" presName="Name21" presStyleCnt="0"/>
      <dgm:spPr/>
    </dgm:pt>
    <dgm:pt modelId="{D8636529-691A-234B-9911-CEC1D362703B}" type="pres">
      <dgm:prSet presAssocID="{F0D028B6-898A-074C-8CF9-1AD631FFB995}" presName="level2Shape" presStyleLbl="node3" presStyleIdx="2" presStyleCnt="3"/>
      <dgm:spPr/>
    </dgm:pt>
    <dgm:pt modelId="{EEBE93F9-4CEE-594A-89EA-2E260EC3F7A4}" type="pres">
      <dgm:prSet presAssocID="{F0D028B6-898A-074C-8CF9-1AD631FFB995}" presName="hierChild3" presStyleCnt="0"/>
      <dgm:spPr/>
    </dgm:pt>
    <dgm:pt modelId="{A6E291E2-B4AE-5D45-99AB-7157F38F5587}" type="pres">
      <dgm:prSet presAssocID="{E340542C-65E9-074D-8733-50A4804D3A90}" presName="Name19" presStyleLbl="parChTrans1D4" presStyleIdx="2" presStyleCnt="3"/>
      <dgm:spPr/>
    </dgm:pt>
    <dgm:pt modelId="{DA1EA1AA-A9FE-144D-BAF4-B1F70C459941}" type="pres">
      <dgm:prSet presAssocID="{9CCB288A-8991-1A4F-A7FE-6560ECDBAF2A}" presName="Name21" presStyleCnt="0"/>
      <dgm:spPr/>
    </dgm:pt>
    <dgm:pt modelId="{1C0C58EC-6EC7-F34F-9C0A-D65B787B70B2}" type="pres">
      <dgm:prSet presAssocID="{9CCB288A-8991-1A4F-A7FE-6560ECDBAF2A}" presName="level2Shape" presStyleLbl="node4" presStyleIdx="2" presStyleCnt="3"/>
      <dgm:spPr/>
    </dgm:pt>
    <dgm:pt modelId="{8B154699-5ACE-1841-8E2F-5227AC1A9FB3}" type="pres">
      <dgm:prSet presAssocID="{9CCB288A-8991-1A4F-A7FE-6560ECDBAF2A}" presName="hierChild3" presStyleCnt="0"/>
      <dgm:spPr/>
    </dgm:pt>
    <dgm:pt modelId="{63AE5983-7CA0-EC42-891C-5878F6AF2D2B}" type="pres">
      <dgm:prSet presAssocID="{DD11210F-4278-634C-8A91-F968F72DA984}" presName="bgShapesFlow" presStyleCnt="0"/>
      <dgm:spPr/>
    </dgm:pt>
    <dgm:pt modelId="{BC2880A8-4B8A-5741-B0E0-39D8D8063F33}" type="pres">
      <dgm:prSet presAssocID="{22B2861A-B0F8-E846-9273-6BECAE25F09A}" presName="rectComp" presStyleCnt="0"/>
      <dgm:spPr/>
    </dgm:pt>
    <dgm:pt modelId="{2E5D4582-9438-E341-B242-5BAE432163CD}" type="pres">
      <dgm:prSet presAssocID="{22B2861A-B0F8-E846-9273-6BECAE25F09A}" presName="bgRect" presStyleLbl="bgShp" presStyleIdx="0" presStyleCnt="3"/>
      <dgm:spPr/>
    </dgm:pt>
    <dgm:pt modelId="{79548555-7432-2443-9C51-BD5D86FA84F1}" type="pres">
      <dgm:prSet presAssocID="{22B2861A-B0F8-E846-9273-6BECAE25F09A}" presName="bgRectTx" presStyleLbl="bgShp" presStyleIdx="0" presStyleCnt="3">
        <dgm:presLayoutVars>
          <dgm:bulletEnabled val="1"/>
        </dgm:presLayoutVars>
      </dgm:prSet>
      <dgm:spPr/>
    </dgm:pt>
    <dgm:pt modelId="{A8018066-05C0-3D49-96A0-0E9634DE979E}" type="pres">
      <dgm:prSet presAssocID="{22B2861A-B0F8-E846-9273-6BECAE25F09A}" presName="spComp" presStyleCnt="0"/>
      <dgm:spPr/>
    </dgm:pt>
    <dgm:pt modelId="{B5D3478A-E9FF-8F4E-90CA-D628ECE7C2B8}" type="pres">
      <dgm:prSet presAssocID="{22B2861A-B0F8-E846-9273-6BECAE25F09A}" presName="vSp" presStyleCnt="0"/>
      <dgm:spPr/>
    </dgm:pt>
    <dgm:pt modelId="{DEF0E01F-BB57-3740-8025-FAE53E5A71D8}" type="pres">
      <dgm:prSet presAssocID="{7E9EB4C0-DD86-1D45-A57C-5359A4EE128B}" presName="rectComp" presStyleCnt="0"/>
      <dgm:spPr/>
    </dgm:pt>
    <dgm:pt modelId="{AC4C647B-1995-A442-A070-30B63D70AD1C}" type="pres">
      <dgm:prSet presAssocID="{7E9EB4C0-DD86-1D45-A57C-5359A4EE128B}" presName="bgRect" presStyleLbl="bgShp" presStyleIdx="1" presStyleCnt="3"/>
      <dgm:spPr/>
    </dgm:pt>
    <dgm:pt modelId="{E3756CB2-1F76-634C-BA4F-BC075AF05D2E}" type="pres">
      <dgm:prSet presAssocID="{7E9EB4C0-DD86-1D45-A57C-5359A4EE128B}" presName="bgRectTx" presStyleLbl="bgShp" presStyleIdx="1" presStyleCnt="3">
        <dgm:presLayoutVars>
          <dgm:bulletEnabled val="1"/>
        </dgm:presLayoutVars>
      </dgm:prSet>
      <dgm:spPr/>
    </dgm:pt>
    <dgm:pt modelId="{B0CDB4D6-4AF5-1F41-993F-905AE96307F6}" type="pres">
      <dgm:prSet presAssocID="{7E9EB4C0-DD86-1D45-A57C-5359A4EE128B}" presName="spComp" presStyleCnt="0"/>
      <dgm:spPr/>
    </dgm:pt>
    <dgm:pt modelId="{B2CFD1BC-7370-AC49-A17D-4F42D2D0C638}" type="pres">
      <dgm:prSet presAssocID="{7E9EB4C0-DD86-1D45-A57C-5359A4EE128B}" presName="vSp" presStyleCnt="0"/>
      <dgm:spPr/>
    </dgm:pt>
    <dgm:pt modelId="{7E4BA557-66AF-7246-9D9B-C27F4E1D9473}" type="pres">
      <dgm:prSet presAssocID="{8E906C03-B2B9-C440-90E0-72715923C081}" presName="rectComp" presStyleCnt="0"/>
      <dgm:spPr/>
    </dgm:pt>
    <dgm:pt modelId="{76BF0483-5858-FD45-8443-FF983E8966AD}" type="pres">
      <dgm:prSet presAssocID="{8E906C03-B2B9-C440-90E0-72715923C081}" presName="bgRect" presStyleLbl="bgShp" presStyleIdx="2" presStyleCnt="3"/>
      <dgm:spPr/>
    </dgm:pt>
    <dgm:pt modelId="{59C23122-1C58-D54D-8CDD-65E5777E9950}" type="pres">
      <dgm:prSet presAssocID="{8E906C03-B2B9-C440-90E0-72715923C081}" presName="bgRectTx" presStyleLbl="bgShp" presStyleIdx="2" presStyleCnt="3">
        <dgm:presLayoutVars>
          <dgm:bulletEnabled val="1"/>
        </dgm:presLayoutVars>
      </dgm:prSet>
      <dgm:spPr/>
    </dgm:pt>
  </dgm:ptLst>
  <dgm:cxnLst>
    <dgm:cxn modelId="{5886E703-DD10-9746-BD0E-CAF370F34D52}" type="presOf" srcId="{9CCB288A-8991-1A4F-A7FE-6560ECDBAF2A}" destId="{1C0C58EC-6EC7-F34F-9C0A-D65B787B70B2}" srcOrd="0" destOrd="0" presId="urn:microsoft.com/office/officeart/2005/8/layout/hierarchy6"/>
    <dgm:cxn modelId="{603C6409-0FC0-7947-8541-29E8748E387C}" type="presOf" srcId="{0A1982DC-3F8F-2642-B700-919BEFB85E99}" destId="{90486814-7C85-5149-A21E-8476CF085446}" srcOrd="0" destOrd="0" presId="urn:microsoft.com/office/officeart/2005/8/layout/hierarchy6"/>
    <dgm:cxn modelId="{4CB79519-048F-DB4B-9708-6C9F19E19E55}" type="presOf" srcId="{443E4A49-5483-A54B-8287-00B871A4769A}" destId="{2C079111-9EC1-7A42-B6B1-4EBE9BF30F2C}" srcOrd="0" destOrd="0" presId="urn:microsoft.com/office/officeart/2005/8/layout/hierarchy6"/>
    <dgm:cxn modelId="{B5CB0E1A-426A-3C4E-9A90-5741F20E7B02}" type="presOf" srcId="{7E9EB4C0-DD86-1D45-A57C-5359A4EE128B}" destId="{AC4C647B-1995-A442-A070-30B63D70AD1C}" srcOrd="0" destOrd="0" presId="urn:microsoft.com/office/officeart/2005/8/layout/hierarchy6"/>
    <dgm:cxn modelId="{17F04720-F06E-2D44-A79F-9A2B7767CCB7}" type="presOf" srcId="{8E906C03-B2B9-C440-90E0-72715923C081}" destId="{59C23122-1C58-D54D-8CDD-65E5777E9950}" srcOrd="1" destOrd="0" presId="urn:microsoft.com/office/officeart/2005/8/layout/hierarchy6"/>
    <dgm:cxn modelId="{1BDCB624-B27A-C644-980D-730B562899F3}" type="presOf" srcId="{EFFE223E-2ECD-E247-9179-A08DB96DBFCB}" destId="{779345AE-76E3-FD4B-AF7E-C5414E75653A}" srcOrd="0" destOrd="0" presId="urn:microsoft.com/office/officeart/2005/8/layout/hierarchy6"/>
    <dgm:cxn modelId="{4E1C3829-92D2-8B42-A66C-5F37EC6A6910}" type="presOf" srcId="{25D734C1-5EBC-B445-B113-18D6E427FE4E}" destId="{EB47C5DF-C5DC-894D-9DEC-106041EC6EBF}" srcOrd="0" destOrd="0" presId="urn:microsoft.com/office/officeart/2005/8/layout/hierarchy6"/>
    <dgm:cxn modelId="{F6C00C2E-AD7A-6440-9B31-EADA419724B4}" type="presOf" srcId="{9F218F32-74BD-3549-99AB-EFF19AC78591}" destId="{6763066A-4897-E54E-AA15-55DD192990D2}" srcOrd="0" destOrd="0" presId="urn:microsoft.com/office/officeart/2005/8/layout/hierarchy6"/>
    <dgm:cxn modelId="{8FC14B46-771B-8344-AC14-FBAE992A2F36}" type="presOf" srcId="{BB5063C8-5615-0A45-8E20-551D6E0BFF19}" destId="{C8381F08-67B6-CC42-984B-C57A438EB17E}" srcOrd="0" destOrd="0" presId="urn:microsoft.com/office/officeart/2005/8/layout/hierarchy6"/>
    <dgm:cxn modelId="{E1303E50-0E15-1341-BAEB-C6C80B8F7923}" srcId="{B0438D6D-1D8C-A946-8553-89A7C65B25E3}" destId="{19B6DB00-F051-A347-8C37-45DF2BCAD984}" srcOrd="0" destOrd="0" parTransId="{BB5063C8-5615-0A45-8E20-551D6E0BFF19}" sibTransId="{B95327A4-976A-B04A-8E5E-BE67DEF29951}"/>
    <dgm:cxn modelId="{4D5D7958-2513-BA48-B507-F8AE06246A2B}" type="presOf" srcId="{F0D028B6-898A-074C-8CF9-1AD631FFB995}" destId="{D8636529-691A-234B-9911-CEC1D362703B}" srcOrd="0" destOrd="0" presId="urn:microsoft.com/office/officeart/2005/8/layout/hierarchy6"/>
    <dgm:cxn modelId="{CCCAAC59-8C81-EE4E-8A72-DD5E92EDED7F}" type="presOf" srcId="{B0438D6D-1D8C-A946-8553-89A7C65B25E3}" destId="{7EC13488-2A35-764C-9382-0CFF51C48ADB}" srcOrd="0" destOrd="0" presId="urn:microsoft.com/office/officeart/2005/8/layout/hierarchy6"/>
    <dgm:cxn modelId="{07CE158A-504B-A54E-8C13-2F82FA515258}" srcId="{B0438D6D-1D8C-A946-8553-89A7C65B25E3}" destId="{0A1982DC-3F8F-2642-B700-919BEFB85E99}" srcOrd="1" destOrd="0" parTransId="{D0B3ACEF-94A1-B04D-BB5A-D992FDA8966E}" sibTransId="{CFFEE4BF-B8A8-6B42-93B4-AB9A8C92FFEE}"/>
    <dgm:cxn modelId="{3C75C18C-96BF-7047-A0D3-3D4D778F141A}" srcId="{0A1982DC-3F8F-2642-B700-919BEFB85E99}" destId="{25D734C1-5EBC-B445-B113-18D6E427FE4E}" srcOrd="0" destOrd="0" parTransId="{571481CE-824C-0640-B551-6B911081A99B}" sibTransId="{D37A25EB-2C82-EB41-B5F3-4A30D611237B}"/>
    <dgm:cxn modelId="{C7731E8D-50B8-6941-85D7-1FF219CA177F}" srcId="{DD11210F-4278-634C-8A91-F968F72DA984}" destId="{03A2E03C-697D-7B45-BDA2-9601895D83A8}" srcOrd="0" destOrd="0" parTransId="{FE491858-7671-7A42-B61B-67EC8EB63AC1}" sibTransId="{15F0E83E-72F9-384A-AE4B-ABB1941C88A4}"/>
    <dgm:cxn modelId="{F3FF218D-6306-2C47-86FB-278E5775A8DA}" type="presOf" srcId="{D0B3ACEF-94A1-B04D-BB5A-D992FDA8966E}" destId="{125A4C73-0C51-DA44-837A-91477399DBCD}" srcOrd="0" destOrd="0" presId="urn:microsoft.com/office/officeart/2005/8/layout/hierarchy6"/>
    <dgm:cxn modelId="{2D39B19A-4D67-F949-A0CD-810397EE8994}" type="presOf" srcId="{8E906C03-B2B9-C440-90E0-72715923C081}" destId="{76BF0483-5858-FD45-8443-FF983E8966AD}" srcOrd="0" destOrd="0" presId="urn:microsoft.com/office/officeart/2005/8/layout/hierarchy6"/>
    <dgm:cxn modelId="{B3BE94A5-4824-8B44-9E7E-19BC187E1AF2}" type="presOf" srcId="{22B2861A-B0F8-E846-9273-6BECAE25F09A}" destId="{79548555-7432-2443-9C51-BD5D86FA84F1}" srcOrd="1" destOrd="0" presId="urn:microsoft.com/office/officeart/2005/8/layout/hierarchy6"/>
    <dgm:cxn modelId="{EA69C1AE-0085-1341-86CC-866A98EACF46}" type="presOf" srcId="{19B6DB00-F051-A347-8C37-45DF2BCAD984}" destId="{45E8139C-FBBD-5F4C-B91B-32E0AD796639}" srcOrd="0" destOrd="0" presId="urn:microsoft.com/office/officeart/2005/8/layout/hierarchy6"/>
    <dgm:cxn modelId="{6A330AB2-1FC2-1C42-AA6D-5A5BD364B982}" type="presOf" srcId="{E340542C-65E9-074D-8733-50A4804D3A90}" destId="{A6E291E2-B4AE-5D45-99AB-7157F38F5587}" srcOrd="0" destOrd="0" presId="urn:microsoft.com/office/officeart/2005/8/layout/hierarchy6"/>
    <dgm:cxn modelId="{D8F065B4-86C4-9F4A-A19A-3FBAF7C672CD}" srcId="{DD11210F-4278-634C-8A91-F968F72DA984}" destId="{22B2861A-B0F8-E846-9273-6BECAE25F09A}" srcOrd="1" destOrd="0" parTransId="{F68302B9-D9EC-E743-8BCE-D85ED7F64165}" sibTransId="{42E34A11-CCA5-B046-BCC2-20916E574549}"/>
    <dgm:cxn modelId="{94279CBB-0962-7149-A134-54B1D4B535E4}" type="presOf" srcId="{DD11210F-4278-634C-8A91-F968F72DA984}" destId="{57836067-F2D9-4B42-A6E5-B6B91F115102}" srcOrd="0" destOrd="0" presId="urn:microsoft.com/office/officeart/2005/8/layout/hierarchy6"/>
    <dgm:cxn modelId="{647F8ABD-E27D-5744-A96C-75598B36D7F7}" srcId="{19B6DB00-F051-A347-8C37-45DF2BCAD984}" destId="{3BA35974-46FA-4A46-B61F-FA6848763108}" srcOrd="0" destOrd="0" parTransId="{443E4A49-5483-A54B-8287-00B871A4769A}" sibTransId="{915683AC-722E-CE4C-86E8-E29CB5D6FD70}"/>
    <dgm:cxn modelId="{055E20BF-3157-D34E-A7B2-2DDDE47502B2}" srcId="{B0438D6D-1D8C-A946-8553-89A7C65B25E3}" destId="{F0D028B6-898A-074C-8CF9-1AD631FFB995}" srcOrd="2" destOrd="0" parTransId="{9F218F32-74BD-3549-99AB-EFF19AC78591}" sibTransId="{1182E0C8-981E-F349-9BDD-CA25FF1A8C38}"/>
    <dgm:cxn modelId="{EF0606C9-E063-B84F-8BCE-F6DDF18BF305}" type="presOf" srcId="{3BA35974-46FA-4A46-B61F-FA6848763108}" destId="{AB759FF8-7D68-9346-B3DE-3182CD2C2701}" srcOrd="0" destOrd="0" presId="urn:microsoft.com/office/officeart/2005/8/layout/hierarchy6"/>
    <dgm:cxn modelId="{F75BDCCB-C252-8648-BB57-7EB4D988F9ED}" type="presOf" srcId="{03A2E03C-697D-7B45-BDA2-9601895D83A8}" destId="{E18F8AB0-B1CA-FA4C-B389-24A2D2381124}" srcOrd="0" destOrd="0" presId="urn:microsoft.com/office/officeart/2005/8/layout/hierarchy6"/>
    <dgm:cxn modelId="{EEA12ED2-15DF-694E-B23E-5B44B1C13E62}" type="presOf" srcId="{22B2861A-B0F8-E846-9273-6BECAE25F09A}" destId="{2E5D4582-9438-E341-B242-5BAE432163CD}" srcOrd="0" destOrd="0" presId="urn:microsoft.com/office/officeart/2005/8/layout/hierarchy6"/>
    <dgm:cxn modelId="{5C0126D4-058E-B241-9343-CF40E3400B73}" srcId="{DD11210F-4278-634C-8A91-F968F72DA984}" destId="{8E906C03-B2B9-C440-90E0-72715923C081}" srcOrd="3" destOrd="0" parTransId="{13568C64-0D6B-194C-B53D-714DA2F811B0}" sibTransId="{A55A9FE4-72EC-0544-B9D9-F086DFE6054B}"/>
    <dgm:cxn modelId="{CB730ED7-6E88-9B46-AB83-60423FE3ED4C}" type="presOf" srcId="{571481CE-824C-0640-B551-6B911081A99B}" destId="{00615577-C1BC-E04A-BF8D-670A1073D2E2}" srcOrd="0" destOrd="0" presId="urn:microsoft.com/office/officeart/2005/8/layout/hierarchy6"/>
    <dgm:cxn modelId="{EACD03DD-C484-204F-9CFB-B7EA2EAB8CD8}" srcId="{DD11210F-4278-634C-8A91-F968F72DA984}" destId="{7E9EB4C0-DD86-1D45-A57C-5359A4EE128B}" srcOrd="2" destOrd="0" parTransId="{9C718210-4192-334A-8222-1272577831FB}" sibTransId="{83485CD8-8775-1746-B2A8-E1F32C43C592}"/>
    <dgm:cxn modelId="{364513DD-7A1A-4945-ABC1-D256E2E0E80B}" type="presOf" srcId="{7E9EB4C0-DD86-1D45-A57C-5359A4EE128B}" destId="{E3756CB2-1F76-634C-BA4F-BC075AF05D2E}" srcOrd="1" destOrd="0" presId="urn:microsoft.com/office/officeart/2005/8/layout/hierarchy6"/>
    <dgm:cxn modelId="{9CC34BE9-0622-134D-8140-7BAA22AEA13C}" srcId="{03A2E03C-697D-7B45-BDA2-9601895D83A8}" destId="{B0438D6D-1D8C-A946-8553-89A7C65B25E3}" srcOrd="0" destOrd="0" parTransId="{EFFE223E-2ECD-E247-9179-A08DB96DBFCB}" sibTransId="{8EA71325-BF5B-A243-9CED-65088C3E4869}"/>
    <dgm:cxn modelId="{FC27D2FE-03E0-AB4C-A955-30259A090563}" srcId="{F0D028B6-898A-074C-8CF9-1AD631FFB995}" destId="{9CCB288A-8991-1A4F-A7FE-6560ECDBAF2A}" srcOrd="0" destOrd="0" parTransId="{E340542C-65E9-074D-8733-50A4804D3A90}" sibTransId="{ED099852-FE05-BB49-BCB3-089AAE708EFB}"/>
    <dgm:cxn modelId="{5D741F45-5742-FE4D-8677-484787333DF1}" type="presParOf" srcId="{57836067-F2D9-4B42-A6E5-B6B91F115102}" destId="{D8E686E1-7FC4-9342-8305-C5E6857982E5}" srcOrd="0" destOrd="0" presId="urn:microsoft.com/office/officeart/2005/8/layout/hierarchy6"/>
    <dgm:cxn modelId="{1DA5E37E-B949-5342-AC33-79F41A5736CF}" type="presParOf" srcId="{D8E686E1-7FC4-9342-8305-C5E6857982E5}" destId="{ED1C8B53-18EA-664B-8C0A-AA152ABBE2F0}" srcOrd="0" destOrd="0" presId="urn:microsoft.com/office/officeart/2005/8/layout/hierarchy6"/>
    <dgm:cxn modelId="{2CDD4A5A-BE29-8D4A-84ED-BB81F73B77C1}" type="presParOf" srcId="{D8E686E1-7FC4-9342-8305-C5E6857982E5}" destId="{C108C4EA-AD13-8F45-BEB9-B23F79C87DB7}" srcOrd="1" destOrd="0" presId="urn:microsoft.com/office/officeart/2005/8/layout/hierarchy6"/>
    <dgm:cxn modelId="{F9757697-805C-0645-A439-09554187B866}" type="presParOf" srcId="{C108C4EA-AD13-8F45-BEB9-B23F79C87DB7}" destId="{B79DE62D-5C07-354D-8DF7-4E47D4F13BF9}" srcOrd="0" destOrd="0" presId="urn:microsoft.com/office/officeart/2005/8/layout/hierarchy6"/>
    <dgm:cxn modelId="{75E06137-604A-A743-A0FB-3D7D39288412}" type="presParOf" srcId="{B79DE62D-5C07-354D-8DF7-4E47D4F13BF9}" destId="{E18F8AB0-B1CA-FA4C-B389-24A2D2381124}" srcOrd="0" destOrd="0" presId="urn:microsoft.com/office/officeart/2005/8/layout/hierarchy6"/>
    <dgm:cxn modelId="{918DE835-CCC2-994E-AB2D-5CD9969C7011}" type="presParOf" srcId="{B79DE62D-5C07-354D-8DF7-4E47D4F13BF9}" destId="{F311E3C2-096C-E145-A857-4B92CEC9F0C2}" srcOrd="1" destOrd="0" presId="urn:microsoft.com/office/officeart/2005/8/layout/hierarchy6"/>
    <dgm:cxn modelId="{4EB38832-2F17-EB45-A19D-F66973157D98}" type="presParOf" srcId="{F311E3C2-096C-E145-A857-4B92CEC9F0C2}" destId="{779345AE-76E3-FD4B-AF7E-C5414E75653A}" srcOrd="0" destOrd="0" presId="urn:microsoft.com/office/officeart/2005/8/layout/hierarchy6"/>
    <dgm:cxn modelId="{D83C0B08-089D-DC42-AD4B-CFECC4385CEA}" type="presParOf" srcId="{F311E3C2-096C-E145-A857-4B92CEC9F0C2}" destId="{DA5A2BC8-1CBF-BB46-BB80-2E1C313894B6}" srcOrd="1" destOrd="0" presId="urn:microsoft.com/office/officeart/2005/8/layout/hierarchy6"/>
    <dgm:cxn modelId="{37F4BA98-3F58-7F48-84DF-769AE58F5B0F}" type="presParOf" srcId="{DA5A2BC8-1CBF-BB46-BB80-2E1C313894B6}" destId="{7EC13488-2A35-764C-9382-0CFF51C48ADB}" srcOrd="0" destOrd="0" presId="urn:microsoft.com/office/officeart/2005/8/layout/hierarchy6"/>
    <dgm:cxn modelId="{1B2D64D5-7C0A-F449-BFA3-420F321DF7A5}" type="presParOf" srcId="{DA5A2BC8-1CBF-BB46-BB80-2E1C313894B6}" destId="{D6B8DB89-172F-484A-A509-F5E284311EF7}" srcOrd="1" destOrd="0" presId="urn:microsoft.com/office/officeart/2005/8/layout/hierarchy6"/>
    <dgm:cxn modelId="{68A19375-D68F-434B-B6BC-B198D2EACBA7}" type="presParOf" srcId="{D6B8DB89-172F-484A-A509-F5E284311EF7}" destId="{C8381F08-67B6-CC42-984B-C57A438EB17E}" srcOrd="0" destOrd="0" presId="urn:microsoft.com/office/officeart/2005/8/layout/hierarchy6"/>
    <dgm:cxn modelId="{8525F14E-1FE6-0945-BD4B-F1A5D58A4567}" type="presParOf" srcId="{D6B8DB89-172F-484A-A509-F5E284311EF7}" destId="{9749B83E-6D33-824A-A33D-B9130EB6B179}" srcOrd="1" destOrd="0" presId="urn:microsoft.com/office/officeart/2005/8/layout/hierarchy6"/>
    <dgm:cxn modelId="{4C1DC685-68BC-9C4C-9B28-AD59ACC0DE7B}" type="presParOf" srcId="{9749B83E-6D33-824A-A33D-B9130EB6B179}" destId="{45E8139C-FBBD-5F4C-B91B-32E0AD796639}" srcOrd="0" destOrd="0" presId="urn:microsoft.com/office/officeart/2005/8/layout/hierarchy6"/>
    <dgm:cxn modelId="{1D1E20C2-FC1D-DA4E-8C5A-66FD0DB86EA9}" type="presParOf" srcId="{9749B83E-6D33-824A-A33D-B9130EB6B179}" destId="{8B9C6E07-CA46-9045-82AD-E1A0609F2CBE}" srcOrd="1" destOrd="0" presId="urn:microsoft.com/office/officeart/2005/8/layout/hierarchy6"/>
    <dgm:cxn modelId="{BBDFDF57-4F48-DF45-A417-489D88BF313F}" type="presParOf" srcId="{8B9C6E07-CA46-9045-82AD-E1A0609F2CBE}" destId="{2C079111-9EC1-7A42-B6B1-4EBE9BF30F2C}" srcOrd="0" destOrd="0" presId="urn:microsoft.com/office/officeart/2005/8/layout/hierarchy6"/>
    <dgm:cxn modelId="{EB57D62E-7960-AE48-AFA7-36B3A182A83B}" type="presParOf" srcId="{8B9C6E07-CA46-9045-82AD-E1A0609F2CBE}" destId="{73ACA22B-790B-2740-8FCB-62221B484971}" srcOrd="1" destOrd="0" presId="urn:microsoft.com/office/officeart/2005/8/layout/hierarchy6"/>
    <dgm:cxn modelId="{EB4A6EEF-B125-BD46-9A9D-589BCE2418B7}" type="presParOf" srcId="{73ACA22B-790B-2740-8FCB-62221B484971}" destId="{AB759FF8-7D68-9346-B3DE-3182CD2C2701}" srcOrd="0" destOrd="0" presId="urn:microsoft.com/office/officeart/2005/8/layout/hierarchy6"/>
    <dgm:cxn modelId="{ADB5CBFB-90FE-A34D-A695-EA3BA984F9F7}" type="presParOf" srcId="{73ACA22B-790B-2740-8FCB-62221B484971}" destId="{524B6AFB-908F-B147-BFB9-B0E79241E050}" srcOrd="1" destOrd="0" presId="urn:microsoft.com/office/officeart/2005/8/layout/hierarchy6"/>
    <dgm:cxn modelId="{910DCB99-EA6C-1148-AE20-2266918664DA}" type="presParOf" srcId="{D6B8DB89-172F-484A-A509-F5E284311EF7}" destId="{125A4C73-0C51-DA44-837A-91477399DBCD}" srcOrd="2" destOrd="0" presId="urn:microsoft.com/office/officeart/2005/8/layout/hierarchy6"/>
    <dgm:cxn modelId="{71293096-37A9-CF42-A086-EB47F3778F28}" type="presParOf" srcId="{D6B8DB89-172F-484A-A509-F5E284311EF7}" destId="{77B18D86-0A06-5D43-A1D5-C54A04E14F53}" srcOrd="3" destOrd="0" presId="urn:microsoft.com/office/officeart/2005/8/layout/hierarchy6"/>
    <dgm:cxn modelId="{15AA58DB-9AD9-814B-A3BC-A0246E64B581}" type="presParOf" srcId="{77B18D86-0A06-5D43-A1D5-C54A04E14F53}" destId="{90486814-7C85-5149-A21E-8476CF085446}" srcOrd="0" destOrd="0" presId="urn:microsoft.com/office/officeart/2005/8/layout/hierarchy6"/>
    <dgm:cxn modelId="{6A92C514-7957-EB40-83E8-5A1655305E45}" type="presParOf" srcId="{77B18D86-0A06-5D43-A1D5-C54A04E14F53}" destId="{C8CFCBCE-4BF1-004A-8725-0B1CF159AC41}" srcOrd="1" destOrd="0" presId="urn:microsoft.com/office/officeart/2005/8/layout/hierarchy6"/>
    <dgm:cxn modelId="{8959D916-BB5A-0644-9F8B-393940D93771}" type="presParOf" srcId="{C8CFCBCE-4BF1-004A-8725-0B1CF159AC41}" destId="{00615577-C1BC-E04A-BF8D-670A1073D2E2}" srcOrd="0" destOrd="0" presId="urn:microsoft.com/office/officeart/2005/8/layout/hierarchy6"/>
    <dgm:cxn modelId="{B1E402DB-30D6-D842-9880-65B307B6212B}" type="presParOf" srcId="{C8CFCBCE-4BF1-004A-8725-0B1CF159AC41}" destId="{E10682EF-AF40-E545-820D-A54C64CB7911}" srcOrd="1" destOrd="0" presId="urn:microsoft.com/office/officeart/2005/8/layout/hierarchy6"/>
    <dgm:cxn modelId="{6644B628-8F7B-F344-9F06-B354F8A87D85}" type="presParOf" srcId="{E10682EF-AF40-E545-820D-A54C64CB7911}" destId="{EB47C5DF-C5DC-894D-9DEC-106041EC6EBF}" srcOrd="0" destOrd="0" presId="urn:microsoft.com/office/officeart/2005/8/layout/hierarchy6"/>
    <dgm:cxn modelId="{D1785E55-F012-E042-9907-92296D0908EA}" type="presParOf" srcId="{E10682EF-AF40-E545-820D-A54C64CB7911}" destId="{FF3FD95A-14AE-FC4F-90F7-8082138A6139}" srcOrd="1" destOrd="0" presId="urn:microsoft.com/office/officeart/2005/8/layout/hierarchy6"/>
    <dgm:cxn modelId="{CC8486E4-D28E-8D47-BB36-B90621BB6377}" type="presParOf" srcId="{D6B8DB89-172F-484A-A509-F5E284311EF7}" destId="{6763066A-4897-E54E-AA15-55DD192990D2}" srcOrd="4" destOrd="0" presId="urn:microsoft.com/office/officeart/2005/8/layout/hierarchy6"/>
    <dgm:cxn modelId="{FE18C0C7-240D-BB40-BF3D-6002039AA508}" type="presParOf" srcId="{D6B8DB89-172F-484A-A509-F5E284311EF7}" destId="{4566CA60-FFF6-AC4B-B556-A7469367BD95}" srcOrd="5" destOrd="0" presId="urn:microsoft.com/office/officeart/2005/8/layout/hierarchy6"/>
    <dgm:cxn modelId="{E5B2349C-7919-D943-A753-AA1406860C87}" type="presParOf" srcId="{4566CA60-FFF6-AC4B-B556-A7469367BD95}" destId="{D8636529-691A-234B-9911-CEC1D362703B}" srcOrd="0" destOrd="0" presId="urn:microsoft.com/office/officeart/2005/8/layout/hierarchy6"/>
    <dgm:cxn modelId="{325EE471-A89E-6B44-90D3-2247E9C7AA7A}" type="presParOf" srcId="{4566CA60-FFF6-AC4B-B556-A7469367BD95}" destId="{EEBE93F9-4CEE-594A-89EA-2E260EC3F7A4}" srcOrd="1" destOrd="0" presId="urn:microsoft.com/office/officeart/2005/8/layout/hierarchy6"/>
    <dgm:cxn modelId="{F87363FC-2531-EA44-8A15-E1C067AA08B2}" type="presParOf" srcId="{EEBE93F9-4CEE-594A-89EA-2E260EC3F7A4}" destId="{A6E291E2-B4AE-5D45-99AB-7157F38F5587}" srcOrd="0" destOrd="0" presId="urn:microsoft.com/office/officeart/2005/8/layout/hierarchy6"/>
    <dgm:cxn modelId="{4E7A650D-80C4-B64E-A51D-D2C5D8AC058A}" type="presParOf" srcId="{EEBE93F9-4CEE-594A-89EA-2E260EC3F7A4}" destId="{DA1EA1AA-A9FE-144D-BAF4-B1F70C459941}" srcOrd="1" destOrd="0" presId="urn:microsoft.com/office/officeart/2005/8/layout/hierarchy6"/>
    <dgm:cxn modelId="{B9F624F3-5D40-2F46-B434-8A21FE6769D6}" type="presParOf" srcId="{DA1EA1AA-A9FE-144D-BAF4-B1F70C459941}" destId="{1C0C58EC-6EC7-F34F-9C0A-D65B787B70B2}" srcOrd="0" destOrd="0" presId="urn:microsoft.com/office/officeart/2005/8/layout/hierarchy6"/>
    <dgm:cxn modelId="{7327575D-FC11-0B4A-9027-45465515FC70}" type="presParOf" srcId="{DA1EA1AA-A9FE-144D-BAF4-B1F70C459941}" destId="{8B154699-5ACE-1841-8E2F-5227AC1A9FB3}" srcOrd="1" destOrd="0" presId="urn:microsoft.com/office/officeart/2005/8/layout/hierarchy6"/>
    <dgm:cxn modelId="{56728B60-3D4F-9D48-A2AF-CB0828A301B3}" type="presParOf" srcId="{57836067-F2D9-4B42-A6E5-B6B91F115102}" destId="{63AE5983-7CA0-EC42-891C-5878F6AF2D2B}" srcOrd="1" destOrd="0" presId="urn:microsoft.com/office/officeart/2005/8/layout/hierarchy6"/>
    <dgm:cxn modelId="{1A254704-6AD6-1B47-8A3D-BF496713ED66}" type="presParOf" srcId="{63AE5983-7CA0-EC42-891C-5878F6AF2D2B}" destId="{BC2880A8-4B8A-5741-B0E0-39D8D8063F33}" srcOrd="0" destOrd="0" presId="urn:microsoft.com/office/officeart/2005/8/layout/hierarchy6"/>
    <dgm:cxn modelId="{D621F9B9-E910-F44B-BAE6-E720060CBE22}" type="presParOf" srcId="{BC2880A8-4B8A-5741-B0E0-39D8D8063F33}" destId="{2E5D4582-9438-E341-B242-5BAE432163CD}" srcOrd="0" destOrd="0" presId="urn:microsoft.com/office/officeart/2005/8/layout/hierarchy6"/>
    <dgm:cxn modelId="{00E1B2C4-806D-D748-922F-D1BDF58CC4F1}" type="presParOf" srcId="{BC2880A8-4B8A-5741-B0E0-39D8D8063F33}" destId="{79548555-7432-2443-9C51-BD5D86FA84F1}" srcOrd="1" destOrd="0" presId="urn:microsoft.com/office/officeart/2005/8/layout/hierarchy6"/>
    <dgm:cxn modelId="{87B452D1-3039-664F-AC9E-C2E908EAB306}" type="presParOf" srcId="{63AE5983-7CA0-EC42-891C-5878F6AF2D2B}" destId="{A8018066-05C0-3D49-96A0-0E9634DE979E}" srcOrd="1" destOrd="0" presId="urn:microsoft.com/office/officeart/2005/8/layout/hierarchy6"/>
    <dgm:cxn modelId="{0A570406-755E-234F-8E9C-25AE8DE10C33}" type="presParOf" srcId="{A8018066-05C0-3D49-96A0-0E9634DE979E}" destId="{B5D3478A-E9FF-8F4E-90CA-D628ECE7C2B8}" srcOrd="0" destOrd="0" presId="urn:microsoft.com/office/officeart/2005/8/layout/hierarchy6"/>
    <dgm:cxn modelId="{E8B5E486-C19F-A04B-82A8-7C30F8BBB0C8}" type="presParOf" srcId="{63AE5983-7CA0-EC42-891C-5878F6AF2D2B}" destId="{DEF0E01F-BB57-3740-8025-FAE53E5A71D8}" srcOrd="2" destOrd="0" presId="urn:microsoft.com/office/officeart/2005/8/layout/hierarchy6"/>
    <dgm:cxn modelId="{A0A0269F-D8EE-5745-94E6-49CC7FB4E7BE}" type="presParOf" srcId="{DEF0E01F-BB57-3740-8025-FAE53E5A71D8}" destId="{AC4C647B-1995-A442-A070-30B63D70AD1C}" srcOrd="0" destOrd="0" presId="urn:microsoft.com/office/officeart/2005/8/layout/hierarchy6"/>
    <dgm:cxn modelId="{2ECA0344-38B2-7442-813E-19C1CF90EE04}" type="presParOf" srcId="{DEF0E01F-BB57-3740-8025-FAE53E5A71D8}" destId="{E3756CB2-1F76-634C-BA4F-BC075AF05D2E}" srcOrd="1" destOrd="0" presId="urn:microsoft.com/office/officeart/2005/8/layout/hierarchy6"/>
    <dgm:cxn modelId="{C2549A2E-B5C8-1747-A4C3-8A5DA87FB897}" type="presParOf" srcId="{63AE5983-7CA0-EC42-891C-5878F6AF2D2B}" destId="{B0CDB4D6-4AF5-1F41-993F-905AE96307F6}" srcOrd="3" destOrd="0" presId="urn:microsoft.com/office/officeart/2005/8/layout/hierarchy6"/>
    <dgm:cxn modelId="{2474028F-3EE8-484A-A03F-8A08384ABD8D}" type="presParOf" srcId="{B0CDB4D6-4AF5-1F41-993F-905AE96307F6}" destId="{B2CFD1BC-7370-AC49-A17D-4F42D2D0C638}" srcOrd="0" destOrd="0" presId="urn:microsoft.com/office/officeart/2005/8/layout/hierarchy6"/>
    <dgm:cxn modelId="{0C60C807-8D15-7A4F-BEDD-A0E388FA6B2D}" type="presParOf" srcId="{63AE5983-7CA0-EC42-891C-5878F6AF2D2B}" destId="{7E4BA557-66AF-7246-9D9B-C27F4E1D9473}" srcOrd="4" destOrd="0" presId="urn:microsoft.com/office/officeart/2005/8/layout/hierarchy6"/>
    <dgm:cxn modelId="{89B370C0-CA96-AD46-8069-94311473C8AB}" type="presParOf" srcId="{7E4BA557-66AF-7246-9D9B-C27F4E1D9473}" destId="{76BF0483-5858-FD45-8443-FF983E8966AD}" srcOrd="0" destOrd="0" presId="urn:microsoft.com/office/officeart/2005/8/layout/hierarchy6"/>
    <dgm:cxn modelId="{6EC16B4B-76C0-9F42-B66A-2B84C09D65E1}" type="presParOf" srcId="{7E4BA557-66AF-7246-9D9B-C27F4E1D9473}" destId="{59C23122-1C58-D54D-8CDD-65E5777E9950}"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BF0483-5858-FD45-8443-FF983E8966AD}">
      <dsp:nvSpPr>
        <dsp:cNvPr id="0" name=""/>
        <dsp:cNvSpPr/>
      </dsp:nvSpPr>
      <dsp:spPr>
        <a:xfrm>
          <a:off x="0" y="2846765"/>
          <a:ext cx="11020925" cy="119680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If yes, proceed to determine how it will be acquired:</a:t>
          </a:r>
        </a:p>
      </dsp:txBody>
      <dsp:txXfrm>
        <a:off x="0" y="2846765"/>
        <a:ext cx="3306277" cy="1196803"/>
      </dsp:txXfrm>
    </dsp:sp>
    <dsp:sp modelId="{AC4C647B-1995-A442-A070-30B63D70AD1C}">
      <dsp:nvSpPr>
        <dsp:cNvPr id="0" name=""/>
        <dsp:cNvSpPr/>
      </dsp:nvSpPr>
      <dsp:spPr>
        <a:xfrm>
          <a:off x="0" y="1450494"/>
          <a:ext cx="11020925" cy="119680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If yes, proceed:</a:t>
          </a:r>
        </a:p>
      </dsp:txBody>
      <dsp:txXfrm>
        <a:off x="0" y="1450494"/>
        <a:ext cx="3306277" cy="1196803"/>
      </dsp:txXfrm>
    </dsp:sp>
    <dsp:sp modelId="{2E5D4582-9438-E341-B242-5BAE432163CD}">
      <dsp:nvSpPr>
        <dsp:cNvPr id="0" name=""/>
        <dsp:cNvSpPr/>
      </dsp:nvSpPr>
      <dsp:spPr>
        <a:xfrm>
          <a:off x="0" y="54223"/>
          <a:ext cx="11020925" cy="119680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Representative</a:t>
          </a:r>
        </a:p>
      </dsp:txBody>
      <dsp:txXfrm>
        <a:off x="0" y="54223"/>
        <a:ext cx="3306277" cy="1196803"/>
      </dsp:txXfrm>
    </dsp:sp>
    <dsp:sp modelId="{E18F8AB0-B1CA-FA4C-B389-24A2D2381124}">
      <dsp:nvSpPr>
        <dsp:cNvPr id="0" name=""/>
        <dsp:cNvSpPr/>
      </dsp:nvSpPr>
      <dsp:spPr>
        <a:xfrm>
          <a:off x="5562070" y="153957"/>
          <a:ext cx="2982643" cy="997336"/>
        </a:xfrm>
        <a:prstGeom prst="roundRect">
          <a:avLst>
            <a:gd name="adj" fmla="val 10000"/>
          </a:avLst>
        </a:prstGeom>
        <a:gradFill rotWithShape="0">
          <a:gsLst>
            <a:gs pos="0">
              <a:schemeClr val="tx2"/>
            </a:gs>
            <a:gs pos="34000">
              <a:schemeClr val="tx2"/>
            </a:gs>
            <a:gs pos="70000">
              <a:schemeClr val="tx2"/>
            </a:gs>
            <a:gs pos="100000">
              <a:schemeClr val="tx2"/>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entury Gothic" panose="020B0502020202020204" pitchFamily="34" charset="0"/>
            </a:rPr>
            <a:t>Is it critical to understanding?</a:t>
          </a:r>
        </a:p>
      </dsp:txBody>
      <dsp:txXfrm>
        <a:off x="5591281" y="183168"/>
        <a:ext cx="2924221" cy="938914"/>
      </dsp:txXfrm>
    </dsp:sp>
    <dsp:sp modelId="{779345AE-76E3-FD4B-AF7E-C5414E75653A}">
      <dsp:nvSpPr>
        <dsp:cNvPr id="0" name=""/>
        <dsp:cNvSpPr/>
      </dsp:nvSpPr>
      <dsp:spPr>
        <a:xfrm>
          <a:off x="7007672" y="1151293"/>
          <a:ext cx="91440" cy="398934"/>
        </a:xfrm>
        <a:custGeom>
          <a:avLst/>
          <a:gdLst/>
          <a:ahLst/>
          <a:cxnLst/>
          <a:rect l="0" t="0" r="0" b="0"/>
          <a:pathLst>
            <a:path>
              <a:moveTo>
                <a:pt x="45720" y="0"/>
              </a:moveTo>
              <a:lnTo>
                <a:pt x="45720" y="398934"/>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EC13488-2A35-764C-9382-0CFF51C48ADB}">
      <dsp:nvSpPr>
        <dsp:cNvPr id="0" name=""/>
        <dsp:cNvSpPr/>
      </dsp:nvSpPr>
      <dsp:spPr>
        <a:xfrm>
          <a:off x="5502080" y="1550228"/>
          <a:ext cx="3102623" cy="997336"/>
        </a:xfrm>
        <a:prstGeom prst="roundRect">
          <a:avLst>
            <a:gd name="adj" fmla="val 10000"/>
          </a:avLst>
        </a:prstGeom>
        <a:gradFill rotWithShape="0">
          <a:gsLst>
            <a:gs pos="0">
              <a:schemeClr val="tx2"/>
            </a:gs>
            <a:gs pos="34000">
              <a:schemeClr val="tx2"/>
            </a:gs>
            <a:gs pos="70000">
              <a:schemeClr val="tx2"/>
            </a:gs>
            <a:gs pos="100000">
              <a:schemeClr val="tx2"/>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entury Gothic" panose="020B0502020202020204" pitchFamily="34" charset="0"/>
            </a:rPr>
            <a:t>Is it needed for discussions or writing?</a:t>
          </a:r>
        </a:p>
      </dsp:txBody>
      <dsp:txXfrm>
        <a:off x="5531291" y="1579439"/>
        <a:ext cx="3044201" cy="938914"/>
      </dsp:txXfrm>
    </dsp:sp>
    <dsp:sp modelId="{C8381F08-67B6-CC42-984B-C57A438EB17E}">
      <dsp:nvSpPr>
        <dsp:cNvPr id="0" name=""/>
        <dsp:cNvSpPr/>
      </dsp:nvSpPr>
      <dsp:spPr>
        <a:xfrm>
          <a:off x="5108586" y="2547564"/>
          <a:ext cx="1944805" cy="398934"/>
        </a:xfrm>
        <a:custGeom>
          <a:avLst/>
          <a:gdLst/>
          <a:ahLst/>
          <a:cxnLst/>
          <a:rect l="0" t="0" r="0" b="0"/>
          <a:pathLst>
            <a:path>
              <a:moveTo>
                <a:pt x="1944805" y="0"/>
              </a:moveTo>
              <a:lnTo>
                <a:pt x="1944805" y="199467"/>
              </a:lnTo>
              <a:lnTo>
                <a:pt x="0" y="199467"/>
              </a:lnTo>
              <a:lnTo>
                <a:pt x="0" y="39893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5E8139C-FBBD-5F4C-B91B-32E0AD796639}">
      <dsp:nvSpPr>
        <dsp:cNvPr id="0" name=""/>
        <dsp:cNvSpPr/>
      </dsp:nvSpPr>
      <dsp:spPr>
        <a:xfrm>
          <a:off x="4360583" y="2946499"/>
          <a:ext cx="1496004" cy="997336"/>
        </a:xfrm>
        <a:prstGeom prst="roundRect">
          <a:avLst>
            <a:gd name="adj" fmla="val 10000"/>
          </a:avLst>
        </a:prstGeom>
        <a:gradFill rotWithShape="0">
          <a:gsLst>
            <a:gs pos="0">
              <a:schemeClr val="tx2"/>
            </a:gs>
            <a:gs pos="100000">
              <a:schemeClr val="tx2"/>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entury Gothic" panose="020B0502020202020204" pitchFamily="34" charset="0"/>
            </a:rPr>
            <a:t>Frequency</a:t>
          </a:r>
        </a:p>
      </dsp:txBody>
      <dsp:txXfrm>
        <a:off x="4389794" y="2975710"/>
        <a:ext cx="1437582" cy="938914"/>
      </dsp:txXfrm>
    </dsp:sp>
    <dsp:sp modelId="{2C079111-9EC1-7A42-B6B1-4EBE9BF30F2C}">
      <dsp:nvSpPr>
        <dsp:cNvPr id="0" name=""/>
        <dsp:cNvSpPr/>
      </dsp:nvSpPr>
      <dsp:spPr>
        <a:xfrm>
          <a:off x="5062866" y="3943835"/>
          <a:ext cx="91440" cy="398934"/>
        </a:xfrm>
        <a:custGeom>
          <a:avLst/>
          <a:gdLst/>
          <a:ahLst/>
          <a:cxnLst/>
          <a:rect l="0" t="0" r="0" b="0"/>
          <a:pathLst>
            <a:path>
              <a:moveTo>
                <a:pt x="45720" y="0"/>
              </a:moveTo>
              <a:lnTo>
                <a:pt x="45720" y="39893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AB759FF8-7D68-9346-B3DE-3182CD2C2701}">
      <dsp:nvSpPr>
        <dsp:cNvPr id="0" name=""/>
        <dsp:cNvSpPr/>
      </dsp:nvSpPr>
      <dsp:spPr>
        <a:xfrm>
          <a:off x="4360583" y="4342769"/>
          <a:ext cx="1496004" cy="997336"/>
        </a:xfrm>
        <a:prstGeom prst="roundRect">
          <a:avLst>
            <a:gd name="adj" fmla="val 10000"/>
          </a:avLst>
        </a:prstGeom>
        <a:gradFill rotWithShape="0">
          <a:gsLst>
            <a:gs pos="0">
              <a:schemeClr val="tx2"/>
            </a:gs>
            <a:gs pos="100000">
              <a:schemeClr val="tx2"/>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entury Gothic" panose="020B0502020202020204" pitchFamily="34" charset="0"/>
            </a:rPr>
            <a:t>Will it be used again in text?</a:t>
          </a:r>
        </a:p>
      </dsp:txBody>
      <dsp:txXfrm>
        <a:off x="4389794" y="4371980"/>
        <a:ext cx="1437582" cy="938914"/>
      </dsp:txXfrm>
    </dsp:sp>
    <dsp:sp modelId="{125A4C73-0C51-DA44-837A-91477399DBCD}">
      <dsp:nvSpPr>
        <dsp:cNvPr id="0" name=""/>
        <dsp:cNvSpPr/>
      </dsp:nvSpPr>
      <dsp:spPr>
        <a:xfrm>
          <a:off x="7007672" y="2547564"/>
          <a:ext cx="91440" cy="398934"/>
        </a:xfrm>
        <a:custGeom>
          <a:avLst/>
          <a:gdLst/>
          <a:ahLst/>
          <a:cxnLst/>
          <a:rect l="0" t="0" r="0" b="0"/>
          <a:pathLst>
            <a:path>
              <a:moveTo>
                <a:pt x="45720" y="0"/>
              </a:moveTo>
              <a:lnTo>
                <a:pt x="45720" y="39893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0486814-7C85-5149-A21E-8476CF085446}">
      <dsp:nvSpPr>
        <dsp:cNvPr id="0" name=""/>
        <dsp:cNvSpPr/>
      </dsp:nvSpPr>
      <dsp:spPr>
        <a:xfrm>
          <a:off x="6305389" y="2946499"/>
          <a:ext cx="1496004" cy="997336"/>
        </a:xfrm>
        <a:prstGeom prst="roundRect">
          <a:avLst>
            <a:gd name="adj" fmla="val 10000"/>
          </a:avLst>
        </a:prstGeom>
        <a:gradFill rotWithShape="0">
          <a:gsLst>
            <a:gs pos="0">
              <a:schemeClr val="tx2"/>
            </a:gs>
            <a:gs pos="100000">
              <a:schemeClr val="tx2"/>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entury Gothic" panose="020B0502020202020204" pitchFamily="34" charset="0"/>
            </a:rPr>
            <a:t>Contextual Analysis</a:t>
          </a:r>
        </a:p>
      </dsp:txBody>
      <dsp:txXfrm>
        <a:off x="6334600" y="2975710"/>
        <a:ext cx="1437582" cy="938914"/>
      </dsp:txXfrm>
    </dsp:sp>
    <dsp:sp modelId="{00615577-C1BC-E04A-BF8D-670A1073D2E2}">
      <dsp:nvSpPr>
        <dsp:cNvPr id="0" name=""/>
        <dsp:cNvSpPr/>
      </dsp:nvSpPr>
      <dsp:spPr>
        <a:xfrm>
          <a:off x="7007672" y="3943835"/>
          <a:ext cx="91440" cy="398934"/>
        </a:xfrm>
        <a:custGeom>
          <a:avLst/>
          <a:gdLst/>
          <a:ahLst/>
          <a:cxnLst/>
          <a:rect l="0" t="0" r="0" b="0"/>
          <a:pathLst>
            <a:path>
              <a:moveTo>
                <a:pt x="45720" y="0"/>
              </a:moveTo>
              <a:lnTo>
                <a:pt x="45720" y="39893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B47C5DF-C5DC-894D-9DEC-106041EC6EBF}">
      <dsp:nvSpPr>
        <dsp:cNvPr id="0" name=""/>
        <dsp:cNvSpPr/>
      </dsp:nvSpPr>
      <dsp:spPr>
        <a:xfrm>
          <a:off x="6305389" y="4342769"/>
          <a:ext cx="1496004" cy="997336"/>
        </a:xfrm>
        <a:prstGeom prst="roundRect">
          <a:avLst>
            <a:gd name="adj" fmla="val 10000"/>
          </a:avLst>
        </a:prstGeom>
        <a:gradFill rotWithShape="0">
          <a:gsLst>
            <a:gs pos="0">
              <a:schemeClr val="tx2"/>
            </a:gs>
            <a:gs pos="100000">
              <a:schemeClr val="tx2"/>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entury Gothic" panose="020B0502020202020204" pitchFamily="34" charset="0"/>
            </a:rPr>
            <a:t>Can they use context to figure it out?</a:t>
          </a:r>
        </a:p>
      </dsp:txBody>
      <dsp:txXfrm>
        <a:off x="6334600" y="4371980"/>
        <a:ext cx="1437582" cy="938914"/>
      </dsp:txXfrm>
    </dsp:sp>
    <dsp:sp modelId="{6763066A-4897-E54E-AA15-55DD192990D2}">
      <dsp:nvSpPr>
        <dsp:cNvPr id="0" name=""/>
        <dsp:cNvSpPr/>
      </dsp:nvSpPr>
      <dsp:spPr>
        <a:xfrm>
          <a:off x="7053392" y="2547564"/>
          <a:ext cx="1944805" cy="398934"/>
        </a:xfrm>
        <a:custGeom>
          <a:avLst/>
          <a:gdLst/>
          <a:ahLst/>
          <a:cxnLst/>
          <a:rect l="0" t="0" r="0" b="0"/>
          <a:pathLst>
            <a:path>
              <a:moveTo>
                <a:pt x="0" y="0"/>
              </a:moveTo>
              <a:lnTo>
                <a:pt x="0" y="199467"/>
              </a:lnTo>
              <a:lnTo>
                <a:pt x="1944805" y="199467"/>
              </a:lnTo>
              <a:lnTo>
                <a:pt x="1944805" y="39893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8636529-691A-234B-9911-CEC1D362703B}">
      <dsp:nvSpPr>
        <dsp:cNvPr id="0" name=""/>
        <dsp:cNvSpPr/>
      </dsp:nvSpPr>
      <dsp:spPr>
        <a:xfrm>
          <a:off x="8250195" y="2946499"/>
          <a:ext cx="1496004" cy="997336"/>
        </a:xfrm>
        <a:prstGeom prst="roundRect">
          <a:avLst>
            <a:gd name="adj" fmla="val 10000"/>
          </a:avLst>
        </a:prstGeom>
        <a:gradFill rotWithShape="0">
          <a:gsLst>
            <a:gs pos="0">
              <a:schemeClr val="tx2"/>
            </a:gs>
            <a:gs pos="100000">
              <a:schemeClr val="tx2"/>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entury Gothic" panose="020B0502020202020204" pitchFamily="34" charset="0"/>
            </a:rPr>
            <a:t>Structural Analysis</a:t>
          </a:r>
        </a:p>
      </dsp:txBody>
      <dsp:txXfrm>
        <a:off x="8279406" y="2975710"/>
        <a:ext cx="1437582" cy="938914"/>
      </dsp:txXfrm>
    </dsp:sp>
    <dsp:sp modelId="{A6E291E2-B4AE-5D45-99AB-7157F38F5587}">
      <dsp:nvSpPr>
        <dsp:cNvPr id="0" name=""/>
        <dsp:cNvSpPr/>
      </dsp:nvSpPr>
      <dsp:spPr>
        <a:xfrm>
          <a:off x="8952477" y="3943835"/>
          <a:ext cx="91440" cy="398934"/>
        </a:xfrm>
        <a:custGeom>
          <a:avLst/>
          <a:gdLst/>
          <a:ahLst/>
          <a:cxnLst/>
          <a:rect l="0" t="0" r="0" b="0"/>
          <a:pathLst>
            <a:path>
              <a:moveTo>
                <a:pt x="45720" y="0"/>
              </a:moveTo>
              <a:lnTo>
                <a:pt x="45720" y="398934"/>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C0C58EC-6EC7-F34F-9C0A-D65B787B70B2}">
      <dsp:nvSpPr>
        <dsp:cNvPr id="0" name=""/>
        <dsp:cNvSpPr/>
      </dsp:nvSpPr>
      <dsp:spPr>
        <a:xfrm>
          <a:off x="8250195" y="4342769"/>
          <a:ext cx="1496004" cy="997336"/>
        </a:xfrm>
        <a:prstGeom prst="roundRect">
          <a:avLst>
            <a:gd name="adj" fmla="val 10000"/>
          </a:avLst>
        </a:prstGeom>
        <a:gradFill rotWithShape="0">
          <a:gsLst>
            <a:gs pos="0">
              <a:schemeClr val="tx2"/>
            </a:gs>
            <a:gs pos="100000">
              <a:schemeClr val="tx2"/>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entury Gothic" panose="020B0502020202020204" pitchFamily="34" charset="0"/>
            </a:rPr>
            <a:t>Can they use structure?</a:t>
          </a:r>
        </a:p>
      </dsp:txBody>
      <dsp:txXfrm>
        <a:off x="8279406" y="4371980"/>
        <a:ext cx="1437582" cy="93891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1176E1-76D3-D84F-9DEF-FA6A8F75F459}" type="datetimeFigureOut">
              <a:rPr lang="en-US" smtClean="0"/>
              <a:t>2/12/25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79B67F-4320-A94D-BFA4-316920AB9FE3}" type="slidenum">
              <a:rPr lang="en-US" smtClean="0"/>
              <a:t>‹#›</a:t>
            </a:fld>
            <a:endParaRPr lang="en-US"/>
          </a:p>
        </p:txBody>
      </p:sp>
    </p:spTree>
    <p:extLst>
      <p:ext uri="{BB962C8B-B14F-4D97-AF65-F5344CB8AC3E}">
        <p14:creationId xmlns:p14="http://schemas.microsoft.com/office/powerpoint/2010/main" val="1029975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(examples of disclosures)</a:t>
            </a: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A Great Organization, Salary</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Literacy Health Associates, Paid Consultant</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The Best University, Paid Associate Professor </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ISD Associates, Grant Support</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ABC Curriculum Solutions, Author </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Sunset Corporations, Unpaid Board Representative</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Literacy Innovative Council, Founder </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XYZ Foundation, Research Grant Awarded </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Someone’s Department of Education, Statewide Committee Member</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B73825-764A-1F47-B4A9-8326B93A342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68672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Wide reading is an excellent way to build knowledge. Many older readers who struggle do so in part because they lack the knowledge needed to understand increasingly complex</a:t>
            </a:r>
            <a:r>
              <a:rPr lang="en-US" baseline="0" dirty="0"/>
              <a:t> texts. Reading-volume studies confirm a correlation between the amount of reading a student does outside of school and his or her performance on achievement tests. </a:t>
            </a:r>
            <a:r>
              <a:rPr lang="en-US" sz="1200" kern="1200" dirty="0">
                <a:solidFill>
                  <a:schemeClr val="tx1"/>
                </a:solidFill>
                <a:effectLst/>
                <a:latin typeface="+mn-lt"/>
                <a:ea typeface="+mn-ea"/>
                <a:cs typeface="+mn-cs"/>
              </a:rPr>
              <a:t>Consider the profiles of the following three students and their predictive</a:t>
            </a:r>
            <a:r>
              <a:rPr lang="en-US" sz="1200" kern="1200" baseline="0" dirty="0">
                <a:solidFill>
                  <a:schemeClr val="tx1"/>
                </a:solidFill>
                <a:effectLst/>
                <a:latin typeface="+mn-lt"/>
                <a:ea typeface="+mn-ea"/>
                <a:cs typeface="+mn-cs"/>
              </a:rPr>
              <a:t> levels of achievement on standardized tests. </a:t>
            </a:r>
            <a:r>
              <a:rPr lang="en-US" sz="1200" kern="1200" dirty="0">
                <a:solidFill>
                  <a:schemeClr val="tx1"/>
                </a:solidFill>
                <a:effectLst/>
                <a:latin typeface="+mn-lt"/>
                <a:ea typeface="+mn-ea"/>
                <a:cs typeface="+mn-cs"/>
              </a:rPr>
              <a:t>Remember that correlation is not causation. Correlation</a:t>
            </a:r>
            <a:r>
              <a:rPr lang="en-US" sz="1200" kern="1200" baseline="0" dirty="0">
                <a:solidFill>
                  <a:schemeClr val="tx1"/>
                </a:solidFill>
                <a:effectLst/>
                <a:latin typeface="+mn-lt"/>
                <a:ea typeface="+mn-ea"/>
                <a:cs typeface="+mn-cs"/>
              </a:rPr>
              <a:t> means there is a relationship between two phenomena.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 </a:t>
            </a:r>
            <a:r>
              <a:rPr lang="en-US" sz="1200" kern="1200" dirty="0">
                <a:solidFill>
                  <a:schemeClr val="tx1"/>
                </a:solidFill>
                <a:effectLst/>
                <a:latin typeface="+mn-lt"/>
                <a:ea typeface="+mn-ea"/>
                <a:cs typeface="+mn-cs"/>
              </a:rPr>
              <a:t>Anderson, R. C., Wilson, P. T., &amp; Fielding, L. G. (1988). Growth in reading and how children spend their time outside of school. </a:t>
            </a:r>
            <a:r>
              <a:rPr lang="en-US" sz="1200" i="1" kern="1200" dirty="0">
                <a:solidFill>
                  <a:schemeClr val="tx1"/>
                </a:solidFill>
                <a:effectLst/>
                <a:latin typeface="+mn-lt"/>
                <a:ea typeface="+mn-ea"/>
                <a:cs typeface="+mn-cs"/>
              </a:rPr>
              <a:t>Reading Research Quarterly</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23</a:t>
            </a:r>
            <a:r>
              <a:rPr lang="en-US" sz="1200" kern="1200" dirty="0">
                <a:solidFill>
                  <a:schemeClr val="tx1"/>
                </a:solidFill>
                <a:effectLst/>
                <a:latin typeface="+mn-lt"/>
                <a:ea typeface="+mn-ea"/>
                <a:cs typeface="+mn-cs"/>
              </a:rPr>
              <a:t>, 285-303. </a:t>
            </a:r>
          </a:p>
          <a:p>
            <a:pPr lvl="0">
              <a:spcBef>
                <a:spcPts val="0"/>
              </a:spcBef>
              <a:buNone/>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86037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DEAR? Drop Everything and Read. The idea behind that came from this research.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5918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93A3DDE8-E5BE-6C4B-BE6D-C73F14A1480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112642"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7270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chemeClr val="dk1"/>
                </a:solidFill>
                <a:latin typeface="+mn-lt"/>
                <a:ea typeface="Calibri"/>
                <a:cs typeface="Calibri"/>
                <a:sym typeface="Calibri"/>
              </a:rPr>
              <a:t>However, you can’t teach every</a:t>
            </a:r>
            <a:r>
              <a:rPr lang="en-US" sz="1200" b="0" i="0" u="none" strike="noStrike" cap="none" baseline="0" dirty="0">
                <a:solidFill>
                  <a:schemeClr val="dk1"/>
                </a:solidFill>
                <a:latin typeface="+mn-lt"/>
                <a:ea typeface="Calibri"/>
                <a:cs typeface="Calibri"/>
                <a:sym typeface="Calibri"/>
              </a:rPr>
              <a:t> vocabulary word. You do, however, need a decision-making tool for deciding what needs to be taught using direct instruction and what might be acquired through reading or through using problem-solving strategies. Direct participants to page 26 to examine a decision-making model for vocabulary instruction. </a:t>
            </a:r>
            <a:endParaRPr lang="en-US" sz="1200" b="0" i="0" u="none" strike="noStrike" cap="none" dirty="0">
              <a:solidFill>
                <a:schemeClr val="dk1"/>
              </a:solidFill>
              <a:latin typeface="+mn-lt"/>
              <a:ea typeface="Calibri"/>
              <a:cs typeface="Calibri"/>
              <a:sym typeface="Calibri"/>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Gotham"/>
              </a:rPr>
              <a:t>Since we can’t teach all words and all word families, we use a decision-making framework (Frey &amp; Fisher, 2009). The bullet list that follows represents such a framework; it is drawn from the work of Graves and Slater (1996). (See Figure 8.2 for a visual portrait of this decision-making model.) </a:t>
            </a:r>
            <a:endParaRPr lang="en-US" dirty="0"/>
          </a:p>
          <a:p>
            <a:endParaRPr lang="en-US" dirty="0"/>
          </a:p>
          <a:p>
            <a:pPr>
              <a:buFont typeface="+mj-lt"/>
              <a:buAutoNum type="arabicPeriod"/>
            </a:pPr>
            <a:r>
              <a:rPr lang="en-US" sz="1200" b="1" dirty="0">
                <a:solidFill>
                  <a:srgbClr val="0000E5"/>
                </a:solidFill>
                <a:effectLst/>
                <a:latin typeface="Gotham"/>
              </a:rPr>
              <a:t>Representative: It is essential to understand the text? </a:t>
            </a:r>
            <a:r>
              <a:rPr lang="en-US" sz="1200" dirty="0">
                <a:solidFill>
                  <a:srgbClr val="0000E5"/>
                </a:solidFill>
                <a:effectLst/>
                <a:latin typeface="Gotham"/>
              </a:rPr>
              <a:t>It’s hard to imagine understanding a science textbook passage about the </a:t>
            </a:r>
            <a:r>
              <a:rPr lang="en-US" sz="1200" i="1" dirty="0">
                <a:solidFill>
                  <a:srgbClr val="0000E5"/>
                </a:solidFill>
                <a:effectLst/>
                <a:latin typeface="Gotham"/>
              </a:rPr>
              <a:t>solar system </a:t>
            </a:r>
            <a:r>
              <a:rPr lang="en-US" sz="1200" dirty="0">
                <a:solidFill>
                  <a:srgbClr val="0000E5"/>
                </a:solidFill>
                <a:effectLst/>
                <a:latin typeface="Gotham"/>
              </a:rPr>
              <a:t>without understanding what that phrase means. </a:t>
            </a:r>
          </a:p>
          <a:p>
            <a:pPr>
              <a:buFont typeface="+mj-lt"/>
              <a:buAutoNum type="arabicPeriod"/>
            </a:pPr>
            <a:r>
              <a:rPr lang="en-US" sz="1200" b="1" dirty="0">
                <a:solidFill>
                  <a:srgbClr val="0000E5"/>
                </a:solidFill>
                <a:effectLst/>
                <a:latin typeface="Gotham"/>
              </a:rPr>
              <a:t>Repeatability: Will this word be used again in the text or lesson? </a:t>
            </a:r>
            <a:r>
              <a:rPr lang="en-US" sz="1200" dirty="0">
                <a:solidFill>
                  <a:srgbClr val="0000E5"/>
                </a:solidFill>
                <a:effectLst/>
                <a:latin typeface="Gotham"/>
              </a:rPr>
              <a:t>If the answer is yes, it might be worth teaching directly. But hold off until you consider the questions about contextual and structural analysis. </a:t>
            </a:r>
          </a:p>
          <a:p>
            <a:pPr>
              <a:buFont typeface="+mj-lt"/>
              <a:buAutoNum type="arabicPeriod"/>
            </a:pPr>
            <a:r>
              <a:rPr lang="en-US" sz="1200" b="1" dirty="0">
                <a:solidFill>
                  <a:srgbClr val="0000E5"/>
                </a:solidFill>
                <a:effectLst/>
                <a:latin typeface="Gotham"/>
              </a:rPr>
              <a:t>Transportable: Can this be used in other subjects? </a:t>
            </a:r>
            <a:r>
              <a:rPr lang="en-US" sz="1200" dirty="0">
                <a:solidFill>
                  <a:srgbClr val="0000E5"/>
                </a:solidFill>
                <a:effectLst/>
                <a:latin typeface="Gotham"/>
              </a:rPr>
              <a:t>Tier 2 words are sometimes neglected because no single discipline owns them. Yet words like </a:t>
            </a:r>
            <a:r>
              <a:rPr lang="en-US" sz="1200" i="1" dirty="0">
                <a:solidFill>
                  <a:srgbClr val="0000E5"/>
                </a:solidFill>
                <a:effectLst/>
                <a:latin typeface="Gotham"/>
              </a:rPr>
              <a:t>verify, label</a:t>
            </a:r>
            <a:r>
              <a:rPr lang="en-US" sz="1200" dirty="0">
                <a:solidFill>
                  <a:srgbClr val="0000E5"/>
                </a:solidFill>
                <a:effectLst/>
                <a:latin typeface="Gotham"/>
              </a:rPr>
              <a:t>, and </a:t>
            </a:r>
            <a:r>
              <a:rPr lang="en-US" sz="1200" i="1" dirty="0">
                <a:solidFill>
                  <a:srgbClr val="0000E5"/>
                </a:solidFill>
                <a:effectLst/>
                <a:latin typeface="Gotham"/>
              </a:rPr>
              <a:t>examine </a:t>
            </a:r>
            <a:r>
              <a:rPr lang="en-US" sz="1200" dirty="0">
                <a:solidFill>
                  <a:srgbClr val="0000E5"/>
                </a:solidFill>
                <a:effectLst/>
                <a:latin typeface="Gotham"/>
              </a:rPr>
              <a:t>have a high degree of usefulness across subjects. </a:t>
            </a:r>
          </a:p>
          <a:p>
            <a:pPr>
              <a:buFont typeface="+mj-lt"/>
              <a:buAutoNum type="arabicPeriod"/>
            </a:pPr>
            <a:r>
              <a:rPr lang="en-US" sz="1200" b="1" dirty="0">
                <a:solidFill>
                  <a:srgbClr val="0000E5"/>
                </a:solidFill>
                <a:effectLst/>
                <a:latin typeface="Gotham"/>
              </a:rPr>
              <a:t>Contextual analysis: Can students arrive at the meaning through context? </a:t>
            </a:r>
            <a:r>
              <a:rPr lang="en-US" sz="1200" dirty="0">
                <a:solidFill>
                  <a:srgbClr val="0000E5"/>
                </a:solidFill>
                <a:effectLst/>
                <a:latin typeface="Gotham"/>
              </a:rPr>
              <a:t>If the answer is yes, this might be a great word-solving opportunity that need not be wasted on direct instruction. </a:t>
            </a:r>
          </a:p>
          <a:p>
            <a:pPr>
              <a:buFont typeface="+mj-lt"/>
              <a:buAutoNum type="arabicPeriod"/>
            </a:pPr>
            <a:r>
              <a:rPr lang="en-US" sz="1200" b="1" dirty="0">
                <a:solidFill>
                  <a:srgbClr val="0000E5"/>
                </a:solidFill>
                <a:effectLst/>
                <a:latin typeface="Gotham"/>
              </a:rPr>
              <a:t>Structural analysis: Can students arrive at meaning through structure? </a:t>
            </a:r>
            <a:r>
              <a:rPr lang="en-US" sz="1200" dirty="0">
                <a:solidFill>
                  <a:srgbClr val="0000E5"/>
                </a:solidFill>
                <a:effectLst/>
                <a:latin typeface="Gotham"/>
              </a:rPr>
              <a:t>For semantically transparent words, word derivations and morphological analysis (units of meaning) can be used to break a word apart. </a:t>
            </a:r>
            <a:r>
              <a:rPr lang="en-US" sz="1200" i="1" dirty="0">
                <a:solidFill>
                  <a:srgbClr val="0000E5"/>
                </a:solidFill>
                <a:effectLst/>
                <a:latin typeface="Gotham"/>
              </a:rPr>
              <a:t>Teacup </a:t>
            </a:r>
            <a:r>
              <a:rPr lang="en-US" sz="1200" dirty="0">
                <a:solidFill>
                  <a:srgbClr val="0000E5"/>
                </a:solidFill>
                <a:effectLst/>
                <a:latin typeface="Gotham"/>
              </a:rPr>
              <a:t>and </a:t>
            </a:r>
            <a:r>
              <a:rPr lang="en-US" sz="1200" i="1" dirty="0">
                <a:solidFill>
                  <a:srgbClr val="0000E5"/>
                </a:solidFill>
                <a:effectLst/>
                <a:latin typeface="Gotham"/>
              </a:rPr>
              <a:t>transportation, </a:t>
            </a:r>
            <a:r>
              <a:rPr lang="en-US" sz="1200" dirty="0">
                <a:solidFill>
                  <a:srgbClr val="0000E5"/>
                </a:solidFill>
                <a:effectLst/>
                <a:latin typeface="Gotham"/>
              </a:rPr>
              <a:t>for instance, might be developmentally appropriate words for your students </a:t>
            </a:r>
          </a:p>
          <a:p>
            <a:pPr>
              <a:buFont typeface="+mj-lt"/>
              <a:buAutoNum type="arabicPeriod"/>
            </a:pPr>
            <a:r>
              <a:rPr lang="en-US" sz="1200" dirty="0">
                <a:solidFill>
                  <a:srgbClr val="0000E5"/>
                </a:solidFill>
                <a:effectLst/>
                <a:latin typeface="Gotham"/>
              </a:rPr>
              <a:t>to take apart. We’ll dive further into teaching for morphological analysis in the next module. </a:t>
            </a:r>
          </a:p>
          <a:p>
            <a:pPr>
              <a:buFont typeface="+mj-lt"/>
              <a:buAutoNum type="arabicPeriod"/>
            </a:pPr>
            <a:endParaRPr lang="en-US" sz="1200" dirty="0">
              <a:solidFill>
                <a:srgbClr val="0000E5"/>
              </a:solidFill>
              <a:effectLst/>
              <a:latin typeface="Gotham"/>
            </a:endParaRPr>
          </a:p>
          <a:p>
            <a:pPr>
              <a:buFontTx/>
              <a:buNone/>
            </a:pPr>
            <a:endParaRPr lang="en-US" sz="1200" dirty="0">
              <a:solidFill>
                <a:srgbClr val="0000E5"/>
              </a:solidFill>
              <a:effectLst/>
              <a:latin typeface="Gotham"/>
            </a:endParaRP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ＭＳ Ｐゴシック" charset="0"/>
              <a:cs typeface="+mn-cs"/>
            </a:endParaRPr>
          </a:p>
        </p:txBody>
      </p:sp>
    </p:spTree>
    <p:extLst>
      <p:ext uri="{BB962C8B-B14F-4D97-AF65-F5344CB8AC3E}">
        <p14:creationId xmlns:p14="http://schemas.microsoft.com/office/powerpoint/2010/main" val="1634287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rPr>
              <a:t>It is </a:t>
            </a:r>
            <a:r>
              <a:rPr lang="en-US" sz="1200" dirty="0" err="1">
                <a:effectLst/>
                <a:latin typeface="Century Gothic" panose="020B0502020202020204" pitchFamily="34" charset="0"/>
              </a:rPr>
              <a:t>chunkable</a:t>
            </a:r>
            <a:r>
              <a:rPr lang="en-US" sz="1200" dirty="0">
                <a:effectLst/>
                <a:latin typeface="Century Gothic" panose="020B0502020202020204" pitchFamily="34" charset="0"/>
              </a:rPr>
              <a:t>. Different sections can be analyzed. </a:t>
            </a:r>
          </a:p>
          <a:p>
            <a:endParaRPr lang="en-US" sz="1200" dirty="0">
              <a:effectLst/>
              <a:latin typeface="Century Gothic" panose="020B0502020202020204" pitchFamily="34" charset="0"/>
            </a:endParaRPr>
          </a:p>
          <a:p>
            <a:r>
              <a:rPr lang="en-US" sz="1200" dirty="0">
                <a:effectLst/>
                <a:latin typeface="Century Gothic" panose="020B0502020202020204" pitchFamily="34" charset="0"/>
              </a:rPr>
              <a:t>Features grade-level academic language – microscope, cytoplasm, proteins, nucleus, genetic </a:t>
            </a:r>
          </a:p>
          <a:p>
            <a:endParaRPr lang="en-US" sz="1200" dirty="0">
              <a:effectLst/>
              <a:latin typeface="Century Gothic" panose="020B0502020202020204" pitchFamily="34" charset="0"/>
            </a:endParaRPr>
          </a:p>
          <a:p>
            <a:r>
              <a:rPr lang="en-US" sz="1200" dirty="0">
                <a:effectLst/>
                <a:latin typeface="Century Gothic" panose="020B0502020202020204" pitchFamily="34" charset="0"/>
              </a:rPr>
              <a:t>i</a:t>
            </a:r>
            <a:r>
              <a:rPr lang="en-US" sz="1800" dirty="0">
                <a:effectLst/>
                <a:latin typeface="Gotham"/>
              </a:rPr>
              <a:t>ncludes linking phrases - </a:t>
            </a:r>
            <a:endParaRPr lang="en-US" sz="1200" dirty="0">
              <a:effectLst/>
              <a:latin typeface="+mn-lt"/>
            </a:endParaRPr>
          </a:p>
          <a:p>
            <a:pPr>
              <a:buFontTx/>
              <a:buNone/>
            </a:pPr>
            <a:endParaRPr lang="en-US" sz="1200" dirty="0">
              <a:effectLst/>
              <a:latin typeface="+mn-lt"/>
            </a:endParaRPr>
          </a:p>
          <a:p>
            <a:pPr>
              <a:buFontTx/>
              <a:buNone/>
            </a:pPr>
            <a:r>
              <a:rPr lang="en-US" sz="1200" dirty="0">
                <a:effectLst/>
                <a:latin typeface="+mn-lt"/>
              </a:rPr>
              <a:t>i</a:t>
            </a:r>
            <a:r>
              <a:rPr lang="en-US" sz="1800" dirty="0">
                <a:effectLst/>
                <a:latin typeface="Gotham"/>
              </a:rPr>
              <a:t>ntroduces a  simile – cell looks like a fried egg</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31894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C9271-05E5-BB18-1C37-59052D90D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20FE1A-9F83-42F5-2D77-14812D7A72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C28641-2FD4-D415-5079-849712204576}"/>
              </a:ext>
            </a:extLst>
          </p:cNvPr>
          <p:cNvSpPr>
            <a:spLocks noGrp="1"/>
          </p:cNvSpPr>
          <p:nvPr>
            <p:ph type="body" idx="1"/>
          </p:nvPr>
        </p:nvSpPr>
        <p:spPr/>
        <p:txBody>
          <a:bodyPr/>
          <a:lstStyle/>
          <a:p>
            <a:r>
              <a:rPr lang="en-US" sz="1200" dirty="0">
                <a:effectLst/>
                <a:latin typeface="Century Gothic" panose="020B0502020202020204" pitchFamily="34" charset="0"/>
              </a:rPr>
              <a:t>It is </a:t>
            </a:r>
            <a:r>
              <a:rPr lang="en-US" sz="1200" dirty="0" err="1">
                <a:effectLst/>
                <a:latin typeface="Century Gothic" panose="020B0502020202020204" pitchFamily="34" charset="0"/>
              </a:rPr>
              <a:t>chunkable</a:t>
            </a:r>
            <a:r>
              <a:rPr lang="en-US" sz="1200" dirty="0">
                <a:effectLst/>
                <a:latin typeface="Century Gothic" panose="020B0502020202020204" pitchFamily="34" charset="0"/>
              </a:rPr>
              <a:t>. Different sections can be analyzed. </a:t>
            </a:r>
          </a:p>
          <a:p>
            <a:endParaRPr lang="en-US" sz="1200" dirty="0">
              <a:effectLst/>
              <a:latin typeface="Century Gothic" panose="020B0502020202020204" pitchFamily="34" charset="0"/>
            </a:endParaRPr>
          </a:p>
          <a:p>
            <a:r>
              <a:rPr lang="en-US" sz="1200" dirty="0">
                <a:effectLst/>
                <a:latin typeface="Century Gothic" panose="020B0502020202020204" pitchFamily="34" charset="0"/>
              </a:rPr>
              <a:t>Features grade-level academic language – microscope, cytoplasm, proteins, nucleus, genetic </a:t>
            </a:r>
          </a:p>
          <a:p>
            <a:endParaRPr lang="en-US" sz="1200" dirty="0">
              <a:effectLst/>
              <a:latin typeface="Century Gothic" panose="020B0502020202020204" pitchFamily="34" charset="0"/>
            </a:endParaRPr>
          </a:p>
          <a:p>
            <a:r>
              <a:rPr lang="en-US" sz="1200" dirty="0">
                <a:effectLst/>
                <a:latin typeface="Century Gothic" panose="020B0502020202020204" pitchFamily="34" charset="0"/>
              </a:rPr>
              <a:t>i</a:t>
            </a:r>
            <a:r>
              <a:rPr lang="en-US" sz="1800" dirty="0">
                <a:effectLst/>
                <a:latin typeface="Gotham"/>
              </a:rPr>
              <a:t>ncludes linking phrases - </a:t>
            </a:r>
            <a:endParaRPr lang="en-US" sz="1200" dirty="0">
              <a:effectLst/>
              <a:latin typeface="+mn-lt"/>
            </a:endParaRPr>
          </a:p>
          <a:p>
            <a:pPr>
              <a:buFontTx/>
              <a:buNone/>
            </a:pPr>
            <a:endParaRPr lang="en-US" sz="1200" dirty="0">
              <a:effectLst/>
              <a:latin typeface="+mn-lt"/>
            </a:endParaRPr>
          </a:p>
          <a:p>
            <a:pPr>
              <a:buFontTx/>
              <a:buNone/>
            </a:pPr>
            <a:r>
              <a:rPr lang="en-US" sz="1200" dirty="0">
                <a:effectLst/>
                <a:latin typeface="+mn-lt"/>
              </a:rPr>
              <a:t>i</a:t>
            </a:r>
            <a:r>
              <a:rPr lang="en-US" sz="1800" dirty="0">
                <a:effectLst/>
                <a:latin typeface="Gotham"/>
              </a:rPr>
              <a:t>ntroduces a  simile – cell looks like a fried egg</a:t>
            </a:r>
            <a:endParaRPr lang="en-US" dirty="0">
              <a:effectLst/>
            </a:endParaRPr>
          </a:p>
          <a:p>
            <a:endParaRPr lang="en-US" dirty="0"/>
          </a:p>
        </p:txBody>
      </p:sp>
      <p:sp>
        <p:nvSpPr>
          <p:cNvPr id="4" name="Slide Number Placeholder 3">
            <a:extLst>
              <a:ext uri="{FF2B5EF4-FFF2-40B4-BE49-F238E27FC236}">
                <a16:creationId xmlns:a16="http://schemas.microsoft.com/office/drawing/2014/main" id="{6A9176FE-FE6D-A003-C342-C5515284CA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7617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Gotham"/>
              </a:rPr>
              <a:t>Each phrase was then underlined with a different colored marker to designate the individual concepts. Students can then examine the phrases and clauses and name questions that they need to keep in mind as they read further.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9945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6FA410-D1E6-5748-A15C-A2714F3BC5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826965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repetition itself is a statement in and of itself. “Like fingering prayer beads”</a:t>
            </a:r>
          </a:p>
          <a:p>
            <a:r>
              <a:rPr lang="en-US" sz="1200" kern="1200">
                <a:solidFill>
                  <a:schemeClr val="tx1"/>
                </a:solidFill>
                <a:effectLst/>
                <a:latin typeface="+mn-lt"/>
                <a:ea typeface="+mn-ea"/>
                <a:cs typeface="+mn-cs"/>
              </a:rPr>
              <a:t> </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6FA410-D1E6-5748-A15C-A2714F3BC5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50522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6FA410-D1E6-5748-A15C-A2714F3BC5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86044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1B49C-9A8B-847B-D6A3-87DAC36DBC85}"/>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3C247A4-60B2-7928-E7F5-6F215DE4E90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3A309DE-5157-4742-B098-9D7F65A83C91}" type="slidenum">
              <a:rPr kumimoji="0" lang="en-US" sz="1200" b="0" i="0" u="none" strike="noStrike" kern="1200" cap="none" spc="0" normalizeH="0" baseline="0" noProof="0">
                <a:ln>
                  <a:noFill/>
                </a:ln>
                <a:solidFill>
                  <a:prstClr val="black"/>
                </a:solidFill>
                <a:effectLst/>
                <a:uLnTx/>
                <a:uFillTx/>
                <a:latin typeface="Calibri"/>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ＭＳ Ｐゴシック" charset="0"/>
              <a:cs typeface="+mn-cs"/>
            </a:endParaRPr>
          </a:p>
        </p:txBody>
      </p:sp>
      <p:sp>
        <p:nvSpPr>
          <p:cNvPr id="111618" name="Rectangle 2">
            <a:extLst>
              <a:ext uri="{FF2B5EF4-FFF2-40B4-BE49-F238E27FC236}">
                <a16:creationId xmlns:a16="http://schemas.microsoft.com/office/drawing/2014/main" id="{0D123BD9-B6B7-84E8-78A2-7E8456B63140}"/>
              </a:ext>
            </a:extLst>
          </p:cNvPr>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111619" name="Rectangle 3">
            <a:extLst>
              <a:ext uri="{FF2B5EF4-FFF2-40B4-BE49-F238E27FC236}">
                <a16:creationId xmlns:a16="http://schemas.microsoft.com/office/drawing/2014/main" id="{32EB4041-F7FE-7730-9BB2-801C9B50CDBF}"/>
              </a:ext>
            </a:extLst>
          </p:cNvPr>
          <p:cNvSpPr>
            <a:spLocks noGrp="1" noChangeArrowheads="1"/>
          </p:cNvSpPr>
          <p:nvPr>
            <p:ph type="body" idx="1"/>
          </p:nvPr>
        </p:nvSpPr>
        <p:spPr/>
        <p:txBody>
          <a:bodyPr/>
          <a:lstStyle/>
          <a:p>
            <a:pPr marL="0" indent="0">
              <a:lnSpc>
                <a:spcPct val="90000"/>
              </a:lnSpc>
              <a:buNone/>
            </a:pPr>
            <a:r>
              <a:rPr kumimoji="1" lang="en-US" sz="1200" dirty="0">
                <a:latin typeface="Century Gothic" panose="020B0502020202020204" pitchFamily="34" charset="0"/>
              </a:rPr>
              <a:t>An Intentional Vocabulary Initiative has 5 steps. </a:t>
            </a:r>
          </a:p>
          <a:p>
            <a:pPr marL="0" indent="0">
              <a:lnSpc>
                <a:spcPct val="90000"/>
              </a:lnSpc>
              <a:buNone/>
            </a:pPr>
            <a:r>
              <a:rPr kumimoji="1" lang="en-US" sz="1200" dirty="0">
                <a:latin typeface="Century Gothic" panose="020B0502020202020204" pitchFamily="34" charset="0"/>
              </a:rPr>
              <a:t>1. Make it intentional through word selection and intentional instruction.</a:t>
            </a:r>
          </a:p>
          <a:p>
            <a:pPr marL="0" indent="0">
              <a:lnSpc>
                <a:spcPct val="90000"/>
              </a:lnSpc>
              <a:buNone/>
            </a:pPr>
            <a:r>
              <a:rPr kumimoji="1" lang="en-US" sz="1200" dirty="0">
                <a:latin typeface="Century Gothic" panose="020B0502020202020204" pitchFamily="34" charset="0"/>
              </a:rPr>
              <a:t> </a:t>
            </a:r>
          </a:p>
          <a:p>
            <a:pPr marL="0" indent="0">
              <a:lnSpc>
                <a:spcPct val="90000"/>
              </a:lnSpc>
              <a:buNone/>
            </a:pPr>
            <a:r>
              <a:rPr kumimoji="1" lang="en-US" sz="1200" dirty="0">
                <a:latin typeface="Century Gothic" panose="020B0502020202020204" pitchFamily="34" charset="0"/>
              </a:rPr>
              <a:t>2. Make it transparent through teacher modeling of word-solving and word learning. </a:t>
            </a:r>
          </a:p>
          <a:p>
            <a:pPr marL="0" indent="0">
              <a:lnSpc>
                <a:spcPct val="90000"/>
              </a:lnSpc>
              <a:buNone/>
            </a:pPr>
            <a:endParaRPr kumimoji="1" lang="en-US" sz="1200" dirty="0">
              <a:latin typeface="Century Gothic" panose="020B0502020202020204" pitchFamily="34" charset="0"/>
            </a:endParaRPr>
          </a:p>
          <a:p>
            <a:pPr marL="0" indent="0">
              <a:lnSpc>
                <a:spcPct val="90000"/>
              </a:lnSpc>
              <a:buNone/>
            </a:pPr>
            <a:r>
              <a:rPr kumimoji="1" lang="en-US" sz="1200" dirty="0">
                <a:latin typeface="Century Gothic" panose="020B0502020202020204" pitchFamily="34" charset="0"/>
              </a:rPr>
              <a:t>3. Make it useable with collaborative learning.</a:t>
            </a:r>
          </a:p>
          <a:p>
            <a:pPr marL="0" indent="0">
              <a:lnSpc>
                <a:spcPct val="90000"/>
              </a:lnSpc>
              <a:buNone/>
            </a:pPr>
            <a:endParaRPr kumimoji="1" lang="en-US" sz="1200" dirty="0">
              <a:latin typeface="Century Gothic" panose="020B0502020202020204" pitchFamily="34" charset="0"/>
            </a:endParaRPr>
          </a:p>
          <a:p>
            <a:pPr marL="0" indent="0">
              <a:lnSpc>
                <a:spcPct val="90000"/>
              </a:lnSpc>
              <a:buNone/>
            </a:pPr>
            <a:r>
              <a:rPr kumimoji="1" lang="en-US" sz="1200" dirty="0">
                <a:latin typeface="Century Gothic" panose="020B0502020202020204" pitchFamily="34" charset="0"/>
              </a:rPr>
              <a:t>4. Make it personal by fostering student ownership.</a:t>
            </a:r>
          </a:p>
          <a:p>
            <a:pPr marL="0" indent="0">
              <a:lnSpc>
                <a:spcPct val="90000"/>
              </a:lnSpc>
              <a:buNone/>
            </a:pPr>
            <a:endParaRPr kumimoji="1" lang="en-US" sz="1200" dirty="0">
              <a:latin typeface="Century Gothic" panose="020B0502020202020204" pitchFamily="34" charset="0"/>
            </a:endParaRPr>
          </a:p>
          <a:p>
            <a:pPr marL="0" indent="0">
              <a:lnSpc>
                <a:spcPct val="90000"/>
              </a:lnSpc>
              <a:buNone/>
            </a:pPr>
            <a:r>
              <a:rPr kumimoji="1" lang="en-US" sz="1200" dirty="0">
                <a:latin typeface="Century Gothic" panose="020B0502020202020204" pitchFamily="34" charset="0"/>
              </a:rPr>
              <a:t>5. Make it a priority with schoolwide practices.   </a:t>
            </a:r>
          </a:p>
          <a:p>
            <a:pPr>
              <a:lnSpc>
                <a:spcPct val="90000"/>
              </a:lnSpc>
              <a:buFontTx/>
              <a:buNone/>
            </a:pPr>
            <a:endParaRPr kumimoji="1" lang="en-US" sz="800" dirty="0">
              <a:latin typeface="Century Gothic" panose="020B0502020202020204" pitchFamily="34" charset="0"/>
            </a:endParaRPr>
          </a:p>
          <a:p>
            <a:endParaRPr lang="en-US" dirty="0"/>
          </a:p>
        </p:txBody>
      </p:sp>
    </p:spTree>
    <p:extLst>
      <p:ext uri="{BB962C8B-B14F-4D97-AF65-F5344CB8AC3E}">
        <p14:creationId xmlns:p14="http://schemas.microsoft.com/office/powerpoint/2010/main" val="41825955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CB7573-BEF4-F143-ACBD-6DA9A4495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57212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2DCE3F5-C7E3-1B43-AEE3-E9815D61C33E}" type="slidenum">
              <a:rPr kumimoji="0" lang="en-US" sz="1200" b="0" i="0" u="none" strike="noStrike" kern="1200" cap="none" spc="0" normalizeH="0" baseline="0" noProof="0">
                <a:ln>
                  <a:noFill/>
                </a:ln>
                <a:solidFill>
                  <a:prstClr val="black"/>
                </a:solidFill>
                <a:effectLst/>
                <a:uLnTx/>
                <a:uFillTx/>
                <a:latin typeface="Calibri"/>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ＭＳ Ｐゴシック" charset="0"/>
              <a:cs typeface="+mn-cs"/>
            </a:endParaRPr>
          </a:p>
        </p:txBody>
      </p:sp>
      <p:sp>
        <p:nvSpPr>
          <p:cNvPr id="15362" name="Rectangle 2"/>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53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r>
              <a:rPr lang="en-US" dirty="0"/>
              <a:t>In addition to direct instruction of vocabulary terms, students need to be able to use word solving skills to figure out the meaning of unknown words. As teachers, we model and model the specific actions of word solving so that students learn the habits of looking inside and outside the words to determine the meaning of words. Teacher modeling is to make the teacher’s thinking transparent to students. </a:t>
            </a:r>
          </a:p>
          <a:p>
            <a:endParaRPr lang="en-US" dirty="0"/>
          </a:p>
          <a:p>
            <a:r>
              <a:rPr lang="en-US" dirty="0"/>
              <a:t>Teacher modeling strategies are organized into three components: context clues, morphology and word parts, and resources. </a:t>
            </a:r>
          </a:p>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8DE5A-2948-5CB8-801D-2F40F36981B0}"/>
            </a:ext>
          </a:extLst>
        </p:cNvPr>
        <p:cNvGrpSpPr/>
        <p:nvPr/>
      </p:nvGrpSpPr>
      <p:grpSpPr>
        <a:xfrm>
          <a:off x="0" y="0"/>
          <a:ext cx="0" cy="0"/>
          <a:chOff x="0" y="0"/>
          <a:chExt cx="0" cy="0"/>
        </a:xfrm>
      </p:grpSpPr>
      <p:sp>
        <p:nvSpPr>
          <p:cNvPr id="106497" name="Rectangle 7">
            <a:extLst>
              <a:ext uri="{FF2B5EF4-FFF2-40B4-BE49-F238E27FC236}">
                <a16:creationId xmlns:a16="http://schemas.microsoft.com/office/drawing/2014/main" id="{EB169145-C871-944C-0A31-79525AEDD084}"/>
              </a:ext>
            </a:extLst>
          </p:cNvPr>
          <p:cNvSpPr>
            <a:spLocks noGrp="1" noChangeArrowheads="1"/>
          </p:cNvSpPr>
          <p:nvPr>
            <p:ph type="sldNum" sz="quarter" idx="5"/>
          </p:nvPr>
        </p:nvSpPr>
        <p:spPr>
          <a:noFill/>
        </p:spPr>
        <p:txBody>
          <a:bodyPr/>
          <a:lstStyle>
            <a:lvl1pPr>
              <a:defRPr sz="2800">
                <a:solidFill>
                  <a:schemeClr val="tx1"/>
                </a:solidFill>
                <a:latin typeface="Arial" charset="0"/>
                <a:ea typeface="ＭＳ Ｐゴシック" charset="0"/>
                <a:cs typeface="ＭＳ Ｐゴシック" charset="0"/>
              </a:defRPr>
            </a:lvl1pPr>
            <a:lvl2pPr marL="742950" indent="-285750">
              <a:defRPr sz="2800">
                <a:solidFill>
                  <a:schemeClr val="tx1"/>
                </a:solidFill>
                <a:latin typeface="Arial" charset="0"/>
                <a:ea typeface="ＭＳ Ｐゴシック" charset="0"/>
              </a:defRPr>
            </a:lvl2pPr>
            <a:lvl3pPr marL="1143000" indent="-228600">
              <a:defRPr sz="2800">
                <a:solidFill>
                  <a:schemeClr val="tx1"/>
                </a:solidFill>
                <a:latin typeface="Arial" charset="0"/>
                <a:ea typeface="ＭＳ Ｐゴシック" charset="0"/>
              </a:defRPr>
            </a:lvl3pPr>
            <a:lvl4pPr marL="1600200" indent="-228600">
              <a:defRPr sz="2800">
                <a:solidFill>
                  <a:schemeClr val="tx1"/>
                </a:solidFill>
                <a:latin typeface="Arial" charset="0"/>
                <a:ea typeface="ＭＳ Ｐゴシック" charset="0"/>
              </a:defRPr>
            </a:lvl4pPr>
            <a:lvl5pPr marL="2057400" indent="-228600">
              <a:defRPr sz="2800">
                <a:solidFill>
                  <a:schemeClr val="tx1"/>
                </a:solidFill>
                <a:latin typeface="Arial" charset="0"/>
                <a:ea typeface="ＭＳ Ｐゴシック" charset="0"/>
              </a:defRPr>
            </a:lvl5pPr>
            <a:lvl6pPr marL="2514600" indent="-228600" eaLnBrk="0" fontAlgn="base" hangingPunct="0">
              <a:spcBef>
                <a:spcPct val="0"/>
              </a:spcBef>
              <a:spcAft>
                <a:spcPct val="0"/>
              </a:spcAft>
              <a:defRPr sz="2800">
                <a:solidFill>
                  <a:schemeClr val="tx1"/>
                </a:solidFill>
                <a:latin typeface="Arial" charset="0"/>
                <a:ea typeface="ＭＳ Ｐゴシック" charset="0"/>
              </a:defRPr>
            </a:lvl6pPr>
            <a:lvl7pPr marL="2971800" indent="-228600" eaLnBrk="0" fontAlgn="base" hangingPunct="0">
              <a:spcBef>
                <a:spcPct val="0"/>
              </a:spcBef>
              <a:spcAft>
                <a:spcPct val="0"/>
              </a:spcAft>
              <a:defRPr sz="2800">
                <a:solidFill>
                  <a:schemeClr val="tx1"/>
                </a:solidFill>
                <a:latin typeface="Arial" charset="0"/>
                <a:ea typeface="ＭＳ Ｐゴシック" charset="0"/>
              </a:defRPr>
            </a:lvl7pPr>
            <a:lvl8pPr marL="3429000" indent="-228600" eaLnBrk="0" fontAlgn="base" hangingPunct="0">
              <a:spcBef>
                <a:spcPct val="0"/>
              </a:spcBef>
              <a:spcAft>
                <a:spcPct val="0"/>
              </a:spcAft>
              <a:defRPr sz="2800">
                <a:solidFill>
                  <a:schemeClr val="tx1"/>
                </a:solidFill>
                <a:latin typeface="Arial" charset="0"/>
                <a:ea typeface="ＭＳ Ｐゴシック" charset="0"/>
              </a:defRPr>
            </a:lvl8pPr>
            <a:lvl9pPr marL="3886200" indent="-228600" eaLnBrk="0" fontAlgn="base" hangingPunct="0">
              <a:spcBef>
                <a:spcPct val="0"/>
              </a:spcBef>
              <a:spcAft>
                <a:spcPct val="0"/>
              </a:spcAft>
              <a:defRPr sz="28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EE66F312-A55C-D044-BB41-B73E80FD0CE6}"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106498" name="Rectangle 7">
            <a:extLst>
              <a:ext uri="{FF2B5EF4-FFF2-40B4-BE49-F238E27FC236}">
                <a16:creationId xmlns:a16="http://schemas.microsoft.com/office/drawing/2014/main" id="{35914C74-53D0-910C-62A3-295D285E059E}"/>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800">
                <a:solidFill>
                  <a:schemeClr val="tx1"/>
                </a:solidFill>
                <a:latin typeface="Arial" charset="0"/>
                <a:ea typeface="ＭＳ Ｐゴシック" charset="0"/>
                <a:cs typeface="ＭＳ Ｐゴシック" charset="0"/>
              </a:defRPr>
            </a:lvl1pPr>
            <a:lvl2pPr marL="742950" indent="-285750">
              <a:defRPr sz="2800">
                <a:solidFill>
                  <a:schemeClr val="tx1"/>
                </a:solidFill>
                <a:latin typeface="Arial" charset="0"/>
                <a:ea typeface="ＭＳ Ｐゴシック" charset="0"/>
              </a:defRPr>
            </a:lvl2pPr>
            <a:lvl3pPr marL="1143000" indent="-228600">
              <a:defRPr sz="2800">
                <a:solidFill>
                  <a:schemeClr val="tx1"/>
                </a:solidFill>
                <a:latin typeface="Arial" charset="0"/>
                <a:ea typeface="ＭＳ Ｐゴシック" charset="0"/>
              </a:defRPr>
            </a:lvl3pPr>
            <a:lvl4pPr marL="1600200" indent="-228600">
              <a:defRPr sz="2800">
                <a:solidFill>
                  <a:schemeClr val="tx1"/>
                </a:solidFill>
                <a:latin typeface="Arial" charset="0"/>
                <a:ea typeface="ＭＳ Ｐゴシック" charset="0"/>
              </a:defRPr>
            </a:lvl4pPr>
            <a:lvl5pPr marL="2057400" indent="-228600">
              <a:defRPr sz="2800">
                <a:solidFill>
                  <a:schemeClr val="tx1"/>
                </a:solidFill>
                <a:latin typeface="Arial" charset="0"/>
                <a:ea typeface="ＭＳ Ｐゴシック" charset="0"/>
              </a:defRPr>
            </a:lvl5pPr>
            <a:lvl6pPr marL="2514600" indent="-228600" eaLnBrk="0" fontAlgn="base" hangingPunct="0">
              <a:spcBef>
                <a:spcPct val="0"/>
              </a:spcBef>
              <a:spcAft>
                <a:spcPct val="0"/>
              </a:spcAft>
              <a:defRPr sz="2800">
                <a:solidFill>
                  <a:schemeClr val="tx1"/>
                </a:solidFill>
                <a:latin typeface="Arial" charset="0"/>
                <a:ea typeface="ＭＳ Ｐゴシック" charset="0"/>
              </a:defRPr>
            </a:lvl6pPr>
            <a:lvl7pPr marL="2971800" indent="-228600" eaLnBrk="0" fontAlgn="base" hangingPunct="0">
              <a:spcBef>
                <a:spcPct val="0"/>
              </a:spcBef>
              <a:spcAft>
                <a:spcPct val="0"/>
              </a:spcAft>
              <a:defRPr sz="2800">
                <a:solidFill>
                  <a:schemeClr val="tx1"/>
                </a:solidFill>
                <a:latin typeface="Arial" charset="0"/>
                <a:ea typeface="ＭＳ Ｐゴシック" charset="0"/>
              </a:defRPr>
            </a:lvl7pPr>
            <a:lvl8pPr marL="3429000" indent="-228600" eaLnBrk="0" fontAlgn="base" hangingPunct="0">
              <a:spcBef>
                <a:spcPct val="0"/>
              </a:spcBef>
              <a:spcAft>
                <a:spcPct val="0"/>
              </a:spcAft>
              <a:defRPr sz="2800">
                <a:solidFill>
                  <a:schemeClr val="tx1"/>
                </a:solidFill>
                <a:latin typeface="Arial" charset="0"/>
                <a:ea typeface="ＭＳ Ｐゴシック" charset="0"/>
              </a:defRPr>
            </a:lvl8pPr>
            <a:lvl9pPr marL="3886200" indent="-228600" eaLnBrk="0" fontAlgn="base" hangingPunct="0">
              <a:spcBef>
                <a:spcPct val="0"/>
              </a:spcBef>
              <a:spcAft>
                <a:spcPct val="0"/>
              </a:spcAft>
              <a:defRPr sz="28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520FE66-E80F-EB43-84F8-9ADB099DE2A7}"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772099" name="Rectangle 2">
            <a:extLst>
              <a:ext uri="{FF2B5EF4-FFF2-40B4-BE49-F238E27FC236}">
                <a16:creationId xmlns:a16="http://schemas.microsoft.com/office/drawing/2014/main" id="{E3FE1505-1AFA-D47C-DA8B-C33709E3EFA6}"/>
              </a:ext>
            </a:extLst>
          </p:cNvPr>
          <p:cNvSpPr>
            <a:spLocks noGrp="1" noRot="1" noChangeAspect="1" noChangeArrowheads="1" noTextEdit="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106500" name="Rectangle 3">
            <a:extLst>
              <a:ext uri="{FF2B5EF4-FFF2-40B4-BE49-F238E27FC236}">
                <a16:creationId xmlns:a16="http://schemas.microsoft.com/office/drawing/2014/main" id="{B67EF197-64CF-3DDF-3306-E5624C3F1698}"/>
              </a:ext>
            </a:extLst>
          </p:cNvPr>
          <p:cNvSpPr>
            <a:spLocks noGrp="1" noChangeArrowheads="1"/>
          </p:cNvSpPr>
          <p:nvPr>
            <p:ph type="body" idx="1"/>
          </p:nvPr>
        </p:nvSpPr>
        <p:spPr>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lstStyle/>
          <a:p>
            <a:pPr eaLnBrk="1" hangingPunct="1"/>
            <a:endParaRPr lang="en-US"/>
          </a:p>
        </p:txBody>
      </p:sp>
    </p:spTree>
    <p:extLst>
      <p:ext uri="{BB962C8B-B14F-4D97-AF65-F5344CB8AC3E}">
        <p14:creationId xmlns:p14="http://schemas.microsoft.com/office/powerpoint/2010/main" val="14913777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Gotham"/>
              </a:rPr>
              <a:t>Tennyson and </a:t>
            </a:r>
            <a:r>
              <a:rPr lang="en-US" sz="1200" dirty="0" err="1">
                <a:effectLst/>
                <a:latin typeface="Gotham"/>
              </a:rPr>
              <a:t>Cocchiarella</a:t>
            </a:r>
            <a:r>
              <a:rPr lang="en-US" sz="1200" dirty="0">
                <a:effectLst/>
                <a:latin typeface="Gotham"/>
              </a:rPr>
              <a:t> (1986) outlined a five-step structure for teachers to use to systematically introduce students to words using direct instruction. </a:t>
            </a:r>
            <a:endParaRPr lang="en-US" dirty="0"/>
          </a:p>
          <a:p>
            <a:r>
              <a:rPr lang="en-US" dirty="0"/>
              <a:t>We will use this 5 step structure with the word, “</a:t>
            </a:r>
            <a:r>
              <a:rPr lang="en-US" dirty="0" err="1"/>
              <a:t>analzye</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00E5"/>
              </a:solidFill>
              <a:effectLst/>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00E5"/>
                </a:solidFill>
                <a:effectLst/>
                <a:latin typeface="Century Gothic" panose="020B0502020202020204" pitchFamily="34" charset="0"/>
              </a:rPr>
              <a:t>Step 1: Label and define. </a:t>
            </a:r>
            <a:r>
              <a:rPr lang="en-US" sz="1200" dirty="0">
                <a:solidFill>
                  <a:srgbClr val="0000E5"/>
                </a:solidFill>
                <a:effectLst/>
                <a:latin typeface="Century Gothic" panose="020B0502020202020204" pitchFamily="34" charset="0"/>
              </a:rPr>
              <a:t>Students first need to be able to attach a short meaning and a label to an unfamiliar word. The teacher might pause to say, “</a:t>
            </a:r>
            <a:r>
              <a:rPr lang="en-US" sz="1200" i="1" dirty="0">
                <a:solidFill>
                  <a:srgbClr val="0000E5"/>
                </a:solidFill>
                <a:effectLst/>
                <a:latin typeface="Century Gothic" panose="020B0502020202020204" pitchFamily="34" charset="0"/>
              </a:rPr>
              <a:t>Analyze </a:t>
            </a:r>
            <a:r>
              <a:rPr lang="en-US" sz="1200" dirty="0">
                <a:solidFill>
                  <a:srgbClr val="0000E5"/>
                </a:solidFill>
                <a:effectLst/>
                <a:latin typeface="Century Gothic" panose="020B0502020202020204" pitchFamily="34" charset="0"/>
              </a:rPr>
              <a:t>means to look at something carefully so you can solve a problem.”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4647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mj-lt"/>
              <a:buNone/>
            </a:pPr>
            <a:r>
              <a:rPr lang="en-US" b="1" dirty="0">
                <a:solidFill>
                  <a:srgbClr val="0000E5"/>
                </a:solidFill>
                <a:effectLst/>
                <a:latin typeface="Century Gothic" panose="020B0502020202020204" pitchFamily="34" charset="0"/>
              </a:rPr>
              <a:t>Step 2 Contextualize. </a:t>
            </a:r>
            <a:r>
              <a:rPr lang="en-US" dirty="0">
                <a:solidFill>
                  <a:srgbClr val="0000E5"/>
                </a:solidFill>
                <a:effectLst/>
                <a:latin typeface="Century Gothic" panose="020B0502020202020204" pitchFamily="34" charset="0"/>
              </a:rPr>
              <a:t>After defining, ground the word or phrase within the author’s use. “I’m going to reread that sentence now. ‘The police detective analyzed the crime scene for clues.’ Since </a:t>
            </a:r>
            <a:r>
              <a:rPr lang="en-US" i="1" dirty="0">
                <a:solidFill>
                  <a:srgbClr val="0000E5"/>
                </a:solidFill>
                <a:effectLst/>
                <a:latin typeface="Century Gothic" panose="020B0502020202020204" pitchFamily="34" charset="0"/>
              </a:rPr>
              <a:t>analyze </a:t>
            </a:r>
            <a:r>
              <a:rPr lang="en-US" dirty="0">
                <a:solidFill>
                  <a:srgbClr val="0000E5"/>
                </a:solidFill>
                <a:effectLst/>
                <a:latin typeface="Century Gothic" panose="020B0502020202020204" pitchFamily="34" charset="0"/>
              </a:rPr>
              <a:t>means to look closely to solve a problem, I know she’s trying to figure out what happened.”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85591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Century Gothic" panose="020B0502020202020204" pitchFamily="34" charset="0"/>
              </a:rPr>
              <a:t>Step 3:  Give a best example. </a:t>
            </a:r>
            <a:r>
              <a:rPr lang="en-US" sz="1200" dirty="0">
                <a:effectLst/>
                <a:latin typeface="Century Gothic" panose="020B0502020202020204" pitchFamily="34" charset="0"/>
              </a:rPr>
              <a:t>Link the word to something they might already know.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Century Gothic" panose="020B0502020202020204" pitchFamily="34" charset="0"/>
              </a:rPr>
              <a:t>“Some of you have told me about your use of Fortnite analysis videos on YouTube to improve your online gaming skills. You’re not just watching. You’re solving problems to get better at the game.”</a:t>
            </a:r>
            <a:endParaRPr lang="en-US" sz="1200" dirty="0">
              <a:solidFill>
                <a:schemeClr val="tx1"/>
              </a:solidFill>
            </a:endParaRPr>
          </a:p>
          <a:p>
            <a:endParaRPr lang="en-US" sz="1200" dirty="0">
              <a:effectLst/>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71069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0000E5"/>
                </a:solidFill>
                <a:effectLst/>
                <a:latin typeface="Century Gothic" panose="020B0502020202020204" pitchFamily="34" charset="0"/>
              </a:rPr>
              <a:t>Step 4. Elaborate on attributes. </a:t>
            </a:r>
            <a:r>
              <a:rPr lang="en-US" sz="1200" dirty="0">
                <a:solidFill>
                  <a:srgbClr val="0000E5"/>
                </a:solidFill>
                <a:effectLst/>
                <a:latin typeface="Century Gothic" panose="020B0502020202020204" pitchFamily="34" charset="0"/>
              </a:rPr>
              <a:t>Contrastive examples help students understand what it is </a:t>
            </a:r>
            <a:r>
              <a:rPr lang="en-US" sz="1200" i="1" dirty="0">
                <a:solidFill>
                  <a:srgbClr val="0000E5"/>
                </a:solidFill>
                <a:effectLst/>
                <a:latin typeface="Century Gothic" panose="020B0502020202020204" pitchFamily="34" charset="0"/>
              </a:rPr>
              <a:t>not</a:t>
            </a:r>
            <a:r>
              <a:rPr lang="en-US" sz="1200" dirty="0">
                <a:solidFill>
                  <a:srgbClr val="0000E5"/>
                </a:solidFill>
                <a:effectLst/>
                <a:latin typeface="Century Gothic" panose="020B0502020202020204" pitchFamily="34" charset="0"/>
              </a:rPr>
              <a:t>. “When someone is analyzing something, they’re breaking it apart into smaller pieces, so they can look more closely to understand. A police detective that wasn’t looking carefully wouldn’t be able to analyze the scene.”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82848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b="1" dirty="0">
                <a:solidFill>
                  <a:srgbClr val="0000E5"/>
                </a:solidFill>
                <a:effectLst/>
                <a:latin typeface="Gotham"/>
              </a:rPr>
              <a:t>Step 5: Provide strategy information. </a:t>
            </a:r>
            <a:r>
              <a:rPr lang="en-US" sz="1800" dirty="0">
                <a:solidFill>
                  <a:srgbClr val="0000E5"/>
                </a:solidFill>
                <a:effectLst/>
                <a:latin typeface="Gotham"/>
              </a:rPr>
              <a:t>Tell students a strategy you used to figure out the word. “I’ve heard this word used before on other TV crime shows. So, I thought about how it was used and then made a connection to the story we’re reading now.” </a:t>
            </a:r>
          </a:p>
          <a:p>
            <a:pPr>
              <a:buFont typeface="+mj-lt"/>
              <a:buNone/>
            </a:pPr>
            <a:endParaRPr lang="en-US" sz="1800" dirty="0">
              <a:solidFill>
                <a:srgbClr val="0000E5"/>
              </a:solidFill>
              <a:effectLst/>
              <a:latin typeface="Gotham"/>
            </a:endParaRPr>
          </a:p>
          <a:p>
            <a:pPr>
              <a:buFont typeface="+mj-lt"/>
              <a:buNone/>
            </a:pPr>
            <a:r>
              <a:rPr lang="en-US" sz="1800" b="1" dirty="0">
                <a:solidFill>
                  <a:srgbClr val="0000E5"/>
                </a:solidFill>
                <a:effectLst/>
                <a:latin typeface="Gotham"/>
              </a:rPr>
              <a:t>Potential Assignment: </a:t>
            </a:r>
            <a:r>
              <a:rPr lang="en-US" sz="1800" dirty="0">
                <a:solidFill>
                  <a:srgbClr val="0000E5"/>
                </a:solidFill>
                <a:effectLst/>
                <a:latin typeface="Gotham"/>
              </a:rPr>
              <a:t>Choose a piece of text, choose a Tier 2 (specialized word) and plan the 5 steps for direct instruction of the vocabulary term.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307757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DCE3F5-C7E3-1B43-AEE3-E9815D61C33E}"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5362" name="Rectangle 2"/>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53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24662580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Structural analysis refers to</a:t>
            </a:r>
            <a:r>
              <a:rPr lang="en-US" baseline="0" dirty="0"/>
              <a:t> the ability to use knowledge of affixes, roots, bases, and derivations to determine the meaning of words. For example,  figuring out the word “redevelopment” involves knowing what re- means (prefix), recognizing the root (develop) and understanding that –</a:t>
            </a:r>
            <a:r>
              <a:rPr lang="en-US" baseline="0" dirty="0" err="1"/>
              <a:t>ment</a:t>
            </a:r>
            <a:r>
              <a:rPr lang="en-US" baseline="0" dirty="0"/>
              <a:t> is a suffix that signals it is a noun.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21470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xfrm>
            <a:off x="381000" y="685800"/>
            <a:ext cx="6096000" cy="3429000"/>
          </a:xfrm>
          <a:ln/>
        </p:spPr>
      </p:sp>
      <p:sp>
        <p:nvSpPr>
          <p:cNvPr id="14233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9516359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all words</a:t>
            </a:r>
            <a:r>
              <a:rPr lang="en-US" baseline="0" dirty="0"/>
              <a:t> respond to structural analysis, especially those little Anglo-Saxon words. You can’t possibly now what “run” means without examining the context of its use. </a:t>
            </a:r>
            <a:r>
              <a:rPr lang="en-US" i="1" baseline="0" dirty="0"/>
              <a:t>Run</a:t>
            </a:r>
            <a:r>
              <a:rPr lang="en-US" baseline="0" dirty="0"/>
              <a:t> has over 60 different meanings, depending on the context. (Run for office, run some copies, make a run to the store, a trout run, etc.)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2069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determining word meaning can take us further outside the word. We need to consult outside resources, such as dictionaries or the internet. And let’s not forget that the kids around you are resources too!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51083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2EF755-657F-744A-94F1-BDC76B8A2BE0}"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435202" name="Rectangle 2"/>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4352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5BE49A-CF8D-3248-9631-10F347B9C512}"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43725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A842958-5EE2-0446-8228-9C15D0965A73}" type="slidenum">
              <a:rPr kumimoji="0" lang="en-US" sz="1200" b="0" i="0" u="none" strike="noStrike" kern="1200" cap="none" spc="0" normalizeH="0" baseline="0" noProof="0" smtClean="0">
                <a:ln>
                  <a:noFill/>
                </a:ln>
                <a:solidFill>
                  <a:prstClr val="black"/>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437251" name="Rectangle 2"/>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437252"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7"/>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37076" indent="-283491">
              <a:defRPr sz="2400">
                <a:solidFill>
                  <a:schemeClr val="tx1"/>
                </a:solidFill>
                <a:latin typeface="Arial" charset="0"/>
                <a:ea typeface="ＭＳ Ｐゴシック" charset="0"/>
              </a:defRPr>
            </a:lvl2pPr>
            <a:lvl3pPr marL="1133964" indent="-226793">
              <a:defRPr sz="2400">
                <a:solidFill>
                  <a:schemeClr val="tx1"/>
                </a:solidFill>
                <a:latin typeface="Arial" charset="0"/>
                <a:ea typeface="ＭＳ Ｐゴシック" charset="0"/>
              </a:defRPr>
            </a:lvl3pPr>
            <a:lvl4pPr marL="1587549" indent="-226793">
              <a:defRPr sz="2400">
                <a:solidFill>
                  <a:schemeClr val="tx1"/>
                </a:solidFill>
                <a:latin typeface="Arial" charset="0"/>
                <a:ea typeface="ＭＳ Ｐゴシック" charset="0"/>
              </a:defRPr>
            </a:lvl4pPr>
            <a:lvl5pPr marL="2041134" indent="-226793">
              <a:defRPr sz="2400">
                <a:solidFill>
                  <a:schemeClr val="tx1"/>
                </a:solidFill>
                <a:latin typeface="Arial" charset="0"/>
                <a:ea typeface="ＭＳ Ｐゴシック" charset="0"/>
              </a:defRPr>
            </a:lvl5pPr>
            <a:lvl6pPr marL="2494721" indent="-226793" eaLnBrk="0" fontAlgn="base" hangingPunct="0">
              <a:spcBef>
                <a:spcPct val="0"/>
              </a:spcBef>
              <a:spcAft>
                <a:spcPct val="0"/>
              </a:spcAft>
              <a:defRPr sz="2400">
                <a:solidFill>
                  <a:schemeClr val="tx1"/>
                </a:solidFill>
                <a:latin typeface="Arial" charset="0"/>
                <a:ea typeface="ＭＳ Ｐゴシック" charset="0"/>
              </a:defRPr>
            </a:lvl6pPr>
            <a:lvl7pPr marL="2948306" indent="-226793" eaLnBrk="0" fontAlgn="base" hangingPunct="0">
              <a:spcBef>
                <a:spcPct val="0"/>
              </a:spcBef>
              <a:spcAft>
                <a:spcPct val="0"/>
              </a:spcAft>
              <a:defRPr sz="2400">
                <a:solidFill>
                  <a:schemeClr val="tx1"/>
                </a:solidFill>
                <a:latin typeface="Arial" charset="0"/>
                <a:ea typeface="ＭＳ Ｐゴシック" charset="0"/>
              </a:defRPr>
            </a:lvl7pPr>
            <a:lvl8pPr marL="3401891" indent="-226793" eaLnBrk="0" fontAlgn="base" hangingPunct="0">
              <a:spcBef>
                <a:spcPct val="0"/>
              </a:spcBef>
              <a:spcAft>
                <a:spcPct val="0"/>
              </a:spcAft>
              <a:defRPr sz="2400">
                <a:solidFill>
                  <a:schemeClr val="tx1"/>
                </a:solidFill>
                <a:latin typeface="Arial" charset="0"/>
                <a:ea typeface="ＭＳ Ｐゴシック" charset="0"/>
              </a:defRPr>
            </a:lvl8pPr>
            <a:lvl9pPr marL="3855477" indent="-22679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91CDAC3-4036-3646-914A-7107F3FCCB49}"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149506" name="Rectangle 1026"/>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10243" name="Rectangle 1027"/>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161794" name="Notes Placeholder 2"/>
          <p:cNvSpPr>
            <a:spLocks noGrp="1"/>
          </p:cNvSpPr>
          <p:nvPr>
            <p:ph type="body" idx="1"/>
          </p:nvPr>
        </p:nvSpPr>
        <p:spPr>
          <a:noFill/>
        </p:spPr>
        <p:txBody>
          <a:bodyPr/>
          <a:lstStyle/>
          <a:p>
            <a:pPr eaLnBrk="1" hangingPunct="1"/>
            <a:endParaRPr lang="en-US" dirty="0"/>
          </a:p>
          <a:p>
            <a:pPr eaLnBrk="1" hangingPunct="1"/>
            <a:endParaRPr lang="en-US" dirty="0"/>
          </a:p>
        </p:txBody>
      </p:sp>
      <p:sp>
        <p:nvSpPr>
          <p:cNvPr id="161795" name="Slide Number Placeholder 3"/>
          <p:cNvSpPr>
            <a:spLocks noGrp="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988242E-844F-5E42-B991-7AD4F315D29E}"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54</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31863" rtl="0" eaLnBrk="1" fontAlgn="auto" latinLnBrk="0" hangingPunct="1">
              <a:lnSpc>
                <a:spcPct val="100000"/>
              </a:lnSpc>
              <a:spcBef>
                <a:spcPct val="0"/>
              </a:spcBef>
              <a:spcAft>
                <a:spcPts val="0"/>
              </a:spcAft>
              <a:buClrTx/>
              <a:buSzTx/>
              <a:buFontTx/>
              <a:buNone/>
              <a:tabLst/>
              <a:defRPr/>
            </a:pPr>
            <a:fld id="{516959A4-91AE-4D4A-BFBF-5F55B4C62D99}"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31863" rtl="0" eaLnBrk="1" fontAlgn="auto" latinLnBrk="0" hangingPunct="1">
                <a:lnSpc>
                  <a:spcPct val="100000"/>
                </a:lnSpc>
                <a:spcBef>
                  <a:spcPct val="0"/>
                </a:spcBef>
                <a:spcAft>
                  <a:spcPts val="0"/>
                </a:spcAft>
                <a:buClrTx/>
                <a:buSzTx/>
                <a:buFontTx/>
                <a:buNone/>
                <a:tabLst/>
                <a:defRPr/>
              </a:pPr>
              <a:t>55</a:t>
            </a:fld>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panose="020B0604020202020204" pitchFamily="34" charset="0"/>
              </a:rPr>
              <a:t>Facilitators Note: On each click, a new category is revealed. </a:t>
            </a:r>
          </a:p>
        </p:txBody>
      </p:sp>
    </p:spTree>
    <p:extLst>
      <p:ext uri="{BB962C8B-B14F-4D97-AF65-F5344CB8AC3E}">
        <p14:creationId xmlns:p14="http://schemas.microsoft.com/office/powerpoint/2010/main" val="23840292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7FFAE1E8-10BF-A642-86DF-DFBD299369C8}" type="slidenum">
              <a:rPr kumimoji="0" lang="en-US" sz="1200" b="0" i="0" u="none" strike="noStrike" kern="1200" cap="none" spc="0" normalizeH="0" baseline="0" noProof="0">
                <a:ln>
                  <a:noFill/>
                </a:ln>
                <a:solidFill>
                  <a:prstClr val="black"/>
                </a:solidFill>
                <a:effectLst/>
                <a:uLnTx/>
                <a:uFillTx/>
                <a:latin typeface="Calibri"/>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a:ea typeface="ＭＳ Ｐゴシック" charset="0"/>
              <a:cs typeface="+mn-cs"/>
            </a:endParaRPr>
          </a:p>
        </p:txBody>
      </p:sp>
      <p:sp>
        <p:nvSpPr>
          <p:cNvPr id="439298" name="Rectangle 2"/>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43929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16D7ED8-853C-A74C-A857-6F1D66F18787}"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23859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2385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043411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DAF1CCF-B097-DB44-AE11-E61294EB6FFD}"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mn-cs"/>
            </a:endParaRPr>
          </a:p>
        </p:txBody>
      </p:sp>
      <p:sp>
        <p:nvSpPr>
          <p:cNvPr id="22221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222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xfrm>
            <a:off x="381000" y="685800"/>
            <a:ext cx="6096000" cy="3429000"/>
          </a:xfrm>
          <a:ln/>
        </p:spPr>
      </p:sp>
      <p:sp>
        <p:nvSpPr>
          <p:cNvPr id="14233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30357120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FC258F3-87AF-6442-88CB-5258D2AA1657}"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61</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1638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198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36F017-A7A9-5C4B-87DF-E313E3F99BAB}"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23654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236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D3CEEF5B-7E00-C245-8ADD-FA697000F2EF}"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64</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165890"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440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a:t>Teacher: </a:t>
            </a:r>
            <a:r>
              <a:rPr lang="en-US" i="1" dirty="0"/>
              <a:t>Next week we are going to be learning about volcanos…</a:t>
            </a:r>
          </a:p>
          <a:p>
            <a:pPr eaLnBrk="1" hangingPunct="1"/>
            <a:r>
              <a:rPr lang="en-US" i="1" dirty="0"/>
              <a:t>What words do you think we might hear next week as we read and learn about volcanos?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9F9BCD7-4152-9345-B92C-A645FF7231BD}"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65</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16793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460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a:t>Students: crater, lava, magma, volcano</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D459251-6D1D-7D43-9403-81F908C2B93A}"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66</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1699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4813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a:t>After some lessons, we can add to the chart. </a:t>
            </a:r>
          </a:p>
          <a:p>
            <a:pPr eaLnBrk="1" hangingPunct="1"/>
            <a:r>
              <a:rPr lang="en-US" i="1" dirty="0"/>
              <a:t>Teacher: What are some new terms that are important? )</a:t>
            </a:r>
            <a:r>
              <a:rPr lang="en-US" dirty="0"/>
              <a:t>Words and phrases in red are the new words and phrases. The words with black font are the words from the pre-assessment.)</a:t>
            </a:r>
          </a:p>
          <a:p>
            <a:pPr eaLnBrk="1" hangingPunct="1"/>
            <a:r>
              <a:rPr lang="en-US" dirty="0"/>
              <a:t>This gives the teacher a gauge of what vocabulary terms are being picked up and understood by students. The first time we engage in this Alphabet Vocabulary Chart, the teacher can lead this discussion, but you can shift this task to students for the next unit. </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97128A2-8607-AB4C-A55E-D164B8473203}"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67</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17203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5017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Words and phrases in red are the new words and phrases. The words with black font are the words from the pre-assessment. The green words and phrases are words added for the end of unit. </a:t>
            </a:r>
          </a:p>
          <a:p>
            <a:pPr eaLnBrk="1" hangingPunct="1"/>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6E5C6-1D1D-C743-CCBC-75D43B33DC1A}"/>
            </a:ext>
          </a:extLst>
        </p:cNvPr>
        <p:cNvGrpSpPr/>
        <p:nvPr/>
      </p:nvGrpSpPr>
      <p:grpSpPr>
        <a:xfrm>
          <a:off x="0" y="0"/>
          <a:ext cx="0" cy="0"/>
          <a:chOff x="0" y="0"/>
          <a:chExt cx="0" cy="0"/>
        </a:xfrm>
      </p:grpSpPr>
      <p:sp>
        <p:nvSpPr>
          <p:cNvPr id="138241" name="Rectangle 7">
            <a:extLst>
              <a:ext uri="{FF2B5EF4-FFF2-40B4-BE49-F238E27FC236}">
                <a16:creationId xmlns:a16="http://schemas.microsoft.com/office/drawing/2014/main" id="{DE87A44A-9EE0-B30D-186D-8AC958773321}"/>
              </a:ext>
            </a:extLst>
          </p:cNvPr>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8508B70C-0BC4-9B4C-984E-466B49A19755}"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83970" name="Rectangle 2">
            <a:extLst>
              <a:ext uri="{FF2B5EF4-FFF2-40B4-BE49-F238E27FC236}">
                <a16:creationId xmlns:a16="http://schemas.microsoft.com/office/drawing/2014/main" id="{B96B1266-6309-BEDC-DFDF-C5CD410DC65F}"/>
              </a:ext>
            </a:extLst>
          </p:cNvPr>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38243" name="Rectangle 3">
            <a:extLst>
              <a:ext uri="{FF2B5EF4-FFF2-40B4-BE49-F238E27FC236}">
                <a16:creationId xmlns:a16="http://schemas.microsoft.com/office/drawing/2014/main" id="{4E16534E-F88A-F0C4-51F4-7B1660299B1B}"/>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extLst>
      <p:ext uri="{BB962C8B-B14F-4D97-AF65-F5344CB8AC3E}">
        <p14:creationId xmlns:p14="http://schemas.microsoft.com/office/powerpoint/2010/main" val="18231177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AB13B8F3-56E9-9244-857D-33DC4CBBD649}"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86018"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14029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35E501BE-867D-584C-AFCB-56BC213DCDF4}"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88066"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1423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9F8A2683-6145-2141-9BD1-38F554B6F02C}"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96258"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15053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25697-DB45-B4C6-A381-7D6B7E8F4162}"/>
            </a:ext>
          </a:extLst>
        </p:cNvPr>
        <p:cNvGrpSpPr/>
        <p:nvPr/>
      </p:nvGrpSpPr>
      <p:grpSpPr>
        <a:xfrm>
          <a:off x="0" y="0"/>
          <a:ext cx="0" cy="0"/>
          <a:chOff x="0" y="0"/>
          <a:chExt cx="0" cy="0"/>
        </a:xfrm>
      </p:grpSpPr>
      <p:sp>
        <p:nvSpPr>
          <p:cNvPr id="185346" name="Rectangle 2">
            <a:extLst>
              <a:ext uri="{FF2B5EF4-FFF2-40B4-BE49-F238E27FC236}">
                <a16:creationId xmlns:a16="http://schemas.microsoft.com/office/drawing/2014/main" id="{2F522C75-333D-9CE2-2430-54DFB88352BF}"/>
              </a:ext>
            </a:extLst>
          </p:cNvPr>
          <p:cNvSpPr>
            <a:spLocks noGrp="1" noRot="1" noChangeAspect="1" noChangeArrowheads="1" noTextEdit="1"/>
          </p:cNvSpPr>
          <p:nvPr>
            <p:ph type="sldImg"/>
          </p:nvPr>
        </p:nvSpPr>
        <p:spPr>
          <a:xfrm>
            <a:off x="381000" y="685800"/>
            <a:ext cx="6096000" cy="3429000"/>
          </a:xfrm>
          <a:ln/>
        </p:spPr>
      </p:sp>
      <p:sp>
        <p:nvSpPr>
          <p:cNvPr id="185347" name="Rectangle 3">
            <a:extLst>
              <a:ext uri="{FF2B5EF4-FFF2-40B4-BE49-F238E27FC236}">
                <a16:creationId xmlns:a16="http://schemas.microsoft.com/office/drawing/2014/main" id="{D4E98134-064F-E205-BCE9-7E93B5824B52}"/>
              </a:ext>
            </a:extLst>
          </p:cNvPr>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11943368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85441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3EB24-E7BC-8ECD-48B5-BC6B3A7DCF64}"/>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081A5A53-4B6B-D833-90DD-D204479029EF}"/>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3A309DE-5157-4742-B098-9D7F65A83C91}" type="slidenum">
              <a:rPr kumimoji="0" lang="en-US" sz="1200" b="0" i="0" u="none" strike="noStrike" kern="1200" cap="none" spc="0" normalizeH="0" baseline="0" noProof="0">
                <a:ln>
                  <a:noFill/>
                </a:ln>
                <a:solidFill>
                  <a:prstClr val="black"/>
                </a:solidFill>
                <a:effectLst/>
                <a:uLnTx/>
                <a:uFillTx/>
                <a:latin typeface="Calibri"/>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a:ea typeface="ＭＳ Ｐゴシック" charset="0"/>
              <a:cs typeface="+mn-cs"/>
            </a:endParaRPr>
          </a:p>
        </p:txBody>
      </p:sp>
      <p:sp>
        <p:nvSpPr>
          <p:cNvPr id="111618" name="Rectangle 2">
            <a:extLst>
              <a:ext uri="{FF2B5EF4-FFF2-40B4-BE49-F238E27FC236}">
                <a16:creationId xmlns:a16="http://schemas.microsoft.com/office/drawing/2014/main" id="{6D24F95D-D745-0F86-9F95-B370A88F62E4}"/>
              </a:ext>
            </a:extLst>
          </p:cNvPr>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111619" name="Rectangle 3">
            <a:extLst>
              <a:ext uri="{FF2B5EF4-FFF2-40B4-BE49-F238E27FC236}">
                <a16:creationId xmlns:a16="http://schemas.microsoft.com/office/drawing/2014/main" id="{2388C888-0B58-7D57-20D1-77A11873C066}"/>
              </a:ext>
            </a:extLst>
          </p:cNvPr>
          <p:cNvSpPr>
            <a:spLocks noGrp="1" noChangeArrowheads="1"/>
          </p:cNvSpPr>
          <p:nvPr>
            <p:ph type="body" idx="1"/>
          </p:nvPr>
        </p:nvSpPr>
        <p:spPr/>
        <p:txBody>
          <a:bodyPr/>
          <a:lstStyle/>
          <a:p>
            <a:pPr marL="0" indent="0">
              <a:lnSpc>
                <a:spcPct val="90000"/>
              </a:lnSpc>
              <a:buNone/>
            </a:pPr>
            <a:r>
              <a:rPr kumimoji="1" lang="en-US" sz="1200" dirty="0">
                <a:latin typeface="Century Gothic" panose="020B0502020202020204" pitchFamily="34" charset="0"/>
              </a:rPr>
              <a:t>An Intentional Vocabulary Initiative has 5 steps. </a:t>
            </a:r>
          </a:p>
          <a:p>
            <a:pPr marL="0" indent="0">
              <a:lnSpc>
                <a:spcPct val="90000"/>
              </a:lnSpc>
              <a:buNone/>
            </a:pPr>
            <a:r>
              <a:rPr kumimoji="1" lang="en-US" sz="1200" dirty="0">
                <a:latin typeface="Century Gothic" panose="020B0502020202020204" pitchFamily="34" charset="0"/>
              </a:rPr>
              <a:t>1. Make it intentional through word selection and intentional instruction.</a:t>
            </a:r>
          </a:p>
          <a:p>
            <a:pPr marL="0" indent="0">
              <a:lnSpc>
                <a:spcPct val="90000"/>
              </a:lnSpc>
              <a:buNone/>
            </a:pPr>
            <a:r>
              <a:rPr kumimoji="1" lang="en-US" sz="1200" dirty="0">
                <a:latin typeface="Century Gothic" panose="020B0502020202020204" pitchFamily="34" charset="0"/>
              </a:rPr>
              <a:t> </a:t>
            </a:r>
          </a:p>
          <a:p>
            <a:pPr marL="0" indent="0">
              <a:lnSpc>
                <a:spcPct val="90000"/>
              </a:lnSpc>
              <a:buNone/>
            </a:pPr>
            <a:r>
              <a:rPr kumimoji="1" lang="en-US" sz="1200" dirty="0">
                <a:latin typeface="Century Gothic" panose="020B0502020202020204" pitchFamily="34" charset="0"/>
              </a:rPr>
              <a:t>2. Make it transparent through teacher modeling of word-solving and word learning. </a:t>
            </a:r>
          </a:p>
          <a:p>
            <a:pPr marL="0" indent="0">
              <a:lnSpc>
                <a:spcPct val="90000"/>
              </a:lnSpc>
              <a:buNone/>
            </a:pPr>
            <a:endParaRPr kumimoji="1" lang="en-US" sz="1200" dirty="0">
              <a:latin typeface="Century Gothic" panose="020B0502020202020204" pitchFamily="34" charset="0"/>
            </a:endParaRPr>
          </a:p>
          <a:p>
            <a:pPr marL="0" indent="0">
              <a:lnSpc>
                <a:spcPct val="90000"/>
              </a:lnSpc>
              <a:buNone/>
            </a:pPr>
            <a:r>
              <a:rPr kumimoji="1" lang="en-US" sz="1200" dirty="0">
                <a:latin typeface="Century Gothic" panose="020B0502020202020204" pitchFamily="34" charset="0"/>
              </a:rPr>
              <a:t>3. Make it useable with collaborative learning.</a:t>
            </a:r>
          </a:p>
          <a:p>
            <a:pPr marL="0" indent="0">
              <a:lnSpc>
                <a:spcPct val="90000"/>
              </a:lnSpc>
              <a:buNone/>
            </a:pPr>
            <a:endParaRPr kumimoji="1" lang="en-US" sz="1200" dirty="0">
              <a:latin typeface="Century Gothic" panose="020B0502020202020204" pitchFamily="34" charset="0"/>
            </a:endParaRPr>
          </a:p>
          <a:p>
            <a:pPr marL="0" indent="0">
              <a:lnSpc>
                <a:spcPct val="90000"/>
              </a:lnSpc>
              <a:buNone/>
            </a:pPr>
            <a:r>
              <a:rPr kumimoji="1" lang="en-US" sz="1200" dirty="0">
                <a:latin typeface="Century Gothic" panose="020B0502020202020204" pitchFamily="34" charset="0"/>
              </a:rPr>
              <a:t>4. Make it personal by fostering student ownership.</a:t>
            </a:r>
          </a:p>
          <a:p>
            <a:pPr marL="0" indent="0">
              <a:lnSpc>
                <a:spcPct val="90000"/>
              </a:lnSpc>
              <a:buNone/>
            </a:pPr>
            <a:endParaRPr kumimoji="1" lang="en-US" sz="1200" dirty="0">
              <a:latin typeface="Century Gothic" panose="020B0502020202020204" pitchFamily="34" charset="0"/>
            </a:endParaRPr>
          </a:p>
          <a:p>
            <a:pPr marL="0" indent="0">
              <a:lnSpc>
                <a:spcPct val="90000"/>
              </a:lnSpc>
              <a:buNone/>
            </a:pPr>
            <a:r>
              <a:rPr kumimoji="1" lang="en-US" sz="1200" dirty="0">
                <a:latin typeface="Century Gothic" panose="020B0502020202020204" pitchFamily="34" charset="0"/>
              </a:rPr>
              <a:t>5. Make it a priority with schoolwide practices.   </a:t>
            </a:r>
          </a:p>
          <a:p>
            <a:pPr>
              <a:lnSpc>
                <a:spcPct val="90000"/>
              </a:lnSpc>
              <a:buFontTx/>
              <a:buNone/>
            </a:pPr>
            <a:endParaRPr kumimoji="1" lang="en-US" sz="800" dirty="0">
              <a:latin typeface="Century Gothic" panose="020B0502020202020204" pitchFamily="34" charset="0"/>
            </a:endParaRPr>
          </a:p>
          <a:p>
            <a:endParaRPr lang="en-US" dirty="0"/>
          </a:p>
        </p:txBody>
      </p:sp>
    </p:spTree>
    <p:extLst>
      <p:ext uri="{BB962C8B-B14F-4D97-AF65-F5344CB8AC3E}">
        <p14:creationId xmlns:p14="http://schemas.microsoft.com/office/powerpoint/2010/main" val="92033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3" name="Rectangle 7"/>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F055477D-FFF4-114E-A2DF-E85EA144318F}"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9830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43827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a:xfrm>
            <a:off x="1143000" y="685800"/>
            <a:ext cx="4572000" cy="3429000"/>
          </a:xfrm>
          <a:ln/>
        </p:spPr>
      </p:sp>
      <p:sp>
        <p:nvSpPr>
          <p:cNvPr id="18329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3070948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xfrm>
            <a:off x="381000" y="685800"/>
            <a:ext cx="6096000" cy="3429000"/>
          </a:xfrm>
          <a:ln/>
        </p:spPr>
      </p:sp>
      <p:sp>
        <p:nvSpPr>
          <p:cNvPr id="18432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3422405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62F0FC97-AF1C-0C4D-80DE-346B3A698704}"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195586"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17715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lnSpc>
                <a:spcPct val="90000"/>
              </a:lnSpc>
            </a:pPr>
            <a:r>
              <a:rPr lang="en-US"/>
              <a:t>A second schoolwide vocabulary initiative is wide reading. This is the practice of encouraging children to read a wide range of texts of their own choosing. Wide reading contributes positively background knowledge, interest and attitude toward reading, and incidental vocabulary learning. </a:t>
            </a:r>
            <a:r>
              <a:rPr kumimoji="1" lang="en-US"/>
              <a:t>Cumulative effect of reading: 60 minutes per day x 5 days a week= 2,250,000 words per year</a:t>
            </a:r>
          </a:p>
          <a:p>
            <a:pPr eaLnBrk="1" hangingPunct="1">
              <a:lnSpc>
                <a:spcPct val="90000"/>
              </a:lnSpc>
            </a:pPr>
            <a:r>
              <a:rPr kumimoji="1" lang="en-US"/>
              <a:t>2,250 words learned per year this way (Mason, Stahl, Au, &amp; Herman, 2003)</a:t>
            </a:r>
          </a:p>
          <a:p>
            <a:pPr algn="ctr" eaLnBrk="1" hangingPunct="1">
              <a:lnSpc>
                <a:spcPct val="90000"/>
              </a:lnSpc>
            </a:pPr>
            <a:r>
              <a:rPr kumimoji="1" lang="en-US" b="1" i="1"/>
              <a:t>A bargain, considering that only 300-500 words can be directly taught </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62F0FC97-AF1C-0C4D-80DE-346B3A698704}"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195586"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 xmlns:ma14="http://schemas.microsoft.com/office/mac/drawingml/2011/main" val="1"/>
            </a:ext>
          </a:extLst>
        </p:spPr>
      </p:sp>
      <p:sp>
        <p:nvSpPr>
          <p:cNvPr id="17715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lnSpc>
                <a:spcPct val="90000"/>
              </a:lnSpc>
            </a:pPr>
            <a:r>
              <a:rPr lang="en-US"/>
              <a:t>A second schoolwide vocabulary initiative is wide reading. This is the practice of encouraging children to read a wide range of texts of their own choosing. Wide reading contributes positively background knowledge, interest and attitude toward reading, and incidental vocabulary learning. </a:t>
            </a:r>
            <a:r>
              <a:rPr kumimoji="1" lang="en-US"/>
              <a:t>Cumulative effect of reading: 60 minutes per day x 5 days a week= 2,250,000 words per year</a:t>
            </a:r>
          </a:p>
          <a:p>
            <a:pPr eaLnBrk="1" hangingPunct="1">
              <a:lnSpc>
                <a:spcPct val="90000"/>
              </a:lnSpc>
            </a:pPr>
            <a:r>
              <a:rPr kumimoji="1" lang="en-US"/>
              <a:t>2,250 words learned per year this way (Mason, Stahl, Au, &amp; Herman, 2003)</a:t>
            </a:r>
          </a:p>
          <a:p>
            <a:pPr algn="ctr" eaLnBrk="1" hangingPunct="1">
              <a:lnSpc>
                <a:spcPct val="90000"/>
              </a:lnSpc>
            </a:pPr>
            <a:r>
              <a:rPr kumimoji="1" lang="en-US" b="1" i="1"/>
              <a:t>A bargain, considering that only 300-500 words can be directly taught </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D360257-0F06-AC53-6259-6C97996109A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4821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9E7B99-7C3F-4BC3-B7B8-7E1F8C620B24}" type="datetime1">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91AF2B4D-6B12-4EDF-87BB-2B55CECB6611}"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132976785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E8ECC7-CB05-1748-9CA1-E041055FA069}"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71641815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1E9C93DC-81B3-8C43-9786-E1C629745887}"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850393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86E835E6-BF2C-AE4E-8A8E-328CE1CF1BF9}"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73647326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B3922B7C-BF9C-B545-B8F0-7FCF733DC5BA}"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22545722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8FD7872B-8FC9-C34A-9E5C-E17908933C7C}"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64197570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5" name="Rectangle 6"/>
          <p:cNvSpPr>
            <a:spLocks noGrp="1" noChangeArrowheads="1"/>
          </p:cNvSpPr>
          <p:nvPr>
            <p:ph type="sldNum" sz="quarter" idx="12"/>
          </p:nvPr>
        </p:nvSpPr>
        <p:spPr>
          <a:ln/>
        </p:spPr>
        <p:txBody>
          <a:bodyPr/>
          <a:lstStyle>
            <a:lvl1pPr>
              <a:defRPr/>
            </a:lvl1pPr>
          </a:lstStyle>
          <a:p>
            <a:pPr>
              <a:defRPr/>
            </a:pPr>
            <a:fld id="{6C8535F5-03AD-044E-87BB-EDE624A6FF29}"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49603516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DC5999E8-ADF6-0A46-A3A1-E36F90C309E7}"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04634469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6" name="Slide Number Placeholder 5"/>
          <p:cNvSpPr>
            <a:spLocks noGrp="1"/>
          </p:cNvSpPr>
          <p:nvPr>
            <p:ph type="sldNum" sz="quarter" idx="12"/>
          </p:nvPr>
        </p:nvSpPr>
        <p:spPr/>
        <p:txBody>
          <a:bodyPr/>
          <a:lstStyle>
            <a:lvl1pPr>
              <a:defRPr/>
            </a:lvl1pPr>
          </a:lstStyle>
          <a:p>
            <a:fld id="{15B34F98-04BB-3F48-93F5-1F425C314B03}"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39703389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6" name="Slide Number Placeholder 5"/>
          <p:cNvSpPr>
            <a:spLocks noGrp="1"/>
          </p:cNvSpPr>
          <p:nvPr>
            <p:ph type="sldNum" sz="quarter" idx="12"/>
          </p:nvPr>
        </p:nvSpPr>
        <p:spPr/>
        <p:txBody>
          <a:bodyPr/>
          <a:lstStyle>
            <a:lvl1pPr>
              <a:defRPr/>
            </a:lvl1pPr>
          </a:lstStyle>
          <a:p>
            <a:fld id="{AF5DA7AD-AC55-C74C-8E24-A688FE285081}"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0382367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6" name="Slide Number Placeholder 5"/>
          <p:cNvSpPr>
            <a:spLocks noGrp="1"/>
          </p:cNvSpPr>
          <p:nvPr>
            <p:ph type="sldNum" sz="quarter" idx="12"/>
          </p:nvPr>
        </p:nvSpPr>
        <p:spPr/>
        <p:txBody>
          <a:bodyPr/>
          <a:lstStyle>
            <a:lvl1pPr>
              <a:defRPr/>
            </a:lvl1pPr>
          </a:lstStyle>
          <a:p>
            <a:fld id="{232E72A2-C8A9-6440-85AE-A4AC6E68BFC0}"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34088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7" name="Slide Number Placeholder 6"/>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27116166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7" name="Slide Number Placeholder 6"/>
          <p:cNvSpPr>
            <a:spLocks noGrp="1"/>
          </p:cNvSpPr>
          <p:nvPr>
            <p:ph type="sldNum" sz="quarter" idx="12"/>
          </p:nvPr>
        </p:nvSpPr>
        <p:spPr/>
        <p:txBody>
          <a:bodyPr/>
          <a:lstStyle>
            <a:lvl1pPr>
              <a:defRPr/>
            </a:lvl1pPr>
          </a:lstStyle>
          <a:p>
            <a:fld id="{88CDE871-5ED6-4045-AF59-1BBA7C5F5341}"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5187932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9" name="Slide Number Placeholder 8"/>
          <p:cNvSpPr>
            <a:spLocks noGrp="1"/>
          </p:cNvSpPr>
          <p:nvPr>
            <p:ph type="sldNum" sz="quarter" idx="12"/>
          </p:nvPr>
        </p:nvSpPr>
        <p:spPr/>
        <p:txBody>
          <a:bodyPr/>
          <a:lstStyle>
            <a:lvl1pPr>
              <a:defRPr/>
            </a:lvl1pPr>
          </a:lstStyle>
          <a:p>
            <a:fld id="{45B305E5-906D-8645-A83A-62A54D367D00}"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82137381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5" name="Slide Number Placeholder 4"/>
          <p:cNvSpPr>
            <a:spLocks noGrp="1"/>
          </p:cNvSpPr>
          <p:nvPr>
            <p:ph type="sldNum" sz="quarter" idx="12"/>
          </p:nvPr>
        </p:nvSpPr>
        <p:spPr/>
        <p:txBody>
          <a:bodyPr/>
          <a:lstStyle>
            <a:lvl1pPr>
              <a:defRPr/>
            </a:lvl1pPr>
          </a:lstStyle>
          <a:p>
            <a:fld id="{11315CFC-937B-D648-A66F-17C7AD7B6E20}"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8771697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4" name="Slide Number Placeholder 3"/>
          <p:cNvSpPr>
            <a:spLocks noGrp="1"/>
          </p:cNvSpPr>
          <p:nvPr>
            <p:ph type="sldNum" sz="quarter" idx="12"/>
          </p:nvPr>
        </p:nvSpPr>
        <p:spPr/>
        <p:txBody>
          <a:bodyPr/>
          <a:lstStyle>
            <a:lvl1pPr>
              <a:defRPr/>
            </a:lvl1pPr>
          </a:lstStyle>
          <a:p>
            <a:fld id="{11CE57A5-6D45-9C4F-A7D5-98D5B26F2D35}"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79666818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7" name="Slide Number Placeholder 6"/>
          <p:cNvSpPr>
            <a:spLocks noGrp="1"/>
          </p:cNvSpPr>
          <p:nvPr>
            <p:ph type="sldNum" sz="quarter" idx="12"/>
          </p:nvPr>
        </p:nvSpPr>
        <p:spPr/>
        <p:txBody>
          <a:bodyPr/>
          <a:lstStyle>
            <a:lvl1pPr>
              <a:defRPr/>
            </a:lvl1pPr>
          </a:lstStyle>
          <a:p>
            <a:fld id="{7DDFE679-414D-8845-825D-CAD0E65B561F}"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99180274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7" name="Slide Number Placeholder 6"/>
          <p:cNvSpPr>
            <a:spLocks noGrp="1"/>
          </p:cNvSpPr>
          <p:nvPr>
            <p:ph type="sldNum" sz="quarter" idx="12"/>
          </p:nvPr>
        </p:nvSpPr>
        <p:spPr/>
        <p:txBody>
          <a:bodyPr/>
          <a:lstStyle>
            <a:lvl1pPr>
              <a:defRPr/>
            </a:lvl1pPr>
          </a:lstStyle>
          <a:p>
            <a:fld id="{F2A7E1CD-4DB3-7A4F-BC1A-77D04CC20E40}"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5746791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6" name="Slide Number Placeholder 5"/>
          <p:cNvSpPr>
            <a:spLocks noGrp="1"/>
          </p:cNvSpPr>
          <p:nvPr>
            <p:ph type="sldNum" sz="quarter" idx="12"/>
          </p:nvPr>
        </p:nvSpPr>
        <p:spPr/>
        <p:txBody>
          <a:bodyPr/>
          <a:lstStyle>
            <a:lvl1pPr>
              <a:defRPr/>
            </a:lvl1pPr>
          </a:lstStyle>
          <a:p>
            <a:fld id="{882F9BBF-4A88-7940-A7CA-E9937EAAA2E9}"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1438317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cs typeface="ＭＳ Ｐゴシック"/>
            </a:endParaRPr>
          </a:p>
        </p:txBody>
      </p:sp>
      <p:sp>
        <p:nvSpPr>
          <p:cNvPr id="6" name="Slide Number Placeholder 5"/>
          <p:cNvSpPr>
            <a:spLocks noGrp="1"/>
          </p:cNvSpPr>
          <p:nvPr>
            <p:ph type="sldNum" sz="quarter" idx="12"/>
          </p:nvPr>
        </p:nvSpPr>
        <p:spPr/>
        <p:txBody>
          <a:bodyPr/>
          <a:lstStyle>
            <a:lvl1pPr>
              <a:defRPr/>
            </a:lvl1pPr>
          </a:lstStyle>
          <a:p>
            <a:fld id="{02D4905D-4AD1-564D-AAE5-C137E01B5550}"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38775627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466237FB-A710-9B4A-ABE7-35D3B0E46AB9}"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782746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endParaRPr lang="en-US"/>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39A74082-8D6D-A04F-B334-E097F3837193}"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3660326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9" name="Slide Number Placeholder 8"/>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402200238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endParaRPr lang="en-US"/>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22605A25-0186-6749-AEEC-B9FC1D9A90F0}"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85731365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561945E0-5622-DD47-A67D-1B32F82C7D98}"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92107449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endParaRPr lang="en-US"/>
          </a:p>
        </p:txBody>
      </p:sp>
      <p:sp>
        <p:nvSpPr>
          <p:cNvPr id="4" name="Date Placeholder 3"/>
          <p:cNvSpPr>
            <a:spLocks noGrp="1"/>
          </p:cNvSpPr>
          <p:nvPr>
            <p:ph type="dt" sz="half" idx="10"/>
          </p:nvPr>
        </p:nvSpPr>
        <p:spPr>
          <a:xfrm>
            <a:off x="914400" y="6248400"/>
            <a:ext cx="25400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EB461AC6-DA05-9C46-8B17-98D134324C51}"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92505021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ACDB3CC-F982-40F9-8DD6-BCC9AFBF44BD}" type="datetime1">
              <a:rPr lang="en-US"/>
              <a:pPr>
                <a:defRPr/>
              </a:pPr>
              <a:t>2/12/25</a:t>
            </a:fld>
            <a:endParaRPr 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FE39BFB2-B09A-784B-BCBE-1D847F54910A}" type="slidenum">
              <a:rPr lang="en-US"/>
              <a:pPr>
                <a:defRPr/>
              </a:pPr>
              <a:t>‹#›</a:t>
            </a:fld>
            <a:endParaRPr lang="en-US"/>
          </a:p>
        </p:txBody>
      </p:sp>
    </p:spTree>
    <p:extLst>
      <p:ext uri="{BB962C8B-B14F-4D97-AF65-F5344CB8AC3E}">
        <p14:creationId xmlns:p14="http://schemas.microsoft.com/office/powerpoint/2010/main" val="77041128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75E7FCD1-F0FD-D243-B1E4-206DA55A598E}" type="datetimeFigureOut">
              <a:rPr lang="en-US"/>
              <a:pPr>
                <a:defRPr/>
              </a:pPr>
              <a:t>2/12/25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2A3EBE08-B7A4-4845-9757-6B1C41433B21}" type="slidenum">
              <a:rPr lang="en-US"/>
              <a:pPr>
                <a:defRPr/>
              </a:pPr>
              <a:t>‹#›</a:t>
            </a:fld>
            <a:endParaRPr lang="en-US"/>
          </a:p>
        </p:txBody>
      </p:sp>
    </p:spTree>
    <p:extLst>
      <p:ext uri="{BB962C8B-B14F-4D97-AF65-F5344CB8AC3E}">
        <p14:creationId xmlns:p14="http://schemas.microsoft.com/office/powerpoint/2010/main" val="194229667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4A9E7B99-7C3F-4BC3-B7B8-7E1F8C620B24}" type="datetime1">
              <a:rPr lang="en-US"/>
              <a:pPr>
                <a:defRPr/>
              </a:pPr>
              <a:t>2/12/25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F4EDB3C3-36F7-D946-B801-6209806953F9}" type="slidenum">
              <a:rPr lang="en-US"/>
              <a:pPr>
                <a:defRPr/>
              </a:pPr>
              <a:t>‹#›</a:t>
            </a:fld>
            <a:endParaRPr lang="en-US"/>
          </a:p>
        </p:txBody>
      </p:sp>
    </p:spTree>
    <p:extLst>
      <p:ext uri="{BB962C8B-B14F-4D97-AF65-F5344CB8AC3E}">
        <p14:creationId xmlns:p14="http://schemas.microsoft.com/office/powerpoint/2010/main" val="236615354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6D611234-476A-EB45-964D-5CDBEF854709}" type="datetimeFigureOut">
              <a:rPr lang="en-US"/>
              <a:pPr>
                <a:defRPr/>
              </a:pPr>
              <a:t>2/12/25</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D55160C3-659B-5C43-9DA7-85374C008C4F}" type="slidenum">
              <a:rPr lang="en-US"/>
              <a:pPr>
                <a:defRPr/>
              </a:pPr>
              <a:t>‹#›</a:t>
            </a:fld>
            <a:endParaRPr lang="en-US"/>
          </a:p>
        </p:txBody>
      </p:sp>
    </p:spTree>
    <p:extLst>
      <p:ext uri="{BB962C8B-B14F-4D97-AF65-F5344CB8AC3E}">
        <p14:creationId xmlns:p14="http://schemas.microsoft.com/office/powerpoint/2010/main" val="296311908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BBB97E23-CBDE-1C4A-BEB3-B868116136D4}" type="datetimeFigureOut">
              <a:rPr lang="en-US"/>
              <a:pPr>
                <a:defRPr/>
              </a:pPr>
              <a:t>2/12/25</a:t>
            </a:fld>
            <a:endParaRPr lang="en-US"/>
          </a:p>
        </p:txBody>
      </p:sp>
      <p:sp>
        <p:nvSpPr>
          <p:cNvPr id="8" name="Footer Placeholder 7"/>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A9087F8E-1529-5444-8903-6708AB6F7B2F}" type="slidenum">
              <a:rPr lang="en-US"/>
              <a:pPr>
                <a:defRPr/>
              </a:pPr>
              <a:t>‹#›</a:t>
            </a:fld>
            <a:endParaRPr lang="en-US"/>
          </a:p>
        </p:txBody>
      </p:sp>
    </p:spTree>
    <p:extLst>
      <p:ext uri="{BB962C8B-B14F-4D97-AF65-F5344CB8AC3E}">
        <p14:creationId xmlns:p14="http://schemas.microsoft.com/office/powerpoint/2010/main" val="145768296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89B417D-3980-F348-93D5-CEEE216D4CB1}" type="datetimeFigureOut">
              <a:rPr lang="en-US"/>
              <a:pPr>
                <a:defRPr/>
              </a:pPr>
              <a:t>2/12/25</a:t>
            </a:fld>
            <a:endParaRPr lang="en-US"/>
          </a:p>
        </p:txBody>
      </p:sp>
      <p:sp>
        <p:nvSpPr>
          <p:cNvPr id="4" name="Footer Placeholder 3"/>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6693FED9-972B-8F4B-BC7C-7E8BF5CE0218}" type="slidenum">
              <a:rPr lang="en-US"/>
              <a:pPr>
                <a:defRPr/>
              </a:pPr>
              <a:t>‹#›</a:t>
            </a:fld>
            <a:endParaRPr lang="en-US"/>
          </a:p>
        </p:txBody>
      </p:sp>
    </p:spTree>
    <p:extLst>
      <p:ext uri="{BB962C8B-B14F-4D97-AF65-F5344CB8AC3E}">
        <p14:creationId xmlns:p14="http://schemas.microsoft.com/office/powerpoint/2010/main" val="253010261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9ECDD019-1D9C-F54E-B05E-0B9EEBDB1905}" type="datetimeFigureOut">
              <a:rPr lang="en-US"/>
              <a:pPr>
                <a:defRPr/>
              </a:pPr>
              <a:t>2/12/25</a:t>
            </a:fld>
            <a:endParaRPr lang="en-US"/>
          </a:p>
        </p:txBody>
      </p:sp>
      <p:sp>
        <p:nvSpPr>
          <p:cNvPr id="3" name="Footer Placeholder 2"/>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F507237-790E-8741-B32F-53AF0597B053}" type="slidenum">
              <a:rPr lang="en-US"/>
              <a:pPr>
                <a:defRPr/>
              </a:pPr>
              <a:t>‹#›</a:t>
            </a:fld>
            <a:endParaRPr lang="en-US"/>
          </a:p>
        </p:txBody>
      </p:sp>
    </p:spTree>
    <p:extLst>
      <p:ext uri="{BB962C8B-B14F-4D97-AF65-F5344CB8AC3E}">
        <p14:creationId xmlns:p14="http://schemas.microsoft.com/office/powerpoint/2010/main" val="2940167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5" name="Slide Number Placeholder 4"/>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312841407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F54B9AC7-E711-F547-93F8-ED2D5152B430}" type="datetimeFigureOut">
              <a:rPr lang="en-US"/>
              <a:pPr>
                <a:defRPr/>
              </a:pPr>
              <a:t>2/12/25</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CE6A0679-F213-D045-A0C4-ECBA38737254}" type="slidenum">
              <a:rPr lang="en-US"/>
              <a:pPr>
                <a:defRPr/>
              </a:pPr>
              <a:t>‹#›</a:t>
            </a:fld>
            <a:endParaRPr lang="en-US"/>
          </a:p>
        </p:txBody>
      </p:sp>
    </p:spTree>
    <p:extLst>
      <p:ext uri="{BB962C8B-B14F-4D97-AF65-F5344CB8AC3E}">
        <p14:creationId xmlns:p14="http://schemas.microsoft.com/office/powerpoint/2010/main" val="172518013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9DBEF02D-5191-3240-B780-7C70CD5E8FC9}" type="datetimeFigureOut">
              <a:rPr lang="en-US"/>
              <a:pPr>
                <a:defRPr/>
              </a:pPr>
              <a:t>2/12/25</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2D0429B1-3D98-E144-9EE3-16A50094534C}" type="slidenum">
              <a:rPr lang="en-US"/>
              <a:pPr>
                <a:defRPr/>
              </a:pPr>
              <a:t>‹#›</a:t>
            </a:fld>
            <a:endParaRPr lang="en-US"/>
          </a:p>
        </p:txBody>
      </p:sp>
    </p:spTree>
    <p:extLst>
      <p:ext uri="{BB962C8B-B14F-4D97-AF65-F5344CB8AC3E}">
        <p14:creationId xmlns:p14="http://schemas.microsoft.com/office/powerpoint/2010/main" val="131246715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4F49904-A0AB-6648-A26D-A2C8ABC8F87D}" type="datetimeFigureOut">
              <a:rPr lang="en-US"/>
              <a:pPr>
                <a:defRPr/>
              </a:pPr>
              <a:t>2/12/25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99BA3920-4FCA-DF4F-92F4-07F0D46C9F99}" type="slidenum">
              <a:rPr lang="en-US"/>
              <a:pPr>
                <a:defRPr/>
              </a:pPr>
              <a:t>‹#›</a:t>
            </a:fld>
            <a:endParaRPr lang="en-US"/>
          </a:p>
        </p:txBody>
      </p:sp>
    </p:spTree>
    <p:extLst>
      <p:ext uri="{BB962C8B-B14F-4D97-AF65-F5344CB8AC3E}">
        <p14:creationId xmlns:p14="http://schemas.microsoft.com/office/powerpoint/2010/main" val="113695566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ED37D696-BE34-F74F-AB9E-019FC56FAF02}" type="datetimeFigureOut">
              <a:rPr lang="en-US"/>
              <a:pPr>
                <a:defRPr/>
              </a:pPr>
              <a:t>2/12/25</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5C473710-55CD-1449-8C3F-89FAF89303C3}" type="slidenum">
              <a:rPr lang="en-US"/>
              <a:pPr>
                <a:defRPr/>
              </a:pPr>
              <a:t>‹#›</a:t>
            </a:fld>
            <a:endParaRPr lang="en-US"/>
          </a:p>
        </p:txBody>
      </p:sp>
    </p:spTree>
    <p:extLst>
      <p:ext uri="{BB962C8B-B14F-4D97-AF65-F5344CB8AC3E}">
        <p14:creationId xmlns:p14="http://schemas.microsoft.com/office/powerpoint/2010/main" val="120450357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Rectangle 2"/>
          <p:cNvSpPr/>
          <p:nvPr userDrawn="1"/>
        </p:nvSpPr>
        <p:spPr>
          <a:xfrm>
            <a:off x="0" y="990600"/>
            <a:ext cx="12192000" cy="53863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dirty="0">
              <a:solidFill>
                <a:prstClr val="white"/>
              </a:solidFill>
              <a:latin typeface="Calibri"/>
            </a:endParaRPr>
          </a:p>
        </p:txBody>
      </p:sp>
      <p:sp>
        <p:nvSpPr>
          <p:cNvPr id="6" name="Title 5"/>
          <p:cNvSpPr>
            <a:spLocks noGrp="1"/>
          </p:cNvSpPr>
          <p:nvPr>
            <p:ph type="title"/>
          </p:nvPr>
        </p:nvSpPr>
        <p:spPr>
          <a:xfrm>
            <a:off x="0" y="2670048"/>
            <a:ext cx="12192000" cy="704088"/>
          </a:xfrm>
        </p:spPr>
        <p:txBody>
          <a:bodyPr/>
          <a:lstStyle>
            <a:lvl1pPr marL="0" indent="0" algn="ctr">
              <a:defRPr/>
            </a:lvl1pPr>
          </a:lstStyle>
          <a:p>
            <a:r>
              <a:rPr lang="en-US"/>
              <a:t>Click to edit Master title style</a:t>
            </a:r>
            <a:endParaRPr lang="en-US" dirty="0"/>
          </a:p>
        </p:txBody>
      </p:sp>
      <p:sp>
        <p:nvSpPr>
          <p:cNvPr id="4" name="Date Placeholder 1"/>
          <p:cNvSpPr>
            <a:spLocks noGrp="1"/>
          </p:cNvSpPr>
          <p:nvPr>
            <p:ph type="dt" sz="half" idx="10"/>
          </p:nvPr>
        </p:nvSpPr>
        <p:spPr>
          <a:xfrm>
            <a:off x="9347200" y="5943601"/>
            <a:ext cx="2844800" cy="365125"/>
          </a:xfrm>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396805698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A774B5B0-D303-6D40-BBC3-4E4E3AF55CBE}"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87680421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914400" y="2286000"/>
            <a:ext cx="10363200" cy="1143000"/>
          </a:xfrm>
        </p:spPr>
        <p:txBody>
          <a:bodyPr/>
          <a:lstStyle>
            <a:lvl1pPr>
              <a:defRPr/>
            </a:lvl1pPr>
          </a:lstStyle>
          <a:p>
            <a:pPr lvl="0"/>
            <a:r>
              <a:rPr lang="en-US" noProof="0"/>
              <a:t>Click to edit Master title style</a:t>
            </a:r>
          </a:p>
        </p:txBody>
      </p:sp>
      <p:sp>
        <p:nvSpPr>
          <p:cNvPr id="6553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
        <p:nvSpPr>
          <p:cNvPr id="65540" name="Rectangle 4"/>
          <p:cNvSpPr>
            <a:spLocks noGrp="1" noChangeArrowheads="1"/>
          </p:cNvSpPr>
          <p:nvPr>
            <p:ph type="dt" sz="half" idx="2"/>
          </p:nvPr>
        </p:nvSpPr>
        <p:spPr/>
        <p:txBody>
          <a:bodyPr/>
          <a:lstStyle>
            <a:lvl1pPr>
              <a:defRPr/>
            </a:lvl1pPr>
          </a:lstStyle>
          <a:p>
            <a:endParaRPr lang="en-US">
              <a:solidFill>
                <a:srgbClr val="000000"/>
              </a:solidFill>
              <a:ea typeface="Osaka"/>
              <a:cs typeface="Osaka"/>
            </a:endParaRPr>
          </a:p>
        </p:txBody>
      </p:sp>
      <p:sp>
        <p:nvSpPr>
          <p:cNvPr id="65541" name="Rectangle 5"/>
          <p:cNvSpPr>
            <a:spLocks noGrp="1" noChangeArrowheads="1"/>
          </p:cNvSpPr>
          <p:nvPr>
            <p:ph type="ftr" sz="quarter" idx="3"/>
          </p:nvPr>
        </p:nvSpPr>
        <p:spPr/>
        <p:txBody>
          <a:bodyPr/>
          <a:lstStyle>
            <a:lvl1pPr>
              <a:defRPr/>
            </a:lvl1pPr>
          </a:lstStyle>
          <a:p>
            <a:endParaRPr lang="en-US">
              <a:solidFill>
                <a:srgbClr val="000000"/>
              </a:solidFill>
              <a:ea typeface="Osaka"/>
              <a:cs typeface="Osaka"/>
            </a:endParaRPr>
          </a:p>
        </p:txBody>
      </p:sp>
      <p:sp>
        <p:nvSpPr>
          <p:cNvPr id="65542" name="Rectangle 6"/>
          <p:cNvSpPr>
            <a:spLocks noGrp="1" noChangeArrowheads="1"/>
          </p:cNvSpPr>
          <p:nvPr>
            <p:ph type="sldNum" sz="quarter" idx="4"/>
          </p:nvPr>
        </p:nvSpPr>
        <p:spPr/>
        <p:txBody>
          <a:bodyPr/>
          <a:lstStyle>
            <a:lvl1pPr>
              <a:defRPr/>
            </a:lvl1pPr>
          </a:lstStyle>
          <a:p>
            <a:fld id="{6E705546-B0D0-AB49-83BB-FE5F9936ABE5}"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97802866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44BD2A3A-E0B6-0641-AB34-3293BC1F79EB}"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19134881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0C732E44-F858-3D42-AC34-E799777352F0}"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82279754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FEE3B3BC-EE0B-7343-AF28-3705BFF943CF}"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6756157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4" name="Slide Number Placeholder 3"/>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112342247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9" name="Slide Number Placeholder 8"/>
          <p:cNvSpPr>
            <a:spLocks noGrp="1"/>
          </p:cNvSpPr>
          <p:nvPr>
            <p:ph type="sldNum" sz="quarter" idx="12"/>
          </p:nvPr>
        </p:nvSpPr>
        <p:spPr/>
        <p:txBody>
          <a:bodyPr/>
          <a:lstStyle>
            <a:lvl1pPr>
              <a:defRPr/>
            </a:lvl1pPr>
          </a:lstStyle>
          <a:p>
            <a:fld id="{7D17FECC-F9A0-B942-A03C-7ED85A7B0548}"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88135586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p:txBody>
          <a:bodyPr/>
          <a:lstStyle>
            <a:lvl1pPr>
              <a:defRPr/>
            </a:lvl1pPr>
          </a:lstStyle>
          <a:p>
            <a:fld id="{A08E8CD5-38B1-0647-B422-4946BC98DA14}"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64858498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4" name="Slide Number Placeholder 3"/>
          <p:cNvSpPr>
            <a:spLocks noGrp="1"/>
          </p:cNvSpPr>
          <p:nvPr>
            <p:ph type="sldNum" sz="quarter" idx="12"/>
          </p:nvPr>
        </p:nvSpPr>
        <p:spPr/>
        <p:txBody>
          <a:bodyPr/>
          <a:lstStyle>
            <a:lvl1pPr>
              <a:defRPr/>
            </a:lvl1pPr>
          </a:lstStyle>
          <a:p>
            <a:fld id="{43525419-E6A3-1A4B-B953-63195812007E}"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24811753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AF3039C3-90FE-9743-96E9-09396A11ABBE}"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9135476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9D8648DC-EFB0-0C4A-BAB7-4BA366A22583}"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92798276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CE7A1D24-9695-1748-91C9-15DC798610C4}"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57596455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C0E16A47-937A-664C-8344-6B70021B3E33}"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0996639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B2093EA4-F1E8-DB4A-BA0A-876365A864C3}"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94221397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A39A3ECA-D7C9-E649-8ECD-D39F75ABE0DB}"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62777214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5EAE47BD-068C-F349-8BB1-2B2AE7E26BC9}"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0828724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7" name="Slide Number Placeholder 6"/>
          <p:cNvSpPr>
            <a:spLocks noGrp="1"/>
          </p:cNvSpPr>
          <p:nvPr>
            <p:ph type="sldNum" sz="quarter" idx="12"/>
          </p:nvPr>
        </p:nvSpPr>
        <p:spPr/>
        <p:txBody>
          <a:bodyPr/>
          <a:lstStyle/>
          <a:p>
            <a:fld id="{2C6B1FF6-39B9-40F5-8B67-33C6354A3D4F}" type="slidenum">
              <a:rPr lang="en-US" smtClean="0">
                <a:solidFill>
                  <a:prstClr val="black">
                    <a:tint val="75000"/>
                  </a:prstClr>
                </a:solidFill>
                <a:latin typeface="Palatino Linotype"/>
              </a:rPr>
              <a:pPr/>
              <a:t>‹#›</a:t>
            </a:fld>
            <a:endParaRPr lang="en-US" dirty="0">
              <a:solidFill>
                <a:srgbClr val="FA8716">
                  <a:shade val="75000"/>
                </a:srgbClr>
              </a:solidFill>
              <a:latin typeface="Palatino Linotype"/>
            </a:endParaRPr>
          </a:p>
        </p:txBody>
      </p:sp>
    </p:spTree>
    <p:extLst>
      <p:ext uri="{BB962C8B-B14F-4D97-AF65-F5344CB8AC3E}">
        <p14:creationId xmlns:p14="http://schemas.microsoft.com/office/powerpoint/2010/main" val="33595857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endParaRPr lang="en-US"/>
          </a:p>
        </p:txBody>
      </p:sp>
      <p:sp>
        <p:nvSpPr>
          <p:cNvPr id="4" name="Date Placeholder 3"/>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F386D0F7-63F0-8441-8AD5-B76F5A70F439}"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41354604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endParaRPr lang="en-US"/>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7EBAC0EF-A0D5-AC4E-8579-0DB592CC6CD4}"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41848499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F31E5-6DA8-94D0-60B5-0255EF428DF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C114971-B37D-C8AC-3568-43BBB48334EB}"/>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B24BFC8-8A86-7666-6CDC-84E860A9E5D7}"/>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A4BCF178-819C-7D55-20C5-DD08C9A23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DF6152-3256-EF99-9874-B6ECA5B46485}"/>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29496681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51786-A0E2-4628-56AF-AE66AA6DE7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09F4F2-6F24-BB4C-91D4-CDAAB8BA00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08A825-B3F1-6D4E-58A0-B020B8B17DB2}"/>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88C2003B-5A4B-BE9D-60ED-47EFF6CACA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0126D6-5E5D-DFCD-187F-536ABB6A8EE0}"/>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76440575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A86B1-BE84-0D5B-1904-D6B089A4B6C9}"/>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E10FF2B3-B831-BF8D-13D6-6188F00107B3}"/>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475400-8A2F-2D5A-6758-348FC07F16D4}"/>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3E4F58CF-C4FB-3D89-1448-EC992F2E66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702413-C934-87E7-BF45-E23E10AA95DE}"/>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243810894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57D42-834D-B6C2-78C7-9604279266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8AA367-D0C5-6F85-23D4-00086B4C6D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C0BC16-CB92-1D20-2521-1FC708B5D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4D8777-1DA6-049F-06CE-2525C23A9AEF}"/>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6" name="Footer Placeholder 5">
            <a:extLst>
              <a:ext uri="{FF2B5EF4-FFF2-40B4-BE49-F238E27FC236}">
                <a16:creationId xmlns:a16="http://schemas.microsoft.com/office/drawing/2014/main" id="{16FEDB6C-3F83-5E9C-A865-6C9199C287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38D05E-B920-C75D-0998-70A1B9B4462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54956147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89B7-83FE-34C6-6CCB-F550F0BD2615}"/>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8DCC7D-8A0D-90BA-6E6C-16CF3B6CF3B6}"/>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CAE25B3-876F-A5D5-4A10-7AE1D3C5CE89}"/>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4E11C8-A5E3-A636-AB69-D49C0ECF33B1}"/>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D5199-EC63-590D-10E2-F5D5BBC698BC}"/>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4D1BA49-5B72-E88A-C229-F6768ABB824B}"/>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8" name="Footer Placeholder 7">
            <a:extLst>
              <a:ext uri="{FF2B5EF4-FFF2-40B4-BE49-F238E27FC236}">
                <a16:creationId xmlns:a16="http://schemas.microsoft.com/office/drawing/2014/main" id="{DAE955FD-0544-823C-14C8-8592F7B4EC3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71F752-234A-0412-8BB3-BF0A605338FA}"/>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62430403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BC096-754E-A2DA-3C6F-7CED245F32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55EE67-4D55-5D87-66C6-77763AA29F8B}"/>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4" name="Footer Placeholder 3">
            <a:extLst>
              <a:ext uri="{FF2B5EF4-FFF2-40B4-BE49-F238E27FC236}">
                <a16:creationId xmlns:a16="http://schemas.microsoft.com/office/drawing/2014/main" id="{142659B4-F730-6A42-E779-69424E14991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F639EE-8CF5-D785-007B-CBF9B4F78307}"/>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7606682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A035A0-7B95-4FAA-7ECA-943F8B9D033B}"/>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3" name="Footer Placeholder 2">
            <a:extLst>
              <a:ext uri="{FF2B5EF4-FFF2-40B4-BE49-F238E27FC236}">
                <a16:creationId xmlns:a16="http://schemas.microsoft.com/office/drawing/2014/main" id="{E72833E5-E96C-D1B3-AF85-F1F4E0582EC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97A165-B51C-5D30-5E08-220CB789057C}"/>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212668372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A3639-CB9E-0CC6-CD53-5A2362BE4C2C}"/>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BE35C905-D8EA-E730-C0C4-1A8E83C57623}"/>
              </a:ext>
            </a:extLst>
          </p:cNvPr>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8C8A9F-1CF5-26C7-0D31-6D2BB9731EEF}"/>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28E5760-B66E-2BE5-6602-E1BF9D9FABE4}"/>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6" name="Footer Placeholder 5">
            <a:extLst>
              <a:ext uri="{FF2B5EF4-FFF2-40B4-BE49-F238E27FC236}">
                <a16:creationId xmlns:a16="http://schemas.microsoft.com/office/drawing/2014/main" id="{7985DD8B-A5AC-CCBF-25B5-7CDB02B9E5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40F0F-EDDE-FAC8-5AD5-4BB79F46CB9C}"/>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4262515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7" name="Slide Number Placeholder 6"/>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334504666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24D49-A11F-F50D-E8AE-0B7C4DD5ED5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0A36718B-59A5-173C-0BEA-38E6967907D0}"/>
              </a:ext>
            </a:extLst>
          </p:cNvPr>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BB50E983-C69B-C3EE-6098-E9874C45C0C6}"/>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27FDC2F-9251-C74E-FAD7-772632D29468}"/>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6" name="Footer Placeholder 5">
            <a:extLst>
              <a:ext uri="{FF2B5EF4-FFF2-40B4-BE49-F238E27FC236}">
                <a16:creationId xmlns:a16="http://schemas.microsoft.com/office/drawing/2014/main" id="{9CA1896C-7E11-9D94-6E36-3696058498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73955-5C5F-9ADA-9DB5-C341721BF691}"/>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13449118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2292A-AE69-0B8C-5594-9B33FDD3D9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D31645-3F16-E3E4-006E-B00A33EAD9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EC452-2003-FFBB-27FC-0C659AA01873}"/>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2A23051F-6A84-EAC8-CF5D-EBC7AC5FF6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FE7E0E-D07F-3E3E-769F-1279DA1A4B1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42437760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69687C-B795-C0C4-9C84-7F279987D8AD}"/>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28DA1B-B3B0-6EF1-FE4B-E125F1268FC5}"/>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D6B6D2-8132-309B-BEDA-4CCCD0536CFE}"/>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D0BE5AA9-2523-0E29-98DA-B8537771EF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6820C9-4E44-7ABF-E106-650EFD9C6DF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265949858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038DD7-1522-224D-BD83-D510FA3A6F9A}" type="slidenum">
              <a:rPr lang="en-US"/>
              <a:pPr>
                <a:defRPr/>
              </a:pPr>
              <a:t>‹#›</a:t>
            </a:fld>
            <a:endParaRPr lang="en-US"/>
          </a:p>
        </p:txBody>
      </p:sp>
    </p:spTree>
    <p:extLst>
      <p:ext uri="{BB962C8B-B14F-4D97-AF65-F5344CB8AC3E}">
        <p14:creationId xmlns:p14="http://schemas.microsoft.com/office/powerpoint/2010/main" val="219298422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02A009A0-2BDD-FB46-9989-84182D3AA27A}"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00779599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A774B5B0-D303-6D40-BBC3-4E4E3AF55CBE}"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61009262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C8A4651-55AC-9349-8E6C-39C89BE84D1C}" type="slidenum">
              <a:rPr lang="en-US"/>
              <a:pPr>
                <a:defRPr/>
              </a:pPr>
              <a:t>‹#›</a:t>
            </a:fld>
            <a:endParaRPr lang="en-US"/>
          </a:p>
        </p:txBody>
      </p:sp>
    </p:spTree>
    <p:extLst>
      <p:ext uri="{BB962C8B-B14F-4D97-AF65-F5344CB8AC3E}">
        <p14:creationId xmlns:p14="http://schemas.microsoft.com/office/powerpoint/2010/main" val="372568087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2589021-803B-9942-901C-D5A0923124D7}" type="slidenum">
              <a:rPr lang="en-US"/>
              <a:pPr>
                <a:defRPr/>
              </a:pPr>
              <a:t>‹#›</a:t>
            </a:fld>
            <a:endParaRPr lang="en-US"/>
          </a:p>
        </p:txBody>
      </p:sp>
    </p:spTree>
    <p:extLst>
      <p:ext uri="{BB962C8B-B14F-4D97-AF65-F5344CB8AC3E}">
        <p14:creationId xmlns:p14="http://schemas.microsoft.com/office/powerpoint/2010/main" val="142411545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1DC8727-9B1A-4AE8-8F63-8B47B215D03F}" type="datetime1">
              <a:rPr lang="en-US" smtClean="0">
                <a:solidFill>
                  <a:srgbClr val="BCBCBC"/>
                </a:solidFill>
              </a:rPr>
              <a:pPr/>
              <a:t>2/12/25</a:t>
            </a:fld>
            <a:endParaRPr lang="en-US" dirty="0">
              <a:solidFill>
                <a:srgbClr val="BCBCBC"/>
              </a:solidFill>
            </a:endParaRPr>
          </a:p>
        </p:txBody>
      </p:sp>
      <p:sp>
        <p:nvSpPr>
          <p:cNvPr id="4" name="Footer Placeholder 3"/>
          <p:cNvSpPr>
            <a:spLocks noGrp="1"/>
          </p:cNvSpPr>
          <p:nvPr>
            <p:ph type="ftr" sz="quarter" idx="11"/>
          </p:nvPr>
        </p:nvSpPr>
        <p:spPr/>
        <p:txBody>
          <a:bodyPr/>
          <a:lstStyle/>
          <a:p>
            <a:r>
              <a:rPr lang="en-US">
                <a:solidFill>
                  <a:srgbClr val="BCBCBC"/>
                </a:solidFill>
              </a:rPr>
              <a:t>© 2015 lead4ward. All rights reserved.</a:t>
            </a:r>
            <a:endParaRPr lang="en-US" dirty="0">
              <a:solidFill>
                <a:srgbClr val="BCBCBC"/>
              </a:solidFill>
            </a:endParaRPr>
          </a:p>
        </p:txBody>
      </p:sp>
      <p:sp>
        <p:nvSpPr>
          <p:cNvPr id="2" name="Rectangle 1">
            <a:extLst>
              <a:ext uri="{FF2B5EF4-FFF2-40B4-BE49-F238E27FC236}">
                <a16:creationId xmlns:a16="http://schemas.microsoft.com/office/drawing/2014/main" id="{2DC655D9-1AE6-804D-92E5-6B5F33044FC0}"/>
              </a:ext>
            </a:extLst>
          </p:cNvPr>
          <p:cNvSpPr/>
          <p:nvPr userDrawn="1"/>
        </p:nvSpPr>
        <p:spPr>
          <a:xfrm>
            <a:off x="1023260" y="5437417"/>
            <a:ext cx="870857" cy="636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145E0E7D-ECA1-1548-9652-3D671C7753EE}"/>
              </a:ext>
            </a:extLst>
          </p:cNvPr>
          <p:cNvSpPr/>
          <p:nvPr userDrawn="1"/>
        </p:nvSpPr>
        <p:spPr>
          <a:xfrm rot="19050190">
            <a:off x="353896" y="6081772"/>
            <a:ext cx="792771" cy="4813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12481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BLANK" type="tx">
  <p:cSld name="1_BLANK">
    <p:spTree>
      <p:nvGrpSpPr>
        <p:cNvPr id="1" name="Shape 15"/>
        <p:cNvGrpSpPr/>
        <p:nvPr/>
      </p:nvGrpSpPr>
      <p:grpSpPr>
        <a:xfrm>
          <a:off x="0" y="0"/>
          <a:ext cx="0" cy="0"/>
          <a:chOff x="0" y="0"/>
          <a:chExt cx="0" cy="0"/>
        </a:xfrm>
      </p:grpSpPr>
      <p:sp>
        <p:nvSpPr>
          <p:cNvPr id="16" name="Google Shape;16;p2"/>
          <p:cNvSpPr txBox="1">
            <a:spLocks noGrp="1"/>
          </p:cNvSpPr>
          <p:nvPr>
            <p:ph type="sldNum" idx="12"/>
          </p:nvPr>
        </p:nvSpPr>
        <p:spPr>
          <a:xfrm>
            <a:off x="8511135" y="6240980"/>
            <a:ext cx="452932" cy="230742"/>
          </a:xfrm>
          <a:prstGeom prst="rect">
            <a:avLst/>
          </a:prstGeom>
          <a:noFill/>
          <a:ln>
            <a:noFill/>
          </a:ln>
        </p:spPr>
        <p:txBody>
          <a:bodyPr spcFirstLastPara="1" wrap="square" lIns="45675" tIns="45675" rIns="45675" bIns="45675" anchor="ctr" anchorCtr="0">
            <a:spAutoFit/>
          </a:bodyPr>
          <a:lstStyle>
            <a:lvl1pPr marL="0" lvl="0"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1pPr>
            <a:lvl2pPr marL="0" lvl="1"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2pPr>
            <a:lvl3pPr marL="0" lvl="2"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3pPr>
            <a:lvl4pPr marL="0" lvl="3"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4pPr>
            <a:lvl5pPr marL="0" lvl="4"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5pPr>
            <a:lvl6pPr marL="0" lvl="5"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6pPr>
            <a:lvl7pPr marL="0" lvl="6"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7pPr>
            <a:lvl8pPr marL="0" lvl="7"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8pPr>
            <a:lvl9pPr marL="0" lvl="8" indent="0" algn="ctr">
              <a:lnSpc>
                <a:spcPct val="100000"/>
              </a:lnSpc>
              <a:spcBef>
                <a:spcPts val="0"/>
              </a:spcBef>
              <a:spcAft>
                <a:spcPts val="0"/>
              </a:spcAft>
              <a:buClr>
                <a:srgbClr val="FFFFFF"/>
              </a:buClr>
              <a:buSzPts val="1800"/>
              <a:buFont typeface="Rokkitt"/>
              <a:buNone/>
              <a:defRPr sz="900" b="1" i="0" u="none" strike="noStrike" cap="none">
                <a:solidFill>
                  <a:srgbClr val="FFFFFF"/>
                </a:solidFill>
                <a:latin typeface="Rokkitt"/>
                <a:ea typeface="Rokkitt"/>
                <a:cs typeface="Rokkitt"/>
                <a:sym typeface="Rokkitt"/>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200219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38892550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9780073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0328413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019489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5642147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3097266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8464324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6853284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4996180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0458146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48467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426340594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1284F-6FD6-1945-BEC6-CF0A65305490}" type="datetimeFigureOut">
              <a:rPr lang="en-US" smtClean="0">
                <a:solidFill>
                  <a:prstClr val="black">
                    <a:tint val="75000"/>
                  </a:prstClr>
                </a:solidFill>
                <a:latin typeface="Calibri"/>
              </a:rPr>
              <a:pPr/>
              <a:t>2/12/25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6AA99C8-EE33-C146-919E-AD89BFC84978}"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9793917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19C6FBE1-D100-FD49-80E4-927D27D3014F}" type="slidenum">
              <a:rPr lang="en-US">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3606887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F31E5-6DA8-94D0-60B5-0255EF428D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C114971-B37D-C8AC-3568-43BBB48334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24BFC8-8A86-7666-6CDC-84E860A9E5D7}"/>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A4BCF178-819C-7D55-20C5-DD08C9A23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DF6152-3256-EF99-9874-B6ECA5B46485}"/>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3933395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51786-A0E2-4628-56AF-AE66AA6DE7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09F4F2-6F24-BB4C-91D4-CDAAB8BA00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08A825-B3F1-6D4E-58A0-B020B8B17DB2}"/>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88C2003B-5A4B-BE9D-60ED-47EFF6CACA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0126D6-5E5D-DFCD-187F-536ABB6A8EE0}"/>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41631969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A86B1-BE84-0D5B-1904-D6B089A4B6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10FF2B3-B831-BF8D-13D6-6188F00107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475400-8A2F-2D5A-6758-348FC07F16D4}"/>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3E4F58CF-C4FB-3D89-1448-EC992F2E66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702413-C934-87E7-BF45-E23E10AA95DE}"/>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61366679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57D42-834D-B6C2-78C7-9604279266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8AA367-D0C5-6F85-23D4-00086B4C6D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C0BC16-CB92-1D20-2521-1FC708B5D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4D8777-1DA6-049F-06CE-2525C23A9AEF}"/>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6" name="Footer Placeholder 5">
            <a:extLst>
              <a:ext uri="{FF2B5EF4-FFF2-40B4-BE49-F238E27FC236}">
                <a16:creationId xmlns:a16="http://schemas.microsoft.com/office/drawing/2014/main" id="{16FEDB6C-3F83-5E9C-A865-6C9199C287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38D05E-B920-C75D-0998-70A1B9B4462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06425207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89B7-83FE-34C6-6CCB-F550F0BD26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8DCC7D-8A0D-90BA-6E6C-16CF3B6CF3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AE25B3-876F-A5D5-4A10-7AE1D3C5CE8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4E11C8-A5E3-A636-AB69-D49C0ECF33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D5199-EC63-590D-10E2-F5D5BBC698B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4D1BA49-5B72-E88A-C229-F6768ABB824B}"/>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8" name="Footer Placeholder 7">
            <a:extLst>
              <a:ext uri="{FF2B5EF4-FFF2-40B4-BE49-F238E27FC236}">
                <a16:creationId xmlns:a16="http://schemas.microsoft.com/office/drawing/2014/main" id="{DAE955FD-0544-823C-14C8-8592F7B4EC3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71F752-234A-0412-8BB3-BF0A605338FA}"/>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45583813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BC096-754E-A2DA-3C6F-7CED245F32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55EE67-4D55-5D87-66C6-77763AA29F8B}"/>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4" name="Footer Placeholder 3">
            <a:extLst>
              <a:ext uri="{FF2B5EF4-FFF2-40B4-BE49-F238E27FC236}">
                <a16:creationId xmlns:a16="http://schemas.microsoft.com/office/drawing/2014/main" id="{142659B4-F730-6A42-E779-69424E14991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F639EE-8CF5-D785-007B-CBF9B4F78307}"/>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73256710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A035A0-7B95-4FAA-7ECA-943F8B9D033B}"/>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3" name="Footer Placeholder 2">
            <a:extLst>
              <a:ext uri="{FF2B5EF4-FFF2-40B4-BE49-F238E27FC236}">
                <a16:creationId xmlns:a16="http://schemas.microsoft.com/office/drawing/2014/main" id="{E72833E5-E96C-D1B3-AF85-F1F4E0582EC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97A165-B51C-5D30-5E08-220CB789057C}"/>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37019405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A3639-CB9E-0CC6-CD53-5A2362BE4C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35C905-D8EA-E730-C0C4-1A8E83C576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8C8A9F-1CF5-26C7-0D31-6D2BB9731E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8E5760-B66E-2BE5-6602-E1BF9D9FABE4}"/>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6" name="Footer Placeholder 5">
            <a:extLst>
              <a:ext uri="{FF2B5EF4-FFF2-40B4-BE49-F238E27FC236}">
                <a16:creationId xmlns:a16="http://schemas.microsoft.com/office/drawing/2014/main" id="{7985DD8B-A5AC-CCBF-25B5-7CDB02B9E5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40F0F-EDDE-FAC8-5AD5-4BB79F46CB9C}"/>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438037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B3E86BF-578B-4B4E-B5AA-3E8D5BB0DD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9979688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24D49-A11F-F50D-E8AE-0B7C4DD5ED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A36718B-59A5-173C-0BEA-38E6967907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B50E983-C69B-C3EE-6098-E9874C45C0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7FDC2F-9251-C74E-FAD7-772632D29468}"/>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6" name="Footer Placeholder 5">
            <a:extLst>
              <a:ext uri="{FF2B5EF4-FFF2-40B4-BE49-F238E27FC236}">
                <a16:creationId xmlns:a16="http://schemas.microsoft.com/office/drawing/2014/main" id="{9CA1896C-7E11-9D94-6E36-3696058498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73955-5C5F-9ADA-9DB5-C341721BF691}"/>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423233449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2292A-AE69-0B8C-5594-9B33FDD3D9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D31645-3F16-E3E4-006E-B00A33EAD9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EC452-2003-FFBB-27FC-0C659AA01873}"/>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2A23051F-6A84-EAC8-CF5D-EBC7AC5FF6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FE7E0E-D07F-3E3E-769F-1279DA1A4B1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58908076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69687C-B795-C0C4-9C84-7F279987D8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28DA1B-B3B0-6EF1-FE4B-E125F1268FC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D6B6D2-8132-309B-BEDA-4CCCD0536CFE}"/>
              </a:ext>
            </a:extLst>
          </p:cNvPr>
          <p:cNvSpPr>
            <a:spLocks noGrp="1"/>
          </p:cNvSpPr>
          <p:nvPr>
            <p:ph type="dt" sz="half" idx="10"/>
          </p:nvPr>
        </p:nvSpPr>
        <p:spPr/>
        <p:txBody>
          <a:body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D0BE5AA9-2523-0E29-98DA-B8537771EF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6820C9-4E44-7ABF-E106-650EFD9C6DFD}"/>
              </a:ext>
            </a:extLst>
          </p:cNvPr>
          <p:cNvSpPr>
            <a:spLocks noGrp="1"/>
          </p:cNvSpPr>
          <p:nvPr>
            <p:ph type="sldNum" sz="quarter" idx="12"/>
          </p:nvPr>
        </p:nvSpPr>
        <p:spPr/>
        <p:txBody>
          <a:bodyPr/>
          <a:lstStyle/>
          <a:p>
            <a:fld id="{FEDA7ED3-E00E-8E48-8840-681E1FDC6B95}" type="slidenum">
              <a:rPr lang="en-US" smtClean="0"/>
              <a:t>‹#›</a:t>
            </a:fld>
            <a:endParaRPr lang="en-US"/>
          </a:p>
        </p:txBody>
      </p:sp>
    </p:spTree>
    <p:extLst>
      <p:ext uri="{BB962C8B-B14F-4D97-AF65-F5344CB8AC3E}">
        <p14:creationId xmlns:p14="http://schemas.microsoft.com/office/powerpoint/2010/main" val="136555147"/>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038DD7-1522-224D-BD83-D510FA3A6F9A}" type="slidenum">
              <a:rPr lang="en-US"/>
              <a:pPr>
                <a:defRPr/>
              </a:pPr>
              <a:t>‹#›</a:t>
            </a:fld>
            <a:endParaRPr lang="en-US"/>
          </a:p>
        </p:txBody>
      </p:sp>
    </p:spTree>
    <p:extLst>
      <p:ext uri="{BB962C8B-B14F-4D97-AF65-F5344CB8AC3E}">
        <p14:creationId xmlns:p14="http://schemas.microsoft.com/office/powerpoint/2010/main" val="245253881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latin typeface="Arial"/>
              <a:ea typeface="ＭＳ Ｐゴシック"/>
              <a:cs typeface="ＭＳ Ｐゴシック"/>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02A009A0-2BDD-FB46-9989-84182D3AA27A}"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24205780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A774B5B0-D303-6D40-BBC3-4E4E3AF55CBE}"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65297512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C8A4651-55AC-9349-8E6C-39C89BE84D1C}" type="slidenum">
              <a:rPr lang="en-US"/>
              <a:pPr>
                <a:defRPr/>
              </a:pPr>
              <a:t>‹#›</a:t>
            </a:fld>
            <a:endParaRPr lang="en-US"/>
          </a:p>
        </p:txBody>
      </p:sp>
    </p:spTree>
    <p:extLst>
      <p:ext uri="{BB962C8B-B14F-4D97-AF65-F5344CB8AC3E}">
        <p14:creationId xmlns:p14="http://schemas.microsoft.com/office/powerpoint/2010/main" val="98154010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2589021-803B-9942-901C-D5A0923124D7}" type="slidenum">
              <a:rPr lang="en-US"/>
              <a:pPr>
                <a:defRPr/>
              </a:pPr>
              <a:t>‹#›</a:t>
            </a:fld>
            <a:endParaRPr lang="en-US"/>
          </a:p>
        </p:txBody>
      </p:sp>
    </p:spTree>
    <p:extLst>
      <p:ext uri="{BB962C8B-B14F-4D97-AF65-F5344CB8AC3E}">
        <p14:creationId xmlns:p14="http://schemas.microsoft.com/office/powerpoint/2010/main" val="71234961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1DC8727-9B1A-4AE8-8F63-8B47B215D03F}" type="datetime1">
              <a:rPr lang="en-US" smtClean="0">
                <a:solidFill>
                  <a:srgbClr val="BCBCBC"/>
                </a:solidFill>
              </a:rPr>
              <a:pPr/>
              <a:t>2/12/25</a:t>
            </a:fld>
            <a:endParaRPr lang="en-US" dirty="0">
              <a:solidFill>
                <a:srgbClr val="BCBCBC"/>
              </a:solidFill>
            </a:endParaRPr>
          </a:p>
        </p:txBody>
      </p:sp>
      <p:sp>
        <p:nvSpPr>
          <p:cNvPr id="4" name="Footer Placeholder 3"/>
          <p:cNvSpPr>
            <a:spLocks noGrp="1"/>
          </p:cNvSpPr>
          <p:nvPr>
            <p:ph type="ftr" sz="quarter" idx="11"/>
          </p:nvPr>
        </p:nvSpPr>
        <p:spPr/>
        <p:txBody>
          <a:bodyPr/>
          <a:lstStyle/>
          <a:p>
            <a:r>
              <a:rPr lang="en-US">
                <a:solidFill>
                  <a:srgbClr val="BCBCBC"/>
                </a:solidFill>
              </a:rPr>
              <a:t>© 2015 lead4ward. All rights reserved.</a:t>
            </a:r>
            <a:endParaRPr lang="en-US" dirty="0">
              <a:solidFill>
                <a:srgbClr val="BCBCBC"/>
              </a:solidFill>
            </a:endParaRPr>
          </a:p>
        </p:txBody>
      </p:sp>
      <p:sp>
        <p:nvSpPr>
          <p:cNvPr id="2" name="Rectangle 1">
            <a:extLst>
              <a:ext uri="{FF2B5EF4-FFF2-40B4-BE49-F238E27FC236}">
                <a16:creationId xmlns:a16="http://schemas.microsoft.com/office/drawing/2014/main" id="{2DC655D9-1AE6-804D-92E5-6B5F33044FC0}"/>
              </a:ext>
            </a:extLst>
          </p:cNvPr>
          <p:cNvSpPr/>
          <p:nvPr userDrawn="1"/>
        </p:nvSpPr>
        <p:spPr>
          <a:xfrm>
            <a:off x="1023258" y="5437415"/>
            <a:ext cx="870857" cy="636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145E0E7D-ECA1-1548-9652-3D671C7753EE}"/>
              </a:ext>
            </a:extLst>
          </p:cNvPr>
          <p:cNvSpPr/>
          <p:nvPr userDrawn="1"/>
        </p:nvSpPr>
        <p:spPr>
          <a:xfrm rot="19050190">
            <a:off x="353895" y="6081772"/>
            <a:ext cx="792771" cy="4813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78990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matchingName="BLANK" type="tx">
  <p:cSld name="1_BLANK">
    <p:spTree>
      <p:nvGrpSpPr>
        <p:cNvPr id="1" name="Shape 15"/>
        <p:cNvGrpSpPr/>
        <p:nvPr/>
      </p:nvGrpSpPr>
      <p:grpSpPr>
        <a:xfrm>
          <a:off x="0" y="0"/>
          <a:ext cx="0" cy="0"/>
          <a:chOff x="0" y="0"/>
          <a:chExt cx="0" cy="0"/>
        </a:xfrm>
      </p:grpSpPr>
      <p:sp>
        <p:nvSpPr>
          <p:cNvPr id="16" name="Google Shape;16;p2"/>
          <p:cNvSpPr txBox="1">
            <a:spLocks noGrp="1"/>
          </p:cNvSpPr>
          <p:nvPr>
            <p:ph type="sldNum" idx="12"/>
          </p:nvPr>
        </p:nvSpPr>
        <p:spPr>
          <a:xfrm>
            <a:off x="8511134" y="6217897"/>
            <a:ext cx="452932" cy="276908"/>
          </a:xfrm>
          <a:prstGeom prst="rect">
            <a:avLst/>
          </a:prstGeom>
          <a:noFill/>
          <a:ln>
            <a:noFill/>
          </a:ln>
        </p:spPr>
        <p:txBody>
          <a:bodyPr spcFirstLastPara="1" wrap="square" lIns="45675" tIns="45675" rIns="45675" bIns="45675" anchor="ctr" anchorCtr="0">
            <a:spAutoFit/>
          </a:bodyPr>
          <a:lstStyle>
            <a:lvl1pPr marL="0" lvl="0"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1pPr>
            <a:lvl2pPr marL="0" lvl="1"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2pPr>
            <a:lvl3pPr marL="0" lvl="2"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3pPr>
            <a:lvl4pPr marL="0" lvl="3"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4pPr>
            <a:lvl5pPr marL="0" lvl="4"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5pPr>
            <a:lvl6pPr marL="0" lvl="5"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6pPr>
            <a:lvl7pPr marL="0" lvl="6"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7pPr>
            <a:lvl8pPr marL="0" lvl="7"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8pPr>
            <a:lvl9pPr marL="0" lvl="8" indent="0" algn="ctr">
              <a:lnSpc>
                <a:spcPct val="100000"/>
              </a:lnSpc>
              <a:spcBef>
                <a:spcPts val="0"/>
              </a:spcBef>
              <a:spcAft>
                <a:spcPts val="0"/>
              </a:spcAft>
              <a:buClr>
                <a:srgbClr val="FFFFFF"/>
              </a:buClr>
              <a:buSzPts val="1800"/>
              <a:buFont typeface="Rokkitt"/>
              <a:buNone/>
              <a:defRPr sz="1200" b="1" i="0" u="none" strike="noStrike" cap="none">
                <a:solidFill>
                  <a:srgbClr val="FFFFFF"/>
                </a:solidFill>
                <a:latin typeface="Rokkitt"/>
                <a:ea typeface="Rokkitt"/>
                <a:cs typeface="Rokkitt"/>
                <a:sym typeface="Rokkitt"/>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96999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6" name="Picture 15" descr="A white paper with green text&#10;&#10;AI-generated content may be incorrect.">
            <a:extLst>
              <a:ext uri="{FF2B5EF4-FFF2-40B4-BE49-F238E27FC236}">
                <a16:creationId xmlns:a16="http://schemas.microsoft.com/office/drawing/2014/main" id="{B785A6CC-CB47-C6A6-BF86-3CF19569153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 name="TextBox 10">
            <a:extLst>
              <a:ext uri="{FF2B5EF4-FFF2-40B4-BE49-F238E27FC236}">
                <a16:creationId xmlns:a16="http://schemas.microsoft.com/office/drawing/2014/main" id="{4CC405A1-FCA2-F802-BF71-FB8E8B41C02D}"/>
              </a:ext>
            </a:extLst>
          </p:cNvPr>
          <p:cNvSpPr txBox="1"/>
          <p:nvPr userDrawn="1"/>
        </p:nvSpPr>
        <p:spPr>
          <a:xfrm>
            <a:off x="914400" y="2870200"/>
            <a:ext cx="2743200" cy="502766"/>
          </a:xfrm>
          <a:prstGeom prst="rect">
            <a:avLst/>
          </a:prstGeom>
          <a:noFill/>
        </p:spPr>
        <p:txBody>
          <a:bodyPr wrap="square" rtlCol="0">
            <a:spAutoFit/>
          </a:bodyPr>
          <a:lstStyle/>
          <a:p>
            <a:r>
              <a:rPr lang="en-US" sz="2667" b="1" i="0" dirty="0">
                <a:solidFill>
                  <a:srgbClr val="D56460"/>
                </a:solidFill>
                <a:latin typeface="Arial Narrow" panose="020B0604020202020204" pitchFamily="34" charset="0"/>
                <a:cs typeface="Arial Narrow" panose="020B0604020202020204" pitchFamily="34" charset="0"/>
              </a:rPr>
              <a:t>Disclosures:</a:t>
            </a:r>
          </a:p>
        </p:txBody>
      </p:sp>
      <p:sp>
        <p:nvSpPr>
          <p:cNvPr id="18" name="Text Placeholder 17">
            <a:extLst>
              <a:ext uri="{FF2B5EF4-FFF2-40B4-BE49-F238E27FC236}">
                <a16:creationId xmlns:a16="http://schemas.microsoft.com/office/drawing/2014/main" id="{7B03A430-F4EF-1BEA-381F-AFBBF176CF7C}"/>
              </a:ext>
            </a:extLst>
          </p:cNvPr>
          <p:cNvSpPr>
            <a:spLocks noGrp="1"/>
          </p:cNvSpPr>
          <p:nvPr>
            <p:ph type="body" sz="quarter" idx="10" hasCustomPrompt="1"/>
          </p:nvPr>
        </p:nvSpPr>
        <p:spPr>
          <a:xfrm>
            <a:off x="914400" y="1497153"/>
            <a:ext cx="4267200" cy="508000"/>
          </a:xfrm>
          <a:prstGeom prst="rect">
            <a:avLst/>
          </a:prstGeom>
        </p:spPr>
        <p:txBody>
          <a:bodyPr/>
          <a:lstStyle>
            <a:lvl1pPr marL="0" indent="0">
              <a:buNone/>
              <a:defRPr sz="2667" b="1" i="0">
                <a:solidFill>
                  <a:srgbClr val="D56460"/>
                </a:solidFill>
                <a:latin typeface="Arial" panose="020B0604020202020204" pitchFamily="34" charset="0"/>
                <a:cs typeface="Arial" panose="020B0604020202020204" pitchFamily="34" charset="0"/>
              </a:defRPr>
            </a:lvl1pPr>
          </a:lstStyle>
          <a:p>
            <a:pPr lvl="0"/>
            <a:r>
              <a:rPr lang="en-US" dirty="0"/>
              <a:t>Speaker Name</a:t>
            </a:r>
          </a:p>
        </p:txBody>
      </p:sp>
      <p:sp>
        <p:nvSpPr>
          <p:cNvPr id="19" name="Text Placeholder 17">
            <a:extLst>
              <a:ext uri="{FF2B5EF4-FFF2-40B4-BE49-F238E27FC236}">
                <a16:creationId xmlns:a16="http://schemas.microsoft.com/office/drawing/2014/main" id="{0A00CCF9-8B3F-6003-3CE9-43FB91221DA7}"/>
              </a:ext>
            </a:extLst>
          </p:cNvPr>
          <p:cNvSpPr>
            <a:spLocks noGrp="1"/>
          </p:cNvSpPr>
          <p:nvPr>
            <p:ph type="body" sz="quarter" idx="11" hasCustomPrompt="1"/>
          </p:nvPr>
        </p:nvSpPr>
        <p:spPr>
          <a:xfrm>
            <a:off x="914400" y="2091062"/>
            <a:ext cx="4267200" cy="677538"/>
          </a:xfrm>
          <a:prstGeom prst="rect">
            <a:avLst/>
          </a:prstGeom>
        </p:spPr>
        <p:txBody>
          <a:bodyPr/>
          <a:lstStyle>
            <a:lvl1pPr marL="0" indent="0">
              <a:buNone/>
              <a:defRPr sz="1867" b="0" i="0">
                <a:solidFill>
                  <a:srgbClr val="24544C"/>
                </a:solidFill>
                <a:latin typeface="Arial" panose="020B0604020202020204" pitchFamily="34" charset="0"/>
                <a:cs typeface="Arial" panose="020B0604020202020204" pitchFamily="34" charset="0"/>
              </a:defRPr>
            </a:lvl1pPr>
          </a:lstStyle>
          <a:p>
            <a:pPr lvl="0"/>
            <a:r>
              <a:rPr lang="en-US" dirty="0"/>
              <a:t>Title &amp; Contact Info</a:t>
            </a:r>
          </a:p>
          <a:p>
            <a:pPr lvl="0"/>
            <a:r>
              <a:rPr lang="en-US" dirty="0"/>
              <a:t>Contact Info</a:t>
            </a:r>
          </a:p>
        </p:txBody>
      </p:sp>
      <p:sp>
        <p:nvSpPr>
          <p:cNvPr id="21" name="Text Placeholder 20">
            <a:extLst>
              <a:ext uri="{FF2B5EF4-FFF2-40B4-BE49-F238E27FC236}">
                <a16:creationId xmlns:a16="http://schemas.microsoft.com/office/drawing/2014/main" id="{FD9A9099-41AF-78E5-7474-4DF54730E6CB}"/>
              </a:ext>
            </a:extLst>
          </p:cNvPr>
          <p:cNvSpPr>
            <a:spLocks noGrp="1"/>
          </p:cNvSpPr>
          <p:nvPr>
            <p:ph type="body" sz="quarter" idx="12" hasCustomPrompt="1"/>
          </p:nvPr>
        </p:nvSpPr>
        <p:spPr>
          <a:xfrm>
            <a:off x="5283200" y="1494342"/>
            <a:ext cx="5943600" cy="1274258"/>
          </a:xfrm>
          <a:prstGeom prst="rect">
            <a:avLst/>
          </a:prstGeom>
        </p:spPr>
        <p:txBody>
          <a:bodyPr/>
          <a:lstStyle>
            <a:lvl1pPr marL="0" indent="0">
              <a:buNone/>
              <a:defRPr sz="2667" b="1" i="0">
                <a:solidFill>
                  <a:srgbClr val="EBA348"/>
                </a:solidFill>
                <a:latin typeface="Arial Narrow" panose="020B0604020202020204" pitchFamily="34" charset="0"/>
                <a:cs typeface="Arial Narrow" panose="020B0604020202020204" pitchFamily="34" charset="0"/>
              </a:defRPr>
            </a:lvl1pPr>
          </a:lstStyle>
          <a:p>
            <a:pPr lvl="0"/>
            <a:r>
              <a:rPr lang="en-US" dirty="0"/>
              <a:t>Presentation Title</a:t>
            </a:r>
          </a:p>
        </p:txBody>
      </p:sp>
      <p:sp>
        <p:nvSpPr>
          <p:cNvPr id="27" name="Text Placeholder 26">
            <a:extLst>
              <a:ext uri="{FF2B5EF4-FFF2-40B4-BE49-F238E27FC236}">
                <a16:creationId xmlns:a16="http://schemas.microsoft.com/office/drawing/2014/main" id="{779F875B-9E2C-A7C1-AFE3-467CE7D139A7}"/>
              </a:ext>
            </a:extLst>
          </p:cNvPr>
          <p:cNvSpPr>
            <a:spLocks noGrp="1"/>
          </p:cNvSpPr>
          <p:nvPr>
            <p:ph type="body" sz="quarter" idx="13" hasCustomPrompt="1"/>
          </p:nvPr>
        </p:nvSpPr>
        <p:spPr>
          <a:xfrm>
            <a:off x="2895600" y="2870200"/>
            <a:ext cx="8331200" cy="3200400"/>
          </a:xfrm>
          <a:prstGeom prst="rect">
            <a:avLst/>
          </a:prstGeom>
        </p:spPr>
        <p:txBody>
          <a:bodyPr/>
          <a:lstStyle>
            <a:lvl1pPr>
              <a:defRPr sz="1333" b="0" i="0">
                <a:latin typeface="Arial" panose="020B0604020202020204" pitchFamily="34" charset="0"/>
                <a:cs typeface="Arial" panose="020B0604020202020204" pitchFamily="34" charset="0"/>
              </a:defRPr>
            </a:lvl1pPr>
            <a:lvl2pPr>
              <a:defRPr sz="1333" b="0" i="0">
                <a:latin typeface="Arial" panose="020B0604020202020204" pitchFamily="34" charset="0"/>
                <a:cs typeface="Arial" panose="020B0604020202020204" pitchFamily="34" charset="0"/>
              </a:defRPr>
            </a:lvl2pPr>
            <a:lvl3pPr>
              <a:defRPr sz="1333" b="0" i="0">
                <a:latin typeface="Arial" panose="020B0604020202020204" pitchFamily="34" charset="0"/>
                <a:cs typeface="Arial" panose="020B0604020202020204" pitchFamily="34" charset="0"/>
              </a:defRPr>
            </a:lvl3pPr>
            <a:lvl4pPr>
              <a:defRPr sz="1333" b="0" i="0">
                <a:latin typeface="Arial" panose="020B0604020202020204" pitchFamily="34" charset="0"/>
                <a:cs typeface="Arial" panose="020B0604020202020204" pitchFamily="34" charset="0"/>
              </a:defRPr>
            </a:lvl4pPr>
            <a:lvl5pPr marL="1219261" indent="0">
              <a:buNone/>
              <a:defRPr sz="1333" b="0" i="0">
                <a:latin typeface="Arial" panose="020B0604020202020204" pitchFamily="34" charset="0"/>
                <a:cs typeface="Arial" panose="020B0604020202020204" pitchFamily="34" charset="0"/>
              </a:defRPr>
            </a:lvl5pPr>
          </a:lstStyle>
          <a:p>
            <a:pPr>
              <a:buFont typeface="Arial" panose="020B0604020202020204" pitchFamily="34" charset="0"/>
              <a:buChar char="•"/>
            </a:pPr>
            <a:r>
              <a:rPr lang="en-US" sz="1333" b="0" i="0" dirty="0">
                <a:solidFill>
                  <a:srgbClr val="000000"/>
                </a:solidFill>
                <a:effectLst/>
              </a:rPr>
              <a:t>(examples of disclosures)</a:t>
            </a:r>
          </a:p>
          <a:p>
            <a:pPr>
              <a:buFont typeface="Arial" panose="020B0604020202020204" pitchFamily="34" charset="0"/>
              <a:buChar char="•"/>
            </a:pPr>
            <a:r>
              <a:rPr lang="en-US" sz="1333" b="0" i="0" dirty="0">
                <a:solidFill>
                  <a:srgbClr val="000000"/>
                </a:solidFill>
                <a:effectLst/>
              </a:rPr>
              <a:t>A Great Organization, Salary</a:t>
            </a:r>
            <a:endParaRPr lang="en-US" sz="1333" b="0" dirty="0"/>
          </a:p>
          <a:p>
            <a:pPr>
              <a:buFont typeface="Arial" panose="020B0604020202020204" pitchFamily="34" charset="0"/>
              <a:buChar char="•"/>
            </a:pPr>
            <a:r>
              <a:rPr lang="en-US" sz="1333" b="0" i="0" dirty="0">
                <a:solidFill>
                  <a:srgbClr val="000000"/>
                </a:solidFill>
                <a:effectLst/>
              </a:rPr>
              <a:t>Literacy Health Associates, Paid Consultant</a:t>
            </a:r>
            <a:endParaRPr lang="en-US" sz="1333" b="0" dirty="0"/>
          </a:p>
          <a:p>
            <a:pPr>
              <a:buFont typeface="Arial" panose="020B0604020202020204" pitchFamily="34" charset="0"/>
              <a:buChar char="•"/>
            </a:pPr>
            <a:r>
              <a:rPr lang="en-US" sz="1333" b="0" i="0" dirty="0">
                <a:solidFill>
                  <a:srgbClr val="000000"/>
                </a:solidFill>
                <a:effectLst/>
              </a:rPr>
              <a:t>The Best University, Paid Associate Professor </a:t>
            </a:r>
            <a:endParaRPr lang="en-US" sz="1333" b="0" dirty="0"/>
          </a:p>
          <a:p>
            <a:pPr>
              <a:buFont typeface="Arial" panose="020B0604020202020204" pitchFamily="34" charset="0"/>
              <a:buChar char="•"/>
            </a:pPr>
            <a:r>
              <a:rPr lang="en-US" sz="1333" b="0" i="0" dirty="0">
                <a:solidFill>
                  <a:srgbClr val="000000"/>
                </a:solidFill>
                <a:effectLst/>
              </a:rPr>
              <a:t>ISD Associates, Grant Support</a:t>
            </a:r>
            <a:endParaRPr lang="en-US" sz="1333" b="0" dirty="0"/>
          </a:p>
          <a:p>
            <a:pPr>
              <a:buFont typeface="Arial" panose="020B0604020202020204" pitchFamily="34" charset="0"/>
              <a:buChar char="•"/>
            </a:pPr>
            <a:r>
              <a:rPr lang="en-US" sz="1333" b="0" i="0" dirty="0">
                <a:solidFill>
                  <a:srgbClr val="000000"/>
                </a:solidFill>
                <a:effectLst/>
              </a:rPr>
              <a:t>ABC Curriculum Solutions, Author </a:t>
            </a:r>
            <a:endParaRPr lang="en-US" sz="1333" b="0" dirty="0"/>
          </a:p>
          <a:p>
            <a:pPr>
              <a:buFont typeface="Arial" panose="020B0604020202020204" pitchFamily="34" charset="0"/>
              <a:buChar char="•"/>
            </a:pPr>
            <a:r>
              <a:rPr lang="en-US" sz="1333" b="0" i="0" dirty="0">
                <a:solidFill>
                  <a:srgbClr val="000000"/>
                </a:solidFill>
                <a:effectLst/>
              </a:rPr>
              <a:t>Sunset Corporations, Unpaid Board Representative</a:t>
            </a:r>
            <a:endParaRPr lang="en-US" sz="1333" b="0" dirty="0"/>
          </a:p>
          <a:p>
            <a:pPr>
              <a:buFont typeface="Arial" panose="020B0604020202020204" pitchFamily="34" charset="0"/>
              <a:buChar char="•"/>
            </a:pPr>
            <a:r>
              <a:rPr lang="en-US" sz="1333" b="0" i="0" dirty="0">
                <a:solidFill>
                  <a:srgbClr val="000000"/>
                </a:solidFill>
                <a:effectLst/>
              </a:rPr>
              <a:t>Literacy Innovative Council, Founder </a:t>
            </a:r>
            <a:endParaRPr lang="en-US" sz="1333" b="0" dirty="0"/>
          </a:p>
          <a:p>
            <a:pPr>
              <a:buFont typeface="Arial" panose="020B0604020202020204" pitchFamily="34" charset="0"/>
              <a:buChar char="•"/>
            </a:pPr>
            <a:r>
              <a:rPr lang="en-US" sz="1333" b="0" i="0" dirty="0">
                <a:solidFill>
                  <a:srgbClr val="000000"/>
                </a:solidFill>
                <a:effectLst/>
              </a:rPr>
              <a:t>XYZ Foundation, Research Grant Awarded </a:t>
            </a:r>
            <a:endParaRPr lang="en-US" sz="1333" b="0" dirty="0"/>
          </a:p>
          <a:p>
            <a:pPr>
              <a:buFont typeface="Arial" panose="020B0604020202020204" pitchFamily="34" charset="0"/>
              <a:buChar char="•"/>
            </a:pPr>
            <a:r>
              <a:rPr lang="en-US" sz="1333" b="0" i="0" dirty="0">
                <a:solidFill>
                  <a:srgbClr val="000000"/>
                </a:solidFill>
                <a:effectLst/>
              </a:rPr>
              <a:t>Someone’s Department of Education, Statewide Committee Member</a:t>
            </a:r>
            <a:endParaRPr lang="en-US" dirty="0"/>
          </a:p>
        </p:txBody>
      </p:sp>
    </p:spTree>
    <p:extLst>
      <p:ext uri="{BB962C8B-B14F-4D97-AF65-F5344CB8AC3E}">
        <p14:creationId xmlns:p14="http://schemas.microsoft.com/office/powerpoint/2010/main" val="5456606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595C2F3-0DBB-6E42-9747-218192B577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00471339"/>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3A1997BF-D1CD-B746-ABED-9C5B788ED6A7}"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56393120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8ACDC59E-D0C9-D54F-844C-66B9A10F1714}"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95076997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DAE3F42E-27C9-4445-A325-316D5EA0407B}"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503058673"/>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7" name="Rectangle 6"/>
          <p:cNvSpPr>
            <a:spLocks noGrp="1" noChangeArrowheads="1"/>
          </p:cNvSpPr>
          <p:nvPr>
            <p:ph type="sldNum" sz="quarter" idx="12"/>
          </p:nvPr>
        </p:nvSpPr>
        <p:spPr>
          <a:ln/>
        </p:spPr>
        <p:txBody>
          <a:bodyPr/>
          <a:lstStyle>
            <a:lvl1pPr>
              <a:defRPr/>
            </a:lvl1pPr>
          </a:lstStyle>
          <a:p>
            <a:fld id="{67031733-BD0B-5549-8273-0EC4FDDADA41}"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588959994"/>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9" name="Rectangle 6"/>
          <p:cNvSpPr>
            <a:spLocks noGrp="1" noChangeArrowheads="1"/>
          </p:cNvSpPr>
          <p:nvPr>
            <p:ph type="sldNum" sz="quarter" idx="12"/>
          </p:nvPr>
        </p:nvSpPr>
        <p:spPr>
          <a:ln/>
        </p:spPr>
        <p:txBody>
          <a:bodyPr/>
          <a:lstStyle>
            <a:lvl1pPr>
              <a:defRPr/>
            </a:lvl1pPr>
          </a:lstStyle>
          <a:p>
            <a:fld id="{BC66248A-4456-4F4D-A813-A7F238EC8338}"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911287360"/>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5" name="Rectangle 6"/>
          <p:cNvSpPr>
            <a:spLocks noGrp="1" noChangeArrowheads="1"/>
          </p:cNvSpPr>
          <p:nvPr>
            <p:ph type="sldNum" sz="quarter" idx="12"/>
          </p:nvPr>
        </p:nvSpPr>
        <p:spPr>
          <a:ln/>
        </p:spPr>
        <p:txBody>
          <a:bodyPr/>
          <a:lstStyle>
            <a:lvl1pPr>
              <a:defRPr/>
            </a:lvl1pPr>
          </a:lstStyle>
          <a:p>
            <a:fld id="{A4633F0C-932C-2E41-B2F9-012DF9A1E94E}"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32052127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4" name="Rectangle 6"/>
          <p:cNvSpPr>
            <a:spLocks noGrp="1" noChangeArrowheads="1"/>
          </p:cNvSpPr>
          <p:nvPr>
            <p:ph type="sldNum" sz="quarter" idx="12"/>
          </p:nvPr>
        </p:nvSpPr>
        <p:spPr>
          <a:ln/>
        </p:spPr>
        <p:txBody>
          <a:bodyPr/>
          <a:lstStyle>
            <a:lvl1pPr>
              <a:defRPr/>
            </a:lvl1pPr>
          </a:lstStyle>
          <a:p>
            <a:fld id="{F6D1EB49-BB34-BE47-BE4B-C8E3F7C83FB6}"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81682676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7" name="Rectangle 6"/>
          <p:cNvSpPr>
            <a:spLocks noGrp="1" noChangeArrowheads="1"/>
          </p:cNvSpPr>
          <p:nvPr>
            <p:ph type="sldNum" sz="quarter" idx="12"/>
          </p:nvPr>
        </p:nvSpPr>
        <p:spPr>
          <a:ln/>
        </p:spPr>
        <p:txBody>
          <a:bodyPr/>
          <a:lstStyle>
            <a:lvl1pPr>
              <a:defRPr/>
            </a:lvl1pPr>
          </a:lstStyle>
          <a:p>
            <a:fld id="{87EC6601-9E3F-544E-8CE0-04A94973AD04}"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44677933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7" name="Rectangle 6"/>
          <p:cNvSpPr>
            <a:spLocks noGrp="1" noChangeArrowheads="1"/>
          </p:cNvSpPr>
          <p:nvPr>
            <p:ph type="sldNum" sz="quarter" idx="12"/>
          </p:nvPr>
        </p:nvSpPr>
        <p:spPr>
          <a:ln/>
        </p:spPr>
        <p:txBody>
          <a:bodyPr/>
          <a:lstStyle>
            <a:lvl1pPr>
              <a:defRPr/>
            </a:lvl1pPr>
          </a:lstStyle>
          <a:p>
            <a:fld id="{729B1001-4845-054D-B0D5-D85B0BDF9EB4}"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49497961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AA9E5172-A84A-1347-9AF9-825ABFA8AECF}"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013910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7E57856-4AAD-7E4C-917C-630A34A3D12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09779228"/>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3E1D3047-804E-9742-8866-BD7C3C7BDD7D}"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900554649"/>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7" name="Rectangle 6"/>
          <p:cNvSpPr>
            <a:spLocks noGrp="1" noChangeArrowheads="1"/>
          </p:cNvSpPr>
          <p:nvPr>
            <p:ph type="sldNum" sz="quarter" idx="12"/>
          </p:nvPr>
        </p:nvSpPr>
        <p:spPr>
          <a:ln/>
        </p:spPr>
        <p:txBody>
          <a:bodyPr/>
          <a:lstStyle>
            <a:lvl1pPr>
              <a:defRPr/>
            </a:lvl1pPr>
          </a:lstStyle>
          <a:p>
            <a:fld id="{BC0F40CA-8ADB-C54A-B5BD-CA7340A71756}"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05501640"/>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5" name="Rectangle 6"/>
          <p:cNvSpPr>
            <a:spLocks noGrp="1" noChangeArrowheads="1"/>
          </p:cNvSpPr>
          <p:nvPr>
            <p:ph type="sldNum" sz="quarter" idx="12"/>
          </p:nvPr>
        </p:nvSpPr>
        <p:spPr>
          <a:ln/>
        </p:spPr>
        <p:txBody>
          <a:bodyPr/>
          <a:lstStyle>
            <a:lvl1pPr>
              <a:defRPr/>
            </a:lvl1pPr>
          </a:lstStyle>
          <a:p>
            <a:fld id="{3175530D-B721-CC4D-9C64-40677B48865C}"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906719829"/>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Media Placeholder 2"/>
          <p:cNvSpPr>
            <a:spLocks noGrp="1"/>
          </p:cNvSpPr>
          <p:nvPr>
            <p:ph type="media" sz="half" idx="1"/>
          </p:nvPr>
        </p:nvSpPr>
        <p:spPr>
          <a:xfrm>
            <a:off x="914400" y="1981200"/>
            <a:ext cx="5080000" cy="4114800"/>
          </a:xfrm>
        </p:spPr>
        <p:txBody>
          <a:bodyPr/>
          <a:lstStyle/>
          <a:p>
            <a:endParaRPr lang="en-US"/>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pPr>
              <a:defRPr/>
            </a:pPr>
            <a:endParaRPr lang="en-US">
              <a:solidFill>
                <a:srgbClr val="000000"/>
              </a:solidFill>
              <a:latin typeface="Arial"/>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pPr>
              <a:defRPr/>
            </a:pPr>
            <a:endParaRPr lang="en-US">
              <a:solidFill>
                <a:srgbClr val="000000"/>
              </a:solidFill>
              <a:latin typeface="Arial"/>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6784B2EF-B421-244F-94BA-D67FAB0D3D18}"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944773700"/>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endParaRPr lang="en-US"/>
          </a:p>
        </p:txBody>
      </p:sp>
      <p:sp>
        <p:nvSpPr>
          <p:cNvPr id="4" name="Date Placeholder 3"/>
          <p:cNvSpPr>
            <a:spLocks noGrp="1"/>
          </p:cNvSpPr>
          <p:nvPr>
            <p:ph type="dt" sz="half" idx="10"/>
          </p:nvPr>
        </p:nvSpPr>
        <p:spPr>
          <a:xfrm>
            <a:off x="914400" y="6248400"/>
            <a:ext cx="2540000" cy="457200"/>
          </a:xfrm>
        </p:spPr>
        <p:txBody>
          <a:bodyPr/>
          <a:lstStyle>
            <a:lvl1pPr>
              <a:defRPr/>
            </a:lvl1pPr>
          </a:lstStyle>
          <a:p>
            <a:pPr>
              <a:defRPr/>
            </a:pPr>
            <a:endParaRPr lang="en-US">
              <a:solidFill>
                <a:srgbClr val="000000"/>
              </a:solidFill>
              <a:latin typeface="Arial"/>
            </a:endParaRPr>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pPr>
              <a:defRPr/>
            </a:pPr>
            <a:endParaRPr lang="en-US">
              <a:solidFill>
                <a:srgbClr val="000000"/>
              </a:solidFill>
              <a:latin typeface="Arial"/>
            </a:endParaRPr>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3F9E58EB-AE0E-6041-B70F-7DCF34C55519}" type="slidenum">
              <a:rPr lang="en-US">
                <a:solidFill>
                  <a:srgbClr val="000000"/>
                </a:solidFill>
                <a:latin typeface="Arial"/>
                <a:ea typeface="ＭＳ Ｐゴシック"/>
                <a:cs typeface="ＭＳ Ｐゴシック"/>
              </a: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08481221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42" name="Rectangle 2"/>
          <p:cNvSpPr>
            <a:spLocks noGrp="1" noChangeArrowheads="1"/>
          </p:cNvSpPr>
          <p:nvPr>
            <p:ph type="ctrTitle"/>
          </p:nvPr>
        </p:nvSpPr>
        <p:spPr>
          <a:xfrm>
            <a:off x="914400" y="2286000"/>
            <a:ext cx="10363200" cy="1143000"/>
          </a:xfrm>
        </p:spPr>
        <p:txBody>
          <a:bodyPr/>
          <a:lstStyle>
            <a:lvl1pPr>
              <a:defRPr/>
            </a:lvl1pPr>
          </a:lstStyle>
          <a:p>
            <a:pPr lvl="0"/>
            <a:r>
              <a:rPr lang="en-US" noProof="0"/>
              <a:t>Click to edit Master title style</a:t>
            </a:r>
          </a:p>
        </p:txBody>
      </p:sp>
      <p:sp>
        <p:nvSpPr>
          <p:cNvPr id="61443"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AE244AA2-4A19-B542-B847-DF7D505A1143}"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543263663"/>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04EC4783-4822-A049-AF61-A0A0A2EF62E3}"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8093239"/>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A29A650E-D85C-9945-B310-43E72EB0EF49}"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354741157"/>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AB334BEF-7C87-1D49-9770-EF754ADA7104}"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4159415369"/>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9" name="Rectangle 6"/>
          <p:cNvSpPr>
            <a:spLocks noGrp="1" noChangeArrowheads="1"/>
          </p:cNvSpPr>
          <p:nvPr>
            <p:ph type="sldNum" sz="quarter" idx="12"/>
          </p:nvPr>
        </p:nvSpPr>
        <p:spPr>
          <a:ln/>
        </p:spPr>
        <p:txBody>
          <a:bodyPr/>
          <a:lstStyle>
            <a:lvl1pPr>
              <a:defRPr/>
            </a:lvl1pPr>
          </a:lstStyle>
          <a:p>
            <a:pPr>
              <a:defRPr/>
            </a:pPr>
            <a:fld id="{3AD79C9C-A1F0-2845-AE4E-3F6BA7E1F24A}"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6619522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012CAC-0912-0B41-9B16-3B443A4E4D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9694849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5" name="Rectangle 6"/>
          <p:cNvSpPr>
            <a:spLocks noGrp="1" noChangeArrowheads="1"/>
          </p:cNvSpPr>
          <p:nvPr>
            <p:ph type="sldNum" sz="quarter" idx="12"/>
          </p:nvPr>
        </p:nvSpPr>
        <p:spPr>
          <a:ln/>
        </p:spPr>
        <p:txBody>
          <a:bodyPr/>
          <a:lstStyle>
            <a:lvl1pPr>
              <a:defRPr/>
            </a:lvl1pPr>
          </a:lstStyle>
          <a:p>
            <a:pPr>
              <a:defRPr/>
            </a:pPr>
            <a:fld id="{D9BC4109-43E4-2446-BF8E-927D9EF7F6B9}"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976772454"/>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4" name="Rectangle 6"/>
          <p:cNvSpPr>
            <a:spLocks noGrp="1" noChangeArrowheads="1"/>
          </p:cNvSpPr>
          <p:nvPr>
            <p:ph type="sldNum" sz="quarter" idx="12"/>
          </p:nvPr>
        </p:nvSpPr>
        <p:spPr>
          <a:ln/>
        </p:spPr>
        <p:txBody>
          <a:bodyPr/>
          <a:lstStyle>
            <a:lvl1pPr>
              <a:defRPr/>
            </a:lvl1pPr>
          </a:lstStyle>
          <a:p>
            <a:pPr>
              <a:defRPr/>
            </a:pPr>
            <a:fld id="{D7EF1101-E517-3648-A5C8-89B411FAC58A}"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035647669"/>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634612A0-C2E9-144B-BC68-A0DC925398C1}"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404062612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B3D08DE9-E074-C248-99DE-AFC518471D5D}"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61400199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58786080-8BB2-E046-830F-8EB0BAFE615F}"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71440289"/>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5DA022-B40B-9F42-8E5A-72529A3AC297}"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325491255"/>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1BC0C6AF-42F0-6841-A55F-127681718804}"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425272306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lipArt Placeholder 2"/>
          <p:cNvSpPr>
            <a:spLocks noGrp="1"/>
          </p:cNvSpPr>
          <p:nvPr>
            <p:ph type="clipArt" sz="half" idx="1"/>
          </p:nvPr>
        </p:nvSpPr>
        <p:spPr>
          <a:xfrm>
            <a:off x="914400" y="1981200"/>
            <a:ext cx="5080000" cy="4114800"/>
          </a:xfrm>
        </p:spPr>
        <p:txBody>
          <a:bodyPr/>
          <a:lstStyle/>
          <a:p>
            <a:pPr lvl="0"/>
            <a:endParaRPr lang="en-US" noProof="0"/>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8614DAE5-382D-2341-B5BC-BD9C4B3FBE34}"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75176068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Media Placeholder 2"/>
          <p:cNvSpPr>
            <a:spLocks noGrp="1"/>
          </p:cNvSpPr>
          <p:nvPr>
            <p:ph type="media" sz="half" idx="1"/>
          </p:nvPr>
        </p:nvSpPr>
        <p:spPr>
          <a:xfrm>
            <a:off x="914400" y="1981200"/>
            <a:ext cx="5080000" cy="4114800"/>
          </a:xfrm>
        </p:spPr>
        <p:txBody>
          <a:bodyPr/>
          <a:lstStyle/>
          <a:p>
            <a:pPr lvl="0"/>
            <a:endParaRPr lang="en-US" noProof="0"/>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02FD7585-DCE5-0440-AB2B-BE6836D8F4A4}"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71147187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A695CF-1840-2D40-8CA1-B23D6C0E9A7B}"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9350019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3A17793-8DCB-254C-B384-B2CDFA1C91C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62560659"/>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5" name="Rectangle 6"/>
          <p:cNvSpPr>
            <a:spLocks noGrp="1" noChangeArrowheads="1"/>
          </p:cNvSpPr>
          <p:nvPr>
            <p:ph type="sldNum" sz="quarter" idx="12"/>
          </p:nvPr>
        </p:nvSpPr>
        <p:spPr>
          <a:ln/>
        </p:spPr>
        <p:txBody>
          <a:bodyPr/>
          <a:lstStyle>
            <a:lvl1pPr>
              <a:defRPr/>
            </a:lvl1pPr>
          </a:lstStyle>
          <a:p>
            <a:pPr>
              <a:defRPr/>
            </a:pPr>
            <a:fld id="{D0854F43-F0CD-544D-921E-F2D6B9D9355B}"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045322820"/>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23" indent="0" algn="ctr">
              <a:buNone/>
              <a:defRPr/>
            </a:lvl2pPr>
            <a:lvl3pPr marL="914446" indent="0" algn="ctr">
              <a:buNone/>
              <a:defRPr/>
            </a:lvl3pPr>
            <a:lvl4pPr marL="1371669" indent="0" algn="ctr">
              <a:buNone/>
              <a:defRPr/>
            </a:lvl4pPr>
            <a:lvl5pPr marL="1828891" indent="0" algn="ctr">
              <a:buNone/>
              <a:defRPr/>
            </a:lvl5pPr>
            <a:lvl6pPr marL="2286114" indent="0" algn="ctr">
              <a:buNone/>
              <a:defRPr/>
            </a:lvl6pPr>
            <a:lvl7pPr marL="2743337" indent="0" algn="ctr">
              <a:buNone/>
              <a:defRPr/>
            </a:lvl7pPr>
            <a:lvl8pPr marL="3200560" indent="0" algn="ctr">
              <a:buNone/>
              <a:defRPr/>
            </a:lvl8pPr>
            <a:lvl9pPr marL="3657783"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5A09F722-84B7-6C48-9C4E-D8E16E485A37}"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898867176"/>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9DBBCC94-44BD-804C-97D7-ECE2F0004D8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291354736"/>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4"/>
            <a:ext cx="10363200" cy="1500187"/>
          </a:xfrm>
        </p:spPr>
        <p:txBody>
          <a:bodyPr anchor="b"/>
          <a:lstStyle>
            <a:lvl1pPr marL="0" indent="0">
              <a:buNone/>
              <a:defRPr sz="2000"/>
            </a:lvl1pPr>
            <a:lvl2pPr marL="457223" indent="0">
              <a:buNone/>
              <a:defRPr sz="1800"/>
            </a:lvl2pPr>
            <a:lvl3pPr marL="914446" indent="0">
              <a:buNone/>
              <a:defRPr sz="1600"/>
            </a:lvl3pPr>
            <a:lvl4pPr marL="1371669" indent="0">
              <a:buNone/>
              <a:defRPr sz="1400"/>
            </a:lvl4pPr>
            <a:lvl5pPr marL="1828891" indent="0">
              <a:buNone/>
              <a:defRPr sz="1400"/>
            </a:lvl5pPr>
            <a:lvl6pPr marL="2286114" indent="0">
              <a:buNone/>
              <a:defRPr sz="1400"/>
            </a:lvl6pPr>
            <a:lvl7pPr marL="2743337" indent="0">
              <a:buNone/>
              <a:defRPr sz="1400"/>
            </a:lvl7pPr>
            <a:lvl8pPr marL="3200560" indent="0">
              <a:buNone/>
              <a:defRPr sz="1400"/>
            </a:lvl8pPr>
            <a:lvl9pPr marL="3657783"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FD618D-EF4C-9443-96FE-710B58135ABE}"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356691154"/>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2590C4-5E1D-5C41-9D5F-DB1BC63D48EF}"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5031930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4"/>
            <a:ext cx="5386917" cy="63976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4"/>
            <a:ext cx="5389033" cy="63976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9" name="Rectangle 6"/>
          <p:cNvSpPr>
            <a:spLocks noGrp="1" noChangeArrowheads="1"/>
          </p:cNvSpPr>
          <p:nvPr>
            <p:ph type="sldNum" sz="quarter" idx="12"/>
          </p:nvPr>
        </p:nvSpPr>
        <p:spPr>
          <a:ln/>
        </p:spPr>
        <p:txBody>
          <a:bodyPr/>
          <a:lstStyle>
            <a:lvl1pPr>
              <a:defRPr/>
            </a:lvl1pPr>
          </a:lstStyle>
          <a:p>
            <a:pPr>
              <a:defRPr/>
            </a:pPr>
            <a:fld id="{E070DDA9-1AB5-D24D-BDBA-206F9ACAB99E}"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105573408"/>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90BEBCD8-34C2-D942-8068-44A93E3FA192}"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737075266"/>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6"/>
          <p:cNvSpPr>
            <a:spLocks noGrp="1" noChangeArrowheads="1"/>
          </p:cNvSpPr>
          <p:nvPr>
            <p:ph type="sldNum" sz="quarter" idx="12"/>
          </p:nvPr>
        </p:nvSpPr>
        <p:spPr>
          <a:ln/>
        </p:spPr>
        <p:txBody>
          <a:bodyPr/>
          <a:lstStyle>
            <a:lvl1pPr>
              <a:defRPr/>
            </a:lvl1pPr>
          </a:lstStyle>
          <a:p>
            <a:pPr>
              <a:defRPr/>
            </a:pPr>
            <a:fld id="{DFCE2839-0D6C-5E42-BDBA-53DE52E1045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10766801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23" indent="0">
              <a:buNone/>
              <a:defRPr sz="1200"/>
            </a:lvl2pPr>
            <a:lvl3pPr marL="914446" indent="0">
              <a:buNone/>
              <a:defRPr sz="1000"/>
            </a:lvl3pPr>
            <a:lvl4pPr marL="1371669" indent="0">
              <a:buNone/>
              <a:defRPr sz="900"/>
            </a:lvl4pPr>
            <a:lvl5pPr marL="1828891" indent="0">
              <a:buNone/>
              <a:defRPr sz="900"/>
            </a:lvl5pPr>
            <a:lvl6pPr marL="2286114" indent="0">
              <a:buNone/>
              <a:defRPr sz="900"/>
            </a:lvl6pPr>
            <a:lvl7pPr marL="2743337" indent="0">
              <a:buNone/>
              <a:defRPr sz="900"/>
            </a:lvl7pPr>
            <a:lvl8pPr marL="3200560" indent="0">
              <a:buNone/>
              <a:defRPr sz="900"/>
            </a:lvl8pPr>
            <a:lvl9pPr marL="3657783"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2BDF4E46-5E12-7F4D-8A8D-460DB913CE15}"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7479212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23" indent="0">
              <a:buNone/>
              <a:defRPr sz="1200"/>
            </a:lvl2pPr>
            <a:lvl3pPr marL="914446" indent="0">
              <a:buNone/>
              <a:defRPr sz="1000"/>
            </a:lvl3pPr>
            <a:lvl4pPr marL="1371669" indent="0">
              <a:buNone/>
              <a:defRPr sz="900"/>
            </a:lvl4pPr>
            <a:lvl5pPr marL="1828891" indent="0">
              <a:buNone/>
              <a:defRPr sz="900"/>
            </a:lvl5pPr>
            <a:lvl6pPr marL="2286114" indent="0">
              <a:buNone/>
              <a:defRPr sz="900"/>
            </a:lvl6pPr>
            <a:lvl7pPr marL="2743337" indent="0">
              <a:buNone/>
              <a:defRPr sz="900"/>
            </a:lvl7pPr>
            <a:lvl8pPr marL="3200560" indent="0">
              <a:buNone/>
              <a:defRPr sz="900"/>
            </a:lvl8pPr>
            <a:lvl9pPr marL="3657783"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14CE558A-0A5F-DD48-9E31-BD5F8B1B279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5975552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D9DB2B7-1F09-4440-AD9D-59780A9E77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53176033"/>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7A63BDEF-A59F-6749-A634-B3200C77900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888871832"/>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E10453F4-9AC0-EA4D-B158-3A76D8058120}"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677320616"/>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226ADC7E-2C31-B340-BF38-D0F78E8A2CD3}"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47565722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Media Placeholder 2"/>
          <p:cNvSpPr>
            <a:spLocks noGrp="1"/>
          </p:cNvSpPr>
          <p:nvPr>
            <p:ph type="media" sz="half" idx="1"/>
          </p:nvPr>
        </p:nvSpPr>
        <p:spPr>
          <a:xfrm>
            <a:off x="914400" y="1981200"/>
            <a:ext cx="5080000" cy="4114800"/>
          </a:xfrm>
        </p:spPr>
        <p:txBody>
          <a:bodyPr/>
          <a:lstStyle/>
          <a:p>
            <a:pPr lvl="0"/>
            <a:endParaRPr lang="en-US" noProof="0"/>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F1B497CC-350D-4548-935E-FC77DF2A5815}"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920039229"/>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6DA227-8F71-DE4D-8DBA-ED496613DA3B}"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6638883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FBA495B-B52A-DF4A-9227-A224F680551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840206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AAD6130-3BC5-C241-8030-906AB63B665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18020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145E7E-0F11-5845-AEC5-40299174AD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46220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7E09DAB-4FAB-1746-B319-407776CB49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248505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2EB8323-9BDA-E64E-82CC-9FB2FD86C54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0714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A close-up of a poster&#10;&#10;AI-generated content may be incorrect.">
            <a:extLst>
              <a:ext uri="{FF2B5EF4-FFF2-40B4-BE49-F238E27FC236}">
                <a16:creationId xmlns:a16="http://schemas.microsoft.com/office/drawing/2014/main" id="{E084C42F-20A2-B44B-A49F-D23A630E425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95068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FCE3E2-1FDC-ED40-9A0C-88733AE56B0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76446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F4BDE80-2EE0-A04D-BB28-258620AFA00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26678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15DDCC2-FD5A-1F45-A4D6-DC361148E90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582810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Media Placeholder 2"/>
          <p:cNvSpPr>
            <a:spLocks noGrp="1"/>
          </p:cNvSpPr>
          <p:nvPr>
            <p:ph type="media" sz="half" idx="1"/>
          </p:nvPr>
        </p:nvSpPr>
        <p:spPr>
          <a:xfrm>
            <a:off x="914400" y="1981200"/>
            <a:ext cx="5080000" cy="4114800"/>
          </a:xfrm>
        </p:spPr>
        <p:txBody>
          <a:bodyPr/>
          <a:lstStyle/>
          <a:p>
            <a:pPr lvl="0"/>
            <a:endParaRPr lang="en-US" noProof="0"/>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E34D325-A953-6140-928F-8574B8F92AB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325958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9D49555-BAFA-FE43-9EDC-F34C5A51392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956343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4C88245-7494-384C-B450-068A40186F3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585140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21491761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4482661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2475A3-7FAD-7347-BA1D-5386206D3CBC}" type="datetimeFigureOut">
              <a:rPr lang="en-US" smtClean="0"/>
              <a:t>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9178070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92475A3-7FAD-7347-BA1D-5386206D3CBC}" type="datetimeFigureOut">
              <a:rPr lang="en-US" smtClean="0"/>
              <a:t>2/12/25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460091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a:prstGeom prst="rect">
            <a:avLst/>
          </a:prstGeo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a:prstGeom prst="rect">
            <a:avLst/>
          </a:prstGeo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2/12/25</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011227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92475A3-7FAD-7347-BA1D-5386206D3CBC}" type="datetimeFigureOut">
              <a:rPr lang="en-US" smtClean="0"/>
              <a:t>2/12/25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1372895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92475A3-7FAD-7347-BA1D-5386206D3CBC}" type="datetimeFigureOut">
              <a:rPr lang="en-US" smtClean="0"/>
              <a:t>2/12/25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41659173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475A3-7FAD-7347-BA1D-5386206D3CBC}" type="datetimeFigureOut">
              <a:rPr lang="en-US" smtClean="0"/>
              <a:t>2/12/25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18050842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92475A3-7FAD-7347-BA1D-5386206D3CBC}" type="datetimeFigureOut">
              <a:rPr lang="en-US" smtClean="0"/>
              <a:t>2/12/25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14069969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92475A3-7FAD-7347-BA1D-5386206D3CBC}" type="datetimeFigureOut">
              <a:rPr lang="en-US" smtClean="0"/>
              <a:t>2/12/25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3215941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8777295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2/12/25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0819409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1"/>
            <a:ext cx="104648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CFEC368-1D7A-4F81-ABF6-AE0E36BAF64C}" type="slidenum">
              <a:rPr lang="en-US" smtClean="0">
                <a:latin typeface="Calibri"/>
              </a:rPr>
              <a:pPr/>
              <a:t>‹#›</a:t>
            </a:fld>
            <a:endParaRPr lang="en-US" dirty="0">
              <a:latin typeface="Calibri"/>
            </a:endParaRPr>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74505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16410687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dirty="0"/>
              <a:t>Click to edit Master title style</a:t>
            </a:r>
          </a:p>
        </p:txBody>
      </p:sp>
      <p:sp>
        <p:nvSpPr>
          <p:cNvPr id="3" name="Text Placeholder 2"/>
          <p:cNvSpPr>
            <a:spLocks noGrp="1"/>
          </p:cNvSpPr>
          <p:nvPr>
            <p:ph type="body" idx="1"/>
          </p:nvPr>
        </p:nvSpPr>
        <p:spPr>
          <a:xfrm>
            <a:off x="963084" y="4626865"/>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9363706"/>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a:prstGeom prst="rect">
            <a:avLst/>
          </a:prstGeo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a:prstGeom prst="rect">
            <a:avLst/>
          </a:prstGeo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2/12/25</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4480447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6" name="Footer Placeholder 5"/>
          <p:cNvSpPr>
            <a:spLocks noGrp="1"/>
          </p:cNvSpPr>
          <p:nvPr>
            <p:ph type="ftr" sz="quarter" idx="11"/>
          </p:nvPr>
        </p:nvSpPr>
        <p:spPr/>
        <p:txBody>
          <a:bodyPr/>
          <a:lstStyle/>
          <a:p>
            <a:endParaRPr lang="en-US" dirty="0">
              <a:latin typeface="Calibri"/>
            </a:endParaRPr>
          </a:p>
        </p:txBody>
      </p:sp>
      <p:sp>
        <p:nvSpPr>
          <p:cNvPr id="7" name="Slide Number Placeholder 6"/>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245427277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8" name="Footer Placeholder 7"/>
          <p:cNvSpPr>
            <a:spLocks noGrp="1"/>
          </p:cNvSpPr>
          <p:nvPr>
            <p:ph type="ftr" sz="quarter" idx="11"/>
          </p:nvPr>
        </p:nvSpPr>
        <p:spPr/>
        <p:txBody>
          <a:bodyPr/>
          <a:lstStyle/>
          <a:p>
            <a:endParaRPr lang="en-US" dirty="0">
              <a:latin typeface="Calibri"/>
            </a:endParaRPr>
          </a:p>
        </p:txBody>
      </p:sp>
      <p:sp>
        <p:nvSpPr>
          <p:cNvPr id="9" name="Slide Number Placeholder 8"/>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09098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4" name="Footer Placeholder 3"/>
          <p:cNvSpPr>
            <a:spLocks noGrp="1"/>
          </p:cNvSpPr>
          <p:nvPr>
            <p:ph type="ftr" sz="quarter" idx="11"/>
          </p:nvPr>
        </p:nvSpPr>
        <p:spPr/>
        <p:txBody>
          <a:bodyPr/>
          <a:lstStyle/>
          <a:p>
            <a:endParaRPr lang="en-US" dirty="0">
              <a:latin typeface="Calibri"/>
            </a:endParaRPr>
          </a:p>
        </p:txBody>
      </p:sp>
      <p:sp>
        <p:nvSpPr>
          <p:cNvPr id="5" name="Slide Number Placeholder 4"/>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4562830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3" name="Footer Placeholder 2"/>
          <p:cNvSpPr>
            <a:spLocks noGrp="1"/>
          </p:cNvSpPr>
          <p:nvPr>
            <p:ph type="ftr" sz="quarter" idx="11"/>
          </p:nvPr>
        </p:nvSpPr>
        <p:spPr/>
        <p:txBody>
          <a:bodyPr/>
          <a:lstStyle/>
          <a:p>
            <a:endParaRPr lang="en-US" dirty="0">
              <a:latin typeface="Calibri"/>
            </a:endParaRPr>
          </a:p>
        </p:txBody>
      </p:sp>
      <p:sp>
        <p:nvSpPr>
          <p:cNvPr id="4" name="Slide Number Placeholder 3"/>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29366290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1" y="2130553"/>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6" name="Footer Placeholder 5"/>
          <p:cNvSpPr>
            <a:spLocks noGrp="1"/>
          </p:cNvSpPr>
          <p:nvPr>
            <p:ph type="ftr" sz="quarter" idx="11"/>
          </p:nvPr>
        </p:nvSpPr>
        <p:spPr/>
        <p:txBody>
          <a:bodyPr/>
          <a:lstStyle/>
          <a:p>
            <a:endParaRPr lang="en-US" dirty="0">
              <a:latin typeface="Calibri"/>
            </a:endParaRPr>
          </a:p>
        </p:txBody>
      </p:sp>
      <p:sp>
        <p:nvSpPr>
          <p:cNvPr id="7" name="Slide Number Placeholder 6"/>
          <p:cNvSpPr>
            <a:spLocks noGrp="1"/>
          </p:cNvSpPr>
          <p:nvPr>
            <p:ph type="sldNum" sz="quarter" idx="12"/>
          </p:nvPr>
        </p:nvSpPr>
        <p:spPr/>
        <p:txBody>
          <a:bodyPr/>
          <a:lstStyle/>
          <a:p>
            <a:fld id="{0CFEC368-1D7A-4F81-ABF6-AE0E36BAF64C}" type="slidenum">
              <a:rPr lang="en-US" smtClean="0">
                <a:latin typeface="Calibri"/>
              </a:rPr>
              <a:pPr/>
              <a:t>‹#›</a:t>
            </a:fld>
            <a:endParaRPr lang="en-US" dirty="0">
              <a:latin typeface="Calibri"/>
            </a:endParaRPr>
          </a:p>
        </p:txBody>
      </p:sp>
      <p:cxnSp>
        <p:nvCxnSpPr>
          <p:cNvPr id="9" name="Straight Connector 8"/>
          <p:cNvCxnSpPr/>
          <p:nvPr/>
        </p:nvCxnSpPr>
        <p:spPr>
          <a:xfrm rot="5400000">
            <a:off x="912152" y="3579942"/>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40916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480"/>
            <a:ext cx="2856907"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6" name="Footer Placeholder 5"/>
          <p:cNvSpPr>
            <a:spLocks noGrp="1"/>
          </p:cNvSpPr>
          <p:nvPr>
            <p:ph type="ftr" sz="quarter" idx="11"/>
          </p:nvPr>
        </p:nvSpPr>
        <p:spPr/>
        <p:txBody>
          <a:bodyPr/>
          <a:lstStyle/>
          <a:p>
            <a:endParaRPr lang="en-US" dirty="0">
              <a:latin typeface="Calibri"/>
            </a:endParaRPr>
          </a:p>
        </p:txBody>
      </p:sp>
      <p:sp>
        <p:nvSpPr>
          <p:cNvPr id="7" name="Slide Number Placeholder 6"/>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14450150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14647251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2/12/25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23916409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A1997BF-D1CD-B746-ABED-9C5B788ED6A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724655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ACDC59E-D0C9-D54F-844C-66B9A10F171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14818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04800" y="1066800"/>
            <a:ext cx="54864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2/12/25</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1041634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AE3F42E-27C9-4445-A325-316D5EA0407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18933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7031733-BD0B-5549-8273-0EC4FDDADA4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2719981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BC66248A-4456-4F4D-A813-A7F238EC833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211616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A4633F0C-932C-2E41-B2F9-012DF9A1E94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4597390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F6D1EB49-BB34-BE47-BE4B-C8E3F7C83FB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573779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7EC6601-9E3F-544E-8CE0-04A94973AD0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13234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29B1001-4845-054D-B0D5-D85B0BDF9EB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382200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A9E5172-A84A-1347-9AF9-825ABFA8AEC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770062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E1D3047-804E-9742-8866-BD7C3C7BDD7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308688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C0F40CA-8ADB-C54A-B5BD-CA7340A7175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04233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2/12/25</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5660968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175530D-B721-CC4D-9C64-40677B48865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290916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Media Placeholder 2"/>
          <p:cNvSpPr>
            <a:spLocks noGrp="1"/>
          </p:cNvSpPr>
          <p:nvPr>
            <p:ph type="media" sz="half" idx="1"/>
          </p:nvPr>
        </p:nvSpPr>
        <p:spPr>
          <a:xfrm>
            <a:off x="914400" y="1981200"/>
            <a:ext cx="5080000" cy="4114800"/>
          </a:xfrm>
        </p:spPr>
        <p:txBody>
          <a:bodyPr/>
          <a:lstStyle/>
          <a:p>
            <a:endParaRPr lang="en-US"/>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6784B2EF-B421-244F-94BA-D67FAB0D3D1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392415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endParaRPr lang="en-US"/>
          </a:p>
        </p:txBody>
      </p:sp>
      <p:sp>
        <p:nvSpPr>
          <p:cNvPr id="4" name="Date Placeholder 3"/>
          <p:cNvSpPr>
            <a:spLocks noGrp="1"/>
          </p:cNvSpPr>
          <p:nvPr>
            <p:ph type="dt" sz="half" idx="10"/>
          </p:nvPr>
        </p:nvSpPr>
        <p:spPr>
          <a:xfrm>
            <a:off x="914400" y="6248400"/>
            <a:ext cx="2540000" cy="457200"/>
          </a:xfrm>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3F9E58EB-AE0E-6041-B70F-7DCF34C5551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8927958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914400" y="2286000"/>
            <a:ext cx="10363200" cy="1143000"/>
          </a:xfrm>
        </p:spPr>
        <p:txBody>
          <a:bodyPr/>
          <a:lstStyle>
            <a:lvl1pPr>
              <a:defRPr/>
            </a:lvl1pPr>
          </a:lstStyle>
          <a:p>
            <a:pPr lvl="0"/>
            <a:r>
              <a:rPr lang="en-US" noProof="0"/>
              <a:t>Click to edit Master title style</a:t>
            </a:r>
          </a:p>
        </p:txBody>
      </p:sp>
      <p:sp>
        <p:nvSpPr>
          <p:cNvPr id="6553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
        <p:nvSpPr>
          <p:cNvPr id="65540" name="Rectangle 4"/>
          <p:cNvSpPr>
            <a:spLocks noGrp="1" noChangeArrowheads="1"/>
          </p:cNvSpPr>
          <p:nvPr>
            <p:ph type="dt" sz="half" idx="2"/>
          </p:nvPr>
        </p:nvSpPr>
        <p:spPr/>
        <p:txBody>
          <a:bodyPr/>
          <a:lstStyle>
            <a:lvl1pPr>
              <a:defRPr/>
            </a:lvl1pPr>
          </a:lstStyle>
          <a:p>
            <a:endParaRPr lang="en-US">
              <a:solidFill>
                <a:srgbClr val="000000"/>
              </a:solidFill>
              <a:ea typeface="Osaka"/>
              <a:cs typeface="Osaka"/>
            </a:endParaRPr>
          </a:p>
        </p:txBody>
      </p:sp>
      <p:sp>
        <p:nvSpPr>
          <p:cNvPr id="65541" name="Rectangle 5"/>
          <p:cNvSpPr>
            <a:spLocks noGrp="1" noChangeArrowheads="1"/>
          </p:cNvSpPr>
          <p:nvPr>
            <p:ph type="ftr" sz="quarter" idx="3"/>
          </p:nvPr>
        </p:nvSpPr>
        <p:spPr/>
        <p:txBody>
          <a:bodyPr/>
          <a:lstStyle>
            <a:lvl1pPr>
              <a:defRPr/>
            </a:lvl1pPr>
          </a:lstStyle>
          <a:p>
            <a:endParaRPr lang="en-US">
              <a:solidFill>
                <a:srgbClr val="000000"/>
              </a:solidFill>
              <a:ea typeface="Osaka"/>
              <a:cs typeface="Osaka"/>
            </a:endParaRPr>
          </a:p>
        </p:txBody>
      </p:sp>
      <p:sp>
        <p:nvSpPr>
          <p:cNvPr id="65542" name="Rectangle 6"/>
          <p:cNvSpPr>
            <a:spLocks noGrp="1" noChangeArrowheads="1"/>
          </p:cNvSpPr>
          <p:nvPr>
            <p:ph type="sldNum" sz="quarter" idx="4"/>
          </p:nvPr>
        </p:nvSpPr>
        <p:spPr/>
        <p:txBody>
          <a:bodyPr/>
          <a:lstStyle>
            <a:lvl1pPr>
              <a:defRPr/>
            </a:lvl1pPr>
          </a:lstStyle>
          <a:p>
            <a:fld id="{952DEDC4-5D15-FD4C-A797-A6F0A49D21A9}"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4857662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3BC1B4C4-2D8B-7C40-BCCA-02F4527E38B7}"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8743340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BE6DA006-4484-4548-BBD8-2F06F8EEE9A7}"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44086383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DB7456A4-AE9F-DC45-8F27-B2CC229C7B43}"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8465641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9" name="Slide Number Placeholder 8"/>
          <p:cNvSpPr>
            <a:spLocks noGrp="1"/>
          </p:cNvSpPr>
          <p:nvPr>
            <p:ph type="sldNum" sz="quarter" idx="12"/>
          </p:nvPr>
        </p:nvSpPr>
        <p:spPr/>
        <p:txBody>
          <a:bodyPr/>
          <a:lstStyle>
            <a:lvl1pPr>
              <a:defRPr/>
            </a:lvl1pPr>
          </a:lstStyle>
          <a:p>
            <a:fld id="{EE51CEF1-7EFD-3845-B8EC-2F12FF7FD112}"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18010504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p:txBody>
          <a:bodyPr/>
          <a:lstStyle>
            <a:lvl1pPr>
              <a:defRPr/>
            </a:lvl1pPr>
          </a:lstStyle>
          <a:p>
            <a:fld id="{F7BABC05-225D-2440-AA94-C0625EBB18CB}"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4123658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4" name="Slide Number Placeholder 3"/>
          <p:cNvSpPr>
            <a:spLocks noGrp="1"/>
          </p:cNvSpPr>
          <p:nvPr>
            <p:ph type="sldNum" sz="quarter" idx="12"/>
          </p:nvPr>
        </p:nvSpPr>
        <p:spPr/>
        <p:txBody>
          <a:bodyPr/>
          <a:lstStyle>
            <a:lvl1pPr>
              <a:defRPr/>
            </a:lvl1pPr>
          </a:lstStyle>
          <a:p>
            <a:fld id="{E241811B-D1AA-5445-986C-68F91CA03301}"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847648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solidFill>
                  <a:prstClr val="black">
                    <a:tint val="75000"/>
                  </a:prstClr>
                </a:solidFill>
                <a:latin typeface="Palatino Linotype"/>
              </a:rPr>
              <a:pPr/>
              <a:t>2/12/25</a:t>
            </a:fld>
            <a:endParaRPr lang="en-US" dirty="0">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AF88E988-FB04-AB4E-BE5A-59F242AF7F7A}"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105020805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9B8EA861-C2D2-B547-BD9C-D8CD4A46239A}"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40825389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C4909393-3F17-304A-B42F-335B00DCD6A2}"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88247431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2447D096-38E0-AE47-B611-C56344C902A4}"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8573285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72903E04-4B25-524D-8325-FFA8DBBEE910}"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8150989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14439FE3-FEF7-734D-980D-9622EEAE2CB4}"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78248936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endParaRPr lang="en-US"/>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FC85D78A-3BDC-0D45-AC80-1F74F97497E6}"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20027486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endParaRPr lang="en-US"/>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824161C4-FFD2-1F44-8696-26905C875DD9}"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6015879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F98F0514-6AD1-3A47-885C-D56F71317F68}"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95380087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A774B5B0-D303-6D40-BBC3-4E4E3AF55CBE}"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27411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endParaRPr lang="en-US"/>
          </a:p>
        </p:txBody>
      </p:sp>
      <p:sp>
        <p:nvSpPr>
          <p:cNvPr id="4" name="Date Placeholder 3"/>
          <p:cNvSpPr>
            <a:spLocks noGrp="1"/>
          </p:cNvSpPr>
          <p:nvPr>
            <p:ph type="dt" sz="half" idx="10"/>
          </p:nvPr>
        </p:nvSpPr>
        <p:spPr>
          <a:xfrm>
            <a:off x="914400" y="6248400"/>
            <a:ext cx="2540000" cy="457200"/>
          </a:xfrm>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BF1CFEAA-93B3-A94B-A5A8-6E519019C753}"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99107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230845254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914400" y="2286000"/>
            <a:ext cx="10363200" cy="1143000"/>
          </a:xfrm>
        </p:spPr>
        <p:txBody>
          <a:bodyPr/>
          <a:lstStyle>
            <a:lvl1pPr>
              <a:defRPr/>
            </a:lvl1pPr>
          </a:lstStyle>
          <a:p>
            <a:pPr lvl="0"/>
            <a:r>
              <a:rPr lang="en-US" noProof="0"/>
              <a:t>Click to edit Master title style</a:t>
            </a:r>
          </a:p>
        </p:txBody>
      </p:sp>
      <p:sp>
        <p:nvSpPr>
          <p:cNvPr id="6553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3607BB0C-17D5-C14E-8D45-ED91DD20E438}"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852004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BDF71BE0-62B2-B245-A21F-AF876A3A9576}"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305284008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F6B6D79F-CCDA-624F-8BE0-394C80AE68F2}"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48024351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92A41CA5-C4DD-E445-9537-10620483C676}"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74607715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9" name="Rectangle 6"/>
          <p:cNvSpPr>
            <a:spLocks noGrp="1" noChangeArrowheads="1"/>
          </p:cNvSpPr>
          <p:nvPr>
            <p:ph type="sldNum" sz="quarter" idx="12"/>
          </p:nvPr>
        </p:nvSpPr>
        <p:spPr>
          <a:ln/>
        </p:spPr>
        <p:txBody>
          <a:bodyPr/>
          <a:lstStyle>
            <a:lvl1pPr>
              <a:defRPr/>
            </a:lvl1pPr>
          </a:lstStyle>
          <a:p>
            <a:pPr>
              <a:defRPr/>
            </a:pPr>
            <a:fld id="{B5E2F197-BC3F-2644-AA47-CF420187F187}"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328596058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5" name="Rectangle 6"/>
          <p:cNvSpPr>
            <a:spLocks noGrp="1" noChangeArrowheads="1"/>
          </p:cNvSpPr>
          <p:nvPr>
            <p:ph type="sldNum" sz="quarter" idx="12"/>
          </p:nvPr>
        </p:nvSpPr>
        <p:spPr>
          <a:ln/>
        </p:spPr>
        <p:txBody>
          <a:bodyPr/>
          <a:lstStyle>
            <a:lvl1pPr>
              <a:defRPr/>
            </a:lvl1pPr>
          </a:lstStyle>
          <a:p>
            <a:pPr>
              <a:defRPr/>
            </a:pPr>
            <a:fld id="{1621861B-1AE0-9C46-82A1-8D374EF658FF}"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33971841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4" name="Rectangle 6"/>
          <p:cNvSpPr>
            <a:spLocks noGrp="1" noChangeArrowheads="1"/>
          </p:cNvSpPr>
          <p:nvPr>
            <p:ph type="sldNum" sz="quarter" idx="12"/>
          </p:nvPr>
        </p:nvSpPr>
        <p:spPr>
          <a:ln/>
        </p:spPr>
        <p:txBody>
          <a:bodyPr/>
          <a:lstStyle>
            <a:lvl1pPr>
              <a:defRPr/>
            </a:lvl1pPr>
          </a:lstStyle>
          <a:p>
            <a:pPr>
              <a:defRPr/>
            </a:pPr>
            <a:fld id="{24AEBEB1-C0E9-F145-B34F-C881117E6A3C}"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71990099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1949D613-A51D-4E4C-8CE9-79591CFD5D9A}"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14506369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7" name="Rectangle 6"/>
          <p:cNvSpPr>
            <a:spLocks noGrp="1" noChangeArrowheads="1"/>
          </p:cNvSpPr>
          <p:nvPr>
            <p:ph type="sldNum" sz="quarter" idx="12"/>
          </p:nvPr>
        </p:nvSpPr>
        <p:spPr>
          <a:ln/>
        </p:spPr>
        <p:txBody>
          <a:bodyPr/>
          <a:lstStyle>
            <a:lvl1pPr>
              <a:defRPr/>
            </a:lvl1pPr>
          </a:lstStyle>
          <a:p>
            <a:pPr>
              <a:defRPr/>
            </a:pPr>
            <a:fld id="{CFDCB4FB-6064-8141-97D9-036D4B8B2C7B}"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215483050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a typeface="Osaka"/>
              <a:cs typeface="Osaka"/>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a typeface="Osaka"/>
              <a:cs typeface="Osaka"/>
            </a:endParaRPr>
          </a:p>
        </p:txBody>
      </p:sp>
      <p:sp>
        <p:nvSpPr>
          <p:cNvPr id="6" name="Rectangle 6"/>
          <p:cNvSpPr>
            <a:spLocks noGrp="1" noChangeArrowheads="1"/>
          </p:cNvSpPr>
          <p:nvPr>
            <p:ph type="sldNum" sz="quarter" idx="12"/>
          </p:nvPr>
        </p:nvSpPr>
        <p:spPr>
          <a:ln/>
        </p:spPr>
        <p:txBody>
          <a:bodyPr/>
          <a:lstStyle>
            <a:lvl1pPr>
              <a:defRPr/>
            </a:lvl1pPr>
          </a:lstStyle>
          <a:p>
            <a:pPr>
              <a:defRPr/>
            </a:pPr>
            <a:fld id="{09E6C0E9-0D9F-454F-8B8A-A77B783F797C}" type="slidenum">
              <a:rPr lang="en-US">
                <a:solidFill>
                  <a:srgbClr val="000000"/>
                </a:solidFill>
                <a:ea typeface="Osaka"/>
                <a:cs typeface="Osaka"/>
              </a:rPr>
              <a:pPr>
                <a:defRPr/>
              </a:pPr>
              <a:t>‹#›</a:t>
            </a:fld>
            <a:endParaRPr lang="en-US">
              <a:solidFill>
                <a:srgbClr val="000000"/>
              </a:solidFill>
              <a:ea typeface="Osaka"/>
              <a:cs typeface="Osaka"/>
            </a:endParaRPr>
          </a:p>
        </p:txBody>
      </p:sp>
    </p:spTree>
    <p:extLst>
      <p:ext uri="{BB962C8B-B14F-4D97-AF65-F5344CB8AC3E}">
        <p14:creationId xmlns:p14="http://schemas.microsoft.com/office/powerpoint/2010/main" val="3010946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slideLayout" Target="../slideLayouts/slideLayout135.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theme" Target="../theme/theme11.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9.xml"/><Relationship Id="rId13" Type="http://schemas.openxmlformats.org/officeDocument/2006/relationships/slideLayout" Target="../slideLayouts/slideLayout164.xml"/><Relationship Id="rId18" Type="http://schemas.openxmlformats.org/officeDocument/2006/relationships/slideLayout" Target="../slideLayouts/slideLayout169.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slideLayout" Target="../slideLayouts/slideLayout163.xml"/><Relationship Id="rId17" Type="http://schemas.openxmlformats.org/officeDocument/2006/relationships/slideLayout" Target="../slideLayouts/slideLayout168.xml"/><Relationship Id="rId2" Type="http://schemas.openxmlformats.org/officeDocument/2006/relationships/slideLayout" Target="../slideLayouts/slideLayout153.xml"/><Relationship Id="rId16" Type="http://schemas.openxmlformats.org/officeDocument/2006/relationships/slideLayout" Target="../slideLayouts/slideLayout167.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5" Type="http://schemas.openxmlformats.org/officeDocument/2006/relationships/slideLayout" Target="../slideLayouts/slideLayout166.xml"/><Relationship Id="rId10" Type="http://schemas.openxmlformats.org/officeDocument/2006/relationships/slideLayout" Target="../slideLayouts/slideLayout161.xml"/><Relationship Id="rId19" Type="http://schemas.openxmlformats.org/officeDocument/2006/relationships/theme" Target="../theme/theme12.xml"/><Relationship Id="rId4" Type="http://schemas.openxmlformats.org/officeDocument/2006/relationships/slideLayout" Target="../slideLayouts/slideLayout155.xml"/><Relationship Id="rId9" Type="http://schemas.openxmlformats.org/officeDocument/2006/relationships/slideLayout" Target="../slideLayouts/slideLayout160.xml"/><Relationship Id="rId14" Type="http://schemas.openxmlformats.org/officeDocument/2006/relationships/slideLayout" Target="../slideLayouts/slideLayout16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77.xml"/><Relationship Id="rId13" Type="http://schemas.openxmlformats.org/officeDocument/2006/relationships/theme" Target="../theme/theme13.xml"/><Relationship Id="rId3" Type="http://schemas.openxmlformats.org/officeDocument/2006/relationships/slideLayout" Target="../slideLayouts/slideLayout172.xml"/><Relationship Id="rId7" Type="http://schemas.openxmlformats.org/officeDocument/2006/relationships/slideLayout" Target="../slideLayouts/slideLayout176.xml"/><Relationship Id="rId12" Type="http://schemas.openxmlformats.org/officeDocument/2006/relationships/slideLayout" Target="../slideLayouts/slideLayout181.xml"/><Relationship Id="rId2" Type="http://schemas.openxmlformats.org/officeDocument/2006/relationships/slideLayout" Target="../slideLayouts/slideLayout171.xml"/><Relationship Id="rId1" Type="http://schemas.openxmlformats.org/officeDocument/2006/relationships/slideLayout" Target="../slideLayouts/slideLayout170.xml"/><Relationship Id="rId6" Type="http://schemas.openxmlformats.org/officeDocument/2006/relationships/slideLayout" Target="../slideLayouts/slideLayout175.xml"/><Relationship Id="rId11" Type="http://schemas.openxmlformats.org/officeDocument/2006/relationships/slideLayout" Target="../slideLayouts/slideLayout180.xml"/><Relationship Id="rId5" Type="http://schemas.openxmlformats.org/officeDocument/2006/relationships/slideLayout" Target="../slideLayouts/slideLayout174.xml"/><Relationship Id="rId10" Type="http://schemas.openxmlformats.org/officeDocument/2006/relationships/slideLayout" Target="../slideLayouts/slideLayout179.xml"/><Relationship Id="rId4" Type="http://schemas.openxmlformats.org/officeDocument/2006/relationships/slideLayout" Target="../slideLayouts/slideLayout173.xml"/><Relationship Id="rId9" Type="http://schemas.openxmlformats.org/officeDocument/2006/relationships/slideLayout" Target="../slideLayouts/slideLayout17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89.xml"/><Relationship Id="rId13" Type="http://schemas.openxmlformats.org/officeDocument/2006/relationships/slideLayout" Target="../slideLayouts/slideLayout194.xml"/><Relationship Id="rId18" Type="http://schemas.openxmlformats.org/officeDocument/2006/relationships/slideLayout" Target="../slideLayouts/slideLayout199.xml"/><Relationship Id="rId3" Type="http://schemas.openxmlformats.org/officeDocument/2006/relationships/slideLayout" Target="../slideLayouts/slideLayout184.xml"/><Relationship Id="rId7" Type="http://schemas.openxmlformats.org/officeDocument/2006/relationships/slideLayout" Target="../slideLayouts/slideLayout188.xml"/><Relationship Id="rId12" Type="http://schemas.openxmlformats.org/officeDocument/2006/relationships/slideLayout" Target="../slideLayouts/slideLayout193.xml"/><Relationship Id="rId17" Type="http://schemas.openxmlformats.org/officeDocument/2006/relationships/slideLayout" Target="../slideLayouts/slideLayout198.xml"/><Relationship Id="rId2" Type="http://schemas.openxmlformats.org/officeDocument/2006/relationships/slideLayout" Target="../slideLayouts/slideLayout183.xml"/><Relationship Id="rId16" Type="http://schemas.openxmlformats.org/officeDocument/2006/relationships/slideLayout" Target="../slideLayouts/slideLayout197.xml"/><Relationship Id="rId1" Type="http://schemas.openxmlformats.org/officeDocument/2006/relationships/slideLayout" Target="../slideLayouts/slideLayout182.xml"/><Relationship Id="rId6" Type="http://schemas.openxmlformats.org/officeDocument/2006/relationships/slideLayout" Target="../slideLayouts/slideLayout187.xml"/><Relationship Id="rId11" Type="http://schemas.openxmlformats.org/officeDocument/2006/relationships/slideLayout" Target="../slideLayouts/slideLayout192.xml"/><Relationship Id="rId5" Type="http://schemas.openxmlformats.org/officeDocument/2006/relationships/slideLayout" Target="../slideLayouts/slideLayout186.xml"/><Relationship Id="rId15" Type="http://schemas.openxmlformats.org/officeDocument/2006/relationships/slideLayout" Target="../slideLayouts/slideLayout196.xml"/><Relationship Id="rId10" Type="http://schemas.openxmlformats.org/officeDocument/2006/relationships/slideLayout" Target="../slideLayouts/slideLayout191.xml"/><Relationship Id="rId19" Type="http://schemas.openxmlformats.org/officeDocument/2006/relationships/theme" Target="../theme/theme14.xml"/><Relationship Id="rId4" Type="http://schemas.openxmlformats.org/officeDocument/2006/relationships/slideLayout" Target="../slideLayouts/slideLayout185.xml"/><Relationship Id="rId9" Type="http://schemas.openxmlformats.org/officeDocument/2006/relationships/slideLayout" Target="../slideLayouts/slideLayout190.xml"/><Relationship Id="rId14" Type="http://schemas.openxmlformats.org/officeDocument/2006/relationships/slideLayout" Target="../slideLayouts/slideLayout19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07.xml"/><Relationship Id="rId13" Type="http://schemas.openxmlformats.org/officeDocument/2006/relationships/slideLayout" Target="../slideLayouts/slideLayout212.xml"/><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slideLayout" Target="../slideLayouts/slideLayout211.xml"/><Relationship Id="rId2" Type="http://schemas.openxmlformats.org/officeDocument/2006/relationships/slideLayout" Target="../slideLayouts/slideLayout201.xml"/><Relationship Id="rId16" Type="http://schemas.openxmlformats.org/officeDocument/2006/relationships/theme" Target="../theme/theme15.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5" Type="http://schemas.openxmlformats.org/officeDocument/2006/relationships/slideLayout" Target="../slideLayouts/slideLayout21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 Id="rId14" Type="http://schemas.openxmlformats.org/officeDocument/2006/relationships/slideLayout" Target="../slideLayouts/slideLayout21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22.xml"/><Relationship Id="rId13" Type="http://schemas.openxmlformats.org/officeDocument/2006/relationships/slideLayout" Target="../slideLayouts/slideLayout227.xml"/><Relationship Id="rId3" Type="http://schemas.openxmlformats.org/officeDocument/2006/relationships/slideLayout" Target="../slideLayouts/slideLayout217.xml"/><Relationship Id="rId7" Type="http://schemas.openxmlformats.org/officeDocument/2006/relationships/slideLayout" Target="../slideLayouts/slideLayout221.xml"/><Relationship Id="rId12" Type="http://schemas.openxmlformats.org/officeDocument/2006/relationships/slideLayout" Target="../slideLayouts/slideLayout226.xml"/><Relationship Id="rId17" Type="http://schemas.openxmlformats.org/officeDocument/2006/relationships/theme" Target="../theme/theme16.xml"/><Relationship Id="rId2" Type="http://schemas.openxmlformats.org/officeDocument/2006/relationships/slideLayout" Target="../slideLayouts/slideLayout216.xml"/><Relationship Id="rId16" Type="http://schemas.openxmlformats.org/officeDocument/2006/relationships/slideLayout" Target="../slideLayouts/slideLayout230.xml"/><Relationship Id="rId1" Type="http://schemas.openxmlformats.org/officeDocument/2006/relationships/slideLayout" Target="../slideLayouts/slideLayout215.xml"/><Relationship Id="rId6" Type="http://schemas.openxmlformats.org/officeDocument/2006/relationships/slideLayout" Target="../slideLayouts/slideLayout220.xml"/><Relationship Id="rId11" Type="http://schemas.openxmlformats.org/officeDocument/2006/relationships/slideLayout" Target="../slideLayouts/slideLayout225.xml"/><Relationship Id="rId5" Type="http://schemas.openxmlformats.org/officeDocument/2006/relationships/slideLayout" Target="../slideLayouts/slideLayout219.xml"/><Relationship Id="rId15" Type="http://schemas.openxmlformats.org/officeDocument/2006/relationships/slideLayout" Target="../slideLayouts/slideLayout229.xml"/><Relationship Id="rId10" Type="http://schemas.openxmlformats.org/officeDocument/2006/relationships/slideLayout" Target="../slideLayouts/slideLayout224.xml"/><Relationship Id="rId4" Type="http://schemas.openxmlformats.org/officeDocument/2006/relationships/slideLayout" Target="../slideLayouts/slideLayout218.xml"/><Relationship Id="rId9" Type="http://schemas.openxmlformats.org/officeDocument/2006/relationships/slideLayout" Target="../slideLayouts/slideLayout223.xml"/><Relationship Id="rId14" Type="http://schemas.openxmlformats.org/officeDocument/2006/relationships/slideLayout" Target="../slideLayouts/slideLayout228.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38.xml"/><Relationship Id="rId13" Type="http://schemas.openxmlformats.org/officeDocument/2006/relationships/slideLayout" Target="../slideLayouts/slideLayout243.xml"/><Relationship Id="rId3" Type="http://schemas.openxmlformats.org/officeDocument/2006/relationships/slideLayout" Target="../slideLayouts/slideLayout233.xml"/><Relationship Id="rId7" Type="http://schemas.openxmlformats.org/officeDocument/2006/relationships/slideLayout" Target="../slideLayouts/slideLayout237.xml"/><Relationship Id="rId12" Type="http://schemas.openxmlformats.org/officeDocument/2006/relationships/slideLayout" Target="../slideLayouts/slideLayout242.xml"/><Relationship Id="rId2" Type="http://schemas.openxmlformats.org/officeDocument/2006/relationships/slideLayout" Target="../slideLayouts/slideLayout232.xml"/><Relationship Id="rId1" Type="http://schemas.openxmlformats.org/officeDocument/2006/relationships/slideLayout" Target="../slideLayouts/slideLayout231.xml"/><Relationship Id="rId6" Type="http://schemas.openxmlformats.org/officeDocument/2006/relationships/slideLayout" Target="../slideLayouts/slideLayout236.xml"/><Relationship Id="rId11" Type="http://schemas.openxmlformats.org/officeDocument/2006/relationships/slideLayout" Target="../slideLayouts/slideLayout241.xml"/><Relationship Id="rId5" Type="http://schemas.openxmlformats.org/officeDocument/2006/relationships/slideLayout" Target="../slideLayouts/slideLayout235.xml"/><Relationship Id="rId15" Type="http://schemas.openxmlformats.org/officeDocument/2006/relationships/theme" Target="../theme/theme17.xml"/><Relationship Id="rId10" Type="http://schemas.openxmlformats.org/officeDocument/2006/relationships/slideLayout" Target="../slideLayouts/slideLayout240.xml"/><Relationship Id="rId4" Type="http://schemas.openxmlformats.org/officeDocument/2006/relationships/slideLayout" Target="../slideLayouts/slideLayout234.xml"/><Relationship Id="rId9" Type="http://schemas.openxmlformats.org/officeDocument/2006/relationships/slideLayout" Target="../slideLayouts/slideLayout239.xml"/><Relationship Id="rId14" Type="http://schemas.openxmlformats.org/officeDocument/2006/relationships/slideLayout" Target="../slideLayouts/slideLayout24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6" Type="http://schemas.openxmlformats.org/officeDocument/2006/relationships/theme" Target="../theme/theme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theme" Target="../theme/theme8.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theme" Target="../theme/theme9.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6196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4994"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84995"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fld id="{E5D3B83C-7626-A349-907F-54C2DDFA7C68}" type="datetimeFigureOut">
              <a:rPr lang="en-US"/>
              <a:pPr>
                <a:defRPr/>
              </a:pPr>
              <a:t>2/12/25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fld id="{327198DE-2112-BD4E-A497-BDDB78922507}" type="slidenum">
              <a:rPr lang="en-US"/>
              <a:pPr>
                <a:defRPr/>
              </a:pPr>
              <a:t>‹#›</a:t>
            </a:fld>
            <a:endParaRPr lang="en-US"/>
          </a:p>
        </p:txBody>
      </p:sp>
    </p:spTree>
    <p:extLst>
      <p:ext uri="{BB962C8B-B14F-4D97-AF65-F5344CB8AC3E}">
        <p14:creationId xmlns:p14="http://schemas.microsoft.com/office/powerpoint/2010/main" val="4017469129"/>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bwMode="auto">
          <a:xfrm>
            <a:off x="914400" y="609600"/>
            <a:ext cx="10363200" cy="1143000"/>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4515" name="Rectangle 3"/>
          <p:cNvSpPr>
            <a:spLocks noGrp="1" noChangeArrowheads="1"/>
          </p:cNvSpPr>
          <p:nvPr>
            <p:ph type="body" idx="1"/>
          </p:nvPr>
        </p:nvSpPr>
        <p:spPr bwMode="auto">
          <a:xfrm>
            <a:off x="914400" y="1981200"/>
            <a:ext cx="10363200" cy="4114800"/>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4516" name="Rectangle 4"/>
          <p:cNvSpPr>
            <a:spLocks noGrp="1" noChangeArrowheads="1"/>
          </p:cNvSpPr>
          <p:nvPr>
            <p:ph type="dt" sz="half" idx="2"/>
          </p:nvPr>
        </p:nvSpPr>
        <p:spPr bwMode="auto">
          <a:xfrm>
            <a:off x="914400" y="6248400"/>
            <a:ext cx="2540000" cy="457200"/>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endParaRPr lang="en-US">
              <a:solidFill>
                <a:srgbClr val="000000"/>
              </a:solidFill>
              <a:ea typeface="Osaka"/>
              <a:cs typeface="Osaka"/>
            </a:endParaRPr>
          </a:p>
        </p:txBody>
      </p:sp>
      <p:sp>
        <p:nvSpPr>
          <p:cNvPr id="64517"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endParaRPr lang="en-US">
              <a:solidFill>
                <a:srgbClr val="000000"/>
              </a:solidFill>
              <a:ea typeface="Osaka"/>
              <a:cs typeface="Osaka"/>
            </a:endParaRPr>
          </a:p>
        </p:txBody>
      </p:sp>
      <p:sp>
        <p:nvSpPr>
          <p:cNvPr id="64518"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mn-ea"/>
                <a:cs typeface="+mn-cs"/>
              </a:defRPr>
            </a:lvl1pPr>
          </a:lstStyle>
          <a:p>
            <a:fld id="{4E9FF4AD-9E4F-9F45-A49F-E5BEC4222357}" type="slidenum">
              <a:rPr lang="en-US" smtClean="0">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946504512"/>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8" r:id="rId12"/>
    <p:sldLayoutId id="2147483889" r:id="rId13"/>
    <p:sldLayoutId id="2147483890" r:id="rId14"/>
    <p:sldLayoutId id="2147483891" r:id="rId15"/>
    <p:sldLayoutId id="2147483892" r:id="rId16"/>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Osaka" charset="0"/>
          <a:cs typeface="Osaka" charset="0"/>
        </a:defRPr>
      </a:lvl2pPr>
      <a:lvl3pPr algn="ctr" rtl="0" fontAlgn="base">
        <a:spcBef>
          <a:spcPct val="0"/>
        </a:spcBef>
        <a:spcAft>
          <a:spcPct val="0"/>
        </a:spcAft>
        <a:defRPr sz="4400">
          <a:solidFill>
            <a:schemeClr val="tx2"/>
          </a:solidFill>
          <a:latin typeface="Arial" charset="0"/>
          <a:ea typeface="Osaka" charset="0"/>
          <a:cs typeface="Osaka" charset="0"/>
        </a:defRPr>
      </a:lvl3pPr>
      <a:lvl4pPr algn="ctr" rtl="0" fontAlgn="base">
        <a:spcBef>
          <a:spcPct val="0"/>
        </a:spcBef>
        <a:spcAft>
          <a:spcPct val="0"/>
        </a:spcAft>
        <a:defRPr sz="4400">
          <a:solidFill>
            <a:schemeClr val="tx2"/>
          </a:solidFill>
          <a:latin typeface="Arial" charset="0"/>
          <a:ea typeface="Osaka" charset="0"/>
          <a:cs typeface="Osaka" charset="0"/>
        </a:defRPr>
      </a:lvl4pPr>
      <a:lvl5pPr algn="ctr" rtl="0" fontAlgn="base">
        <a:spcBef>
          <a:spcPct val="0"/>
        </a:spcBef>
        <a:spcAft>
          <a:spcPct val="0"/>
        </a:spcAft>
        <a:defRPr sz="4400">
          <a:solidFill>
            <a:schemeClr val="tx2"/>
          </a:solidFill>
          <a:latin typeface="Arial" charset="0"/>
          <a:ea typeface="Osaka" charset="0"/>
          <a:cs typeface="Osaka" charset="0"/>
        </a:defRPr>
      </a:lvl5pPr>
      <a:lvl6pPr marL="457200" algn="ctr" rtl="0" fontAlgn="base">
        <a:spcBef>
          <a:spcPct val="0"/>
        </a:spcBef>
        <a:spcAft>
          <a:spcPct val="0"/>
        </a:spcAft>
        <a:defRPr sz="4400">
          <a:solidFill>
            <a:schemeClr val="tx2"/>
          </a:solidFill>
          <a:latin typeface="Arial" charset="0"/>
          <a:ea typeface="Osaka" charset="0"/>
          <a:cs typeface="Osaka" charset="0"/>
        </a:defRPr>
      </a:lvl6pPr>
      <a:lvl7pPr marL="914400" algn="ctr" rtl="0" fontAlgn="base">
        <a:spcBef>
          <a:spcPct val="0"/>
        </a:spcBef>
        <a:spcAft>
          <a:spcPct val="0"/>
        </a:spcAft>
        <a:defRPr sz="4400">
          <a:solidFill>
            <a:schemeClr val="tx2"/>
          </a:solidFill>
          <a:latin typeface="Arial" charset="0"/>
          <a:ea typeface="Osaka" charset="0"/>
          <a:cs typeface="Osaka" charset="0"/>
        </a:defRPr>
      </a:lvl7pPr>
      <a:lvl8pPr marL="1371600" algn="ctr" rtl="0" fontAlgn="base">
        <a:spcBef>
          <a:spcPct val="0"/>
        </a:spcBef>
        <a:spcAft>
          <a:spcPct val="0"/>
        </a:spcAft>
        <a:defRPr sz="4400">
          <a:solidFill>
            <a:schemeClr val="tx2"/>
          </a:solidFill>
          <a:latin typeface="Arial" charset="0"/>
          <a:ea typeface="Osaka" charset="0"/>
          <a:cs typeface="Osaka" charset="0"/>
        </a:defRPr>
      </a:lvl8pPr>
      <a:lvl9pPr marL="1828800" algn="ctr" rtl="0" fontAlgn="base">
        <a:spcBef>
          <a:spcPct val="0"/>
        </a:spcBef>
        <a:spcAft>
          <a:spcPct val="0"/>
        </a:spcAft>
        <a:defRPr sz="4400">
          <a:solidFill>
            <a:schemeClr val="tx2"/>
          </a:solidFill>
          <a:latin typeface="Arial" charset="0"/>
          <a:ea typeface="Osaka" charset="0"/>
          <a:cs typeface="Osaka"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cs typeface="+mn-cs"/>
        </a:defRPr>
      </a:lvl2pPr>
      <a:lvl3pPr marL="1143000" indent="-228600" algn="l" rtl="0" fontAlgn="base">
        <a:spcBef>
          <a:spcPct val="20000"/>
        </a:spcBef>
        <a:spcAft>
          <a:spcPct val="0"/>
        </a:spcAft>
        <a:buChar char="•"/>
        <a:defRPr sz="2400">
          <a:solidFill>
            <a:schemeClr val="tx1"/>
          </a:solidFill>
          <a:latin typeface="+mn-lt"/>
          <a:ea typeface="+mn-ea"/>
          <a:cs typeface="+mn-cs"/>
        </a:defRPr>
      </a:lvl3pPr>
      <a:lvl4pPr marL="1600200" indent="-228600" algn="l" rtl="0" fontAlgn="base">
        <a:spcBef>
          <a:spcPct val="20000"/>
        </a:spcBef>
        <a:spcAft>
          <a:spcPct val="0"/>
        </a:spcAft>
        <a:buChar char="–"/>
        <a:defRPr sz="2000">
          <a:solidFill>
            <a:schemeClr val="tx1"/>
          </a:solidFill>
          <a:latin typeface="+mn-lt"/>
          <a:ea typeface="+mn-ea"/>
          <a:cs typeface="+mn-cs"/>
        </a:defRPr>
      </a:lvl4pPr>
      <a:lvl5pPr marL="2057400" indent="-228600" algn="l" rtl="0" fontAlgn="base">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0817CF-DCB7-B8A2-8D3A-698C5227CA25}"/>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561A62-3E64-8BB0-C2D8-A91A0A7A7C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95C7C2-147F-F56E-4F9A-2C881FC5D092}"/>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9F549129-70B1-C368-776B-4CB5783F91E2}"/>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6A5308-5C52-DA00-9F05-8E61405317B1}"/>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EDA7ED3-E00E-8E48-8840-681E1FDC6B95}" type="slidenum">
              <a:rPr lang="en-US" smtClean="0"/>
              <a:t>‹#›</a:t>
            </a:fld>
            <a:endParaRPr lang="en-US"/>
          </a:p>
        </p:txBody>
      </p:sp>
    </p:spTree>
    <p:extLst>
      <p:ext uri="{BB962C8B-B14F-4D97-AF65-F5344CB8AC3E}">
        <p14:creationId xmlns:p14="http://schemas.microsoft.com/office/powerpoint/2010/main" val="3470219111"/>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5" r:id="rId12"/>
    <p:sldLayoutId id="2147483906" r:id="rId13"/>
    <p:sldLayoutId id="2147483907" r:id="rId14"/>
    <p:sldLayoutId id="2147483908" r:id="rId15"/>
    <p:sldLayoutId id="2147483909" r:id="rId16"/>
    <p:sldLayoutId id="2147483910" r:id="rId17"/>
    <p:sldLayoutId id="2147483911" r:id="rId1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2E81284F-6FD6-1945-BEC6-CF0A65305490}" type="datetimeFigureOut">
              <a:rPr lang="en-US" smtClean="0">
                <a:solidFill>
                  <a:prstClr val="black">
                    <a:tint val="75000"/>
                  </a:prstClr>
                </a:solidFill>
              </a:rPr>
              <a:pPr defTabSz="457200"/>
              <a:t>2/12/25</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E6AA99C8-EE33-C146-919E-AD89BFC84978}"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123525113"/>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 id="2147483975"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0817CF-DCB7-B8A2-8D3A-698C5227CA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561A62-3E64-8BB0-C2D8-A91A0A7A7C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95C7C2-147F-F56E-4F9A-2C881FC5D0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86885-0679-134D-9406-AC722D221E4C}" type="datetimeFigureOut">
              <a:rPr lang="en-US" smtClean="0"/>
              <a:t>2/12/25</a:t>
            </a:fld>
            <a:endParaRPr lang="en-US"/>
          </a:p>
        </p:txBody>
      </p:sp>
      <p:sp>
        <p:nvSpPr>
          <p:cNvPr id="5" name="Footer Placeholder 4">
            <a:extLst>
              <a:ext uri="{FF2B5EF4-FFF2-40B4-BE49-F238E27FC236}">
                <a16:creationId xmlns:a16="http://schemas.microsoft.com/office/drawing/2014/main" id="{9F549129-70B1-C368-776B-4CB5783F91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6A5308-5C52-DA00-9F05-8E61405317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DA7ED3-E00E-8E48-8840-681E1FDC6B95}" type="slidenum">
              <a:rPr lang="en-US" smtClean="0"/>
              <a:t>‹#›</a:t>
            </a:fld>
            <a:endParaRPr lang="en-US"/>
          </a:p>
        </p:txBody>
      </p:sp>
    </p:spTree>
    <p:extLst>
      <p:ext uri="{BB962C8B-B14F-4D97-AF65-F5344CB8AC3E}">
        <p14:creationId xmlns:p14="http://schemas.microsoft.com/office/powerpoint/2010/main" val="4205306690"/>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 id="2147483989" r:id="rId13"/>
    <p:sldLayoutId id="2147483990" r:id="rId14"/>
    <p:sldLayoutId id="2147483991" r:id="rId15"/>
    <p:sldLayoutId id="2147483992" r:id="rId16"/>
    <p:sldLayoutId id="2147483993" r:id="rId17"/>
    <p:sldLayoutId id="2147483994"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b="0">
                <a:ea typeface="ＭＳ Ｐゴシック" pitchFamily="-96" charset="-128"/>
                <a:cs typeface="ＭＳ Ｐゴシック" pitchFamily="-96" charset="-128"/>
              </a:defRPr>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b="0">
                <a:ea typeface="ＭＳ Ｐゴシック" pitchFamily="-96" charset="-128"/>
                <a:cs typeface="ＭＳ Ｐゴシック" pitchFamily="-96" charset="-128"/>
              </a:defRPr>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b="0"/>
            </a:lvl1pPr>
          </a:lstStyle>
          <a:p>
            <a:pPr eaLnBrk="0" fontAlgn="base" hangingPunct="0">
              <a:spcBef>
                <a:spcPct val="0"/>
              </a:spcBef>
              <a:spcAft>
                <a:spcPct val="0"/>
              </a:spcAft>
            </a:pPr>
            <a:fld id="{D7114C3A-6AD8-284B-903E-BA1D6426A623}" type="slidenum">
              <a:rPr lang="en-US" smtClean="0">
                <a:solidFill>
                  <a:srgbClr val="000000"/>
                </a:solidFill>
              </a:rPr>
              <a:pPr eaLnBrk="0" fontAlgn="base" hangingPunct="0">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304762468"/>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 id="2147484019" r:id="rId12"/>
    <p:sldLayoutId id="2147484020" r:id="rId13"/>
    <p:sldLayoutId id="2147484021" r:id="rId14"/>
    <p:sldLayoutId id="2147484022"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96" charset="-128"/>
          <a:cs typeface="ＭＳ Ｐゴシック" pitchFamily="-96" charset="-128"/>
        </a:defRPr>
      </a:lvl2pPr>
      <a:lvl3pPr algn="ctr" rtl="0" eaLnBrk="0" fontAlgn="base" hangingPunct="0">
        <a:spcBef>
          <a:spcPct val="0"/>
        </a:spcBef>
        <a:spcAft>
          <a:spcPct val="0"/>
        </a:spcAft>
        <a:defRPr sz="4400">
          <a:solidFill>
            <a:schemeClr val="tx2"/>
          </a:solidFill>
          <a:latin typeface="Arial" charset="0"/>
          <a:ea typeface="ＭＳ Ｐゴシック" pitchFamily="-96" charset="-128"/>
          <a:cs typeface="ＭＳ Ｐゴシック" pitchFamily="-96" charset="-128"/>
        </a:defRPr>
      </a:lvl3pPr>
      <a:lvl4pPr algn="ctr" rtl="0" eaLnBrk="0" fontAlgn="base" hangingPunct="0">
        <a:spcBef>
          <a:spcPct val="0"/>
        </a:spcBef>
        <a:spcAft>
          <a:spcPct val="0"/>
        </a:spcAft>
        <a:defRPr sz="4400">
          <a:solidFill>
            <a:schemeClr val="tx2"/>
          </a:solidFill>
          <a:latin typeface="Arial" charset="0"/>
          <a:ea typeface="ＭＳ Ｐゴシック" pitchFamily="-96" charset="-128"/>
          <a:cs typeface="ＭＳ Ｐゴシック" pitchFamily="-96" charset="-128"/>
        </a:defRPr>
      </a:lvl4pPr>
      <a:lvl5pPr algn="ctr" rtl="0" eaLnBrk="0" fontAlgn="base" hangingPunct="0">
        <a:spcBef>
          <a:spcPct val="0"/>
        </a:spcBef>
        <a:spcAft>
          <a:spcPct val="0"/>
        </a:spcAft>
        <a:defRPr sz="4400">
          <a:solidFill>
            <a:schemeClr val="tx2"/>
          </a:solidFill>
          <a:latin typeface="Arial" charset="0"/>
          <a:ea typeface="ＭＳ Ｐゴシック" pitchFamily="-96" charset="-128"/>
          <a:cs typeface="ＭＳ Ｐゴシック" pitchFamily="-96" charset="-128"/>
        </a:defRPr>
      </a:lvl5pPr>
      <a:lvl6pPr marL="457200" algn="ctr" rtl="0" fontAlgn="base">
        <a:spcBef>
          <a:spcPct val="0"/>
        </a:spcBef>
        <a:spcAft>
          <a:spcPct val="0"/>
        </a:spcAft>
        <a:defRPr sz="4400">
          <a:solidFill>
            <a:schemeClr val="tx2"/>
          </a:solidFill>
          <a:latin typeface="Arial" charset="0"/>
          <a:ea typeface="ＭＳ Ｐゴシック" pitchFamily="-96" charset="-128"/>
          <a:cs typeface="ＭＳ Ｐゴシック" pitchFamily="-96" charset="-128"/>
        </a:defRPr>
      </a:lvl6pPr>
      <a:lvl7pPr marL="914400" algn="ctr" rtl="0" fontAlgn="base">
        <a:spcBef>
          <a:spcPct val="0"/>
        </a:spcBef>
        <a:spcAft>
          <a:spcPct val="0"/>
        </a:spcAft>
        <a:defRPr sz="4400">
          <a:solidFill>
            <a:schemeClr val="tx2"/>
          </a:solidFill>
          <a:latin typeface="Arial" charset="0"/>
          <a:ea typeface="ＭＳ Ｐゴシック" pitchFamily="-96" charset="-128"/>
          <a:cs typeface="ＭＳ Ｐゴシック" pitchFamily="-96" charset="-128"/>
        </a:defRPr>
      </a:lvl7pPr>
      <a:lvl8pPr marL="1371600" algn="ctr" rtl="0" fontAlgn="base">
        <a:spcBef>
          <a:spcPct val="0"/>
        </a:spcBef>
        <a:spcAft>
          <a:spcPct val="0"/>
        </a:spcAft>
        <a:defRPr sz="4400">
          <a:solidFill>
            <a:schemeClr val="tx2"/>
          </a:solidFill>
          <a:latin typeface="Arial" charset="0"/>
          <a:ea typeface="ＭＳ Ｐゴシック" pitchFamily="-96" charset="-128"/>
          <a:cs typeface="ＭＳ Ｐゴシック" pitchFamily="-96" charset="-128"/>
        </a:defRPr>
      </a:lvl8pPr>
      <a:lvl9pPr marL="1828800" algn="ctr" rtl="0" fontAlgn="base">
        <a:spcBef>
          <a:spcPct val="0"/>
        </a:spcBef>
        <a:spcAft>
          <a:spcPct val="0"/>
        </a:spcAft>
        <a:defRPr sz="4400">
          <a:solidFill>
            <a:schemeClr val="tx2"/>
          </a:solidFill>
          <a:latin typeface="Arial" charset="0"/>
          <a:ea typeface="ＭＳ Ｐゴシック" pitchFamily="-96" charset="-128"/>
          <a:cs typeface="ＭＳ Ｐゴシック" pitchFamily="-96"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0419"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0420"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smtClean="0">
                <a:ea typeface="+mn-ea"/>
                <a:cs typeface="+mn-cs"/>
              </a:defRPr>
            </a:lvl1pPr>
          </a:lstStyle>
          <a:p>
            <a:pPr eaLnBrk="0" fontAlgn="base" hangingPunct="0">
              <a:spcBef>
                <a:spcPct val="0"/>
              </a:spcBef>
              <a:spcAft>
                <a:spcPct val="0"/>
              </a:spcAft>
              <a:defRPr/>
            </a:pPr>
            <a:endParaRPr lang="en-US">
              <a:solidFill>
                <a:srgbClr val="000000"/>
              </a:solidFill>
            </a:endParaRPr>
          </a:p>
        </p:txBody>
      </p:sp>
      <p:sp>
        <p:nvSpPr>
          <p:cNvPr id="60421"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smtClean="0">
                <a:ea typeface="+mn-ea"/>
                <a:cs typeface="+mn-cs"/>
              </a:defRPr>
            </a:lvl1pPr>
          </a:lstStyle>
          <a:p>
            <a:pPr eaLnBrk="0" fontAlgn="base" hangingPunct="0">
              <a:spcBef>
                <a:spcPct val="0"/>
              </a:spcBef>
              <a:spcAft>
                <a:spcPct val="0"/>
              </a:spcAft>
              <a:defRPr/>
            </a:pPr>
            <a:endParaRPr lang="en-US">
              <a:solidFill>
                <a:srgbClr val="000000"/>
              </a:solidFill>
            </a:endParaRPr>
          </a:p>
        </p:txBody>
      </p:sp>
      <p:sp>
        <p:nvSpPr>
          <p:cNvPr id="60422"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smtClean="0">
                <a:ea typeface="+mn-ea"/>
                <a:cs typeface="+mn-cs"/>
              </a:defRPr>
            </a:lvl1pPr>
          </a:lstStyle>
          <a:p>
            <a:pPr eaLnBrk="0" fontAlgn="base" hangingPunct="0">
              <a:spcBef>
                <a:spcPct val="0"/>
              </a:spcBef>
              <a:spcAft>
                <a:spcPct val="0"/>
              </a:spcAft>
              <a:defRPr/>
            </a:pPr>
            <a:fld id="{95C7D7F9-7421-9E4F-A47A-547A05D1376E}" type="slidenum">
              <a:rPr lang="en-US" smtClean="0">
                <a:solidFill>
                  <a:srgbClr val="000000"/>
                </a:solidFill>
              </a:rPr>
              <a:pPr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348719372"/>
      </p:ext>
    </p:extLst>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 id="2147484035" r:id="rId12"/>
    <p:sldLayoutId id="2147484036" r:id="rId13"/>
    <p:sldLayoutId id="2147484037" r:id="rId14"/>
    <p:sldLayoutId id="2147484038" r:id="rId15"/>
    <p:sldLayoutId id="2147484039" r:id="rId16"/>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Osaka" charset="0"/>
          <a:cs typeface="Osaka" charset="0"/>
        </a:defRPr>
      </a:lvl2pPr>
      <a:lvl3pPr algn="ctr" rtl="0" eaLnBrk="0" fontAlgn="base" hangingPunct="0">
        <a:spcBef>
          <a:spcPct val="0"/>
        </a:spcBef>
        <a:spcAft>
          <a:spcPct val="0"/>
        </a:spcAft>
        <a:defRPr sz="4400">
          <a:solidFill>
            <a:schemeClr val="tx2"/>
          </a:solidFill>
          <a:latin typeface="Arial" charset="0"/>
          <a:ea typeface="Osaka" charset="0"/>
          <a:cs typeface="Osaka" charset="0"/>
        </a:defRPr>
      </a:lvl3pPr>
      <a:lvl4pPr algn="ctr" rtl="0" eaLnBrk="0" fontAlgn="base" hangingPunct="0">
        <a:spcBef>
          <a:spcPct val="0"/>
        </a:spcBef>
        <a:spcAft>
          <a:spcPct val="0"/>
        </a:spcAft>
        <a:defRPr sz="4400">
          <a:solidFill>
            <a:schemeClr val="tx2"/>
          </a:solidFill>
          <a:latin typeface="Arial" charset="0"/>
          <a:ea typeface="Osaka" charset="0"/>
          <a:cs typeface="Osaka" charset="0"/>
        </a:defRPr>
      </a:lvl4pPr>
      <a:lvl5pPr algn="ctr" rtl="0" eaLnBrk="0" fontAlgn="base" hangingPunct="0">
        <a:spcBef>
          <a:spcPct val="0"/>
        </a:spcBef>
        <a:spcAft>
          <a:spcPct val="0"/>
        </a:spcAft>
        <a:defRPr sz="4400">
          <a:solidFill>
            <a:schemeClr val="tx2"/>
          </a:solidFill>
          <a:latin typeface="Arial" charset="0"/>
          <a:ea typeface="Osaka" charset="0"/>
          <a:cs typeface="Osaka" charset="0"/>
        </a:defRPr>
      </a:lvl5pPr>
      <a:lvl6pPr marL="457200" algn="ctr" rtl="0" fontAlgn="base">
        <a:spcBef>
          <a:spcPct val="0"/>
        </a:spcBef>
        <a:spcAft>
          <a:spcPct val="0"/>
        </a:spcAft>
        <a:defRPr sz="4400">
          <a:solidFill>
            <a:schemeClr val="tx2"/>
          </a:solidFill>
          <a:latin typeface="Arial" charset="0"/>
          <a:ea typeface="Osaka" charset="0"/>
          <a:cs typeface="Osaka" charset="0"/>
        </a:defRPr>
      </a:lvl6pPr>
      <a:lvl7pPr marL="914400" algn="ctr" rtl="0" fontAlgn="base">
        <a:spcBef>
          <a:spcPct val="0"/>
        </a:spcBef>
        <a:spcAft>
          <a:spcPct val="0"/>
        </a:spcAft>
        <a:defRPr sz="4400">
          <a:solidFill>
            <a:schemeClr val="tx2"/>
          </a:solidFill>
          <a:latin typeface="Arial" charset="0"/>
          <a:ea typeface="Osaka" charset="0"/>
          <a:cs typeface="Osaka" charset="0"/>
        </a:defRPr>
      </a:lvl7pPr>
      <a:lvl8pPr marL="1371600" algn="ctr" rtl="0" fontAlgn="base">
        <a:spcBef>
          <a:spcPct val="0"/>
        </a:spcBef>
        <a:spcAft>
          <a:spcPct val="0"/>
        </a:spcAft>
        <a:defRPr sz="4400">
          <a:solidFill>
            <a:schemeClr val="tx2"/>
          </a:solidFill>
          <a:latin typeface="Arial" charset="0"/>
          <a:ea typeface="Osaka" charset="0"/>
          <a:cs typeface="Osaka" charset="0"/>
        </a:defRPr>
      </a:lvl8pPr>
      <a:lvl9pPr marL="1828800" algn="ctr" rtl="0" fontAlgn="base">
        <a:spcBef>
          <a:spcPct val="0"/>
        </a:spcBef>
        <a:spcAft>
          <a:spcPct val="0"/>
        </a:spcAft>
        <a:defRPr sz="4400">
          <a:solidFill>
            <a:schemeClr val="tx2"/>
          </a:solidFill>
          <a:latin typeface="Arial" charset="0"/>
          <a:ea typeface="Osaka" charset="0"/>
          <a:cs typeface="Osak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vl1pPr>
          </a:lstStyle>
          <a:p>
            <a:pPr defTabSz="914446"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vl1pPr>
          </a:lstStyle>
          <a:p>
            <a:pPr defTabSz="914446"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pPr defTabSz="914446" eaLnBrk="0" fontAlgn="base" hangingPunct="0">
              <a:spcBef>
                <a:spcPct val="0"/>
              </a:spcBef>
              <a:spcAft>
                <a:spcPct val="0"/>
              </a:spcAft>
              <a:defRPr/>
            </a:pPr>
            <a:fld id="{BF9E09E0-EB20-0B4F-B33E-300CCB0249AA}" type="slidenum">
              <a:rPr lang="en-US" smtClean="0">
                <a:solidFill>
                  <a:srgbClr val="000000"/>
                </a:solidFill>
              </a:rPr>
              <a:pPr defTabSz="914446"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416338240"/>
      </p:ext>
    </p:extLst>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23"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46"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69"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91"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17" indent="-342917" algn="l" rtl="0" eaLnBrk="0" fontAlgn="base" hangingPunct="0">
        <a:spcBef>
          <a:spcPct val="20000"/>
        </a:spcBef>
        <a:spcAft>
          <a:spcPct val="0"/>
        </a:spcAft>
        <a:buChar char="•"/>
        <a:defRPr sz="3200">
          <a:solidFill>
            <a:schemeClr val="tx1"/>
          </a:solidFill>
          <a:latin typeface="+mn-lt"/>
          <a:ea typeface="+mn-ea"/>
          <a:cs typeface="+mn-cs"/>
        </a:defRPr>
      </a:lvl1pPr>
      <a:lvl2pPr marL="742987" indent="-285764" algn="l" rtl="0" eaLnBrk="0" fontAlgn="base" hangingPunct="0">
        <a:spcBef>
          <a:spcPct val="20000"/>
        </a:spcBef>
        <a:spcAft>
          <a:spcPct val="0"/>
        </a:spcAft>
        <a:buChar char="–"/>
        <a:defRPr sz="2800">
          <a:solidFill>
            <a:schemeClr val="tx1"/>
          </a:solidFill>
          <a:latin typeface="+mn-lt"/>
          <a:ea typeface="+mn-ea"/>
        </a:defRPr>
      </a:lvl2pPr>
      <a:lvl3pPr marL="1143057" indent="-228611" algn="l" rtl="0" eaLnBrk="0" fontAlgn="base" hangingPunct="0">
        <a:spcBef>
          <a:spcPct val="20000"/>
        </a:spcBef>
        <a:spcAft>
          <a:spcPct val="0"/>
        </a:spcAft>
        <a:buChar char="•"/>
        <a:defRPr sz="2400">
          <a:solidFill>
            <a:schemeClr val="tx1"/>
          </a:solidFill>
          <a:latin typeface="+mn-lt"/>
          <a:ea typeface="+mn-ea"/>
        </a:defRPr>
      </a:lvl3pPr>
      <a:lvl4pPr marL="1600280" indent="-228611" algn="l" rtl="0" eaLnBrk="0" fontAlgn="base" hangingPunct="0">
        <a:spcBef>
          <a:spcPct val="20000"/>
        </a:spcBef>
        <a:spcAft>
          <a:spcPct val="0"/>
        </a:spcAft>
        <a:buChar char="–"/>
        <a:defRPr sz="2000">
          <a:solidFill>
            <a:schemeClr val="tx1"/>
          </a:solidFill>
          <a:latin typeface="+mn-lt"/>
          <a:ea typeface="+mn-ea"/>
        </a:defRPr>
      </a:lvl4pPr>
      <a:lvl5pPr marL="2057503" indent="-228611" algn="l" rtl="0" eaLnBrk="0" fontAlgn="base" hangingPunct="0">
        <a:spcBef>
          <a:spcPct val="20000"/>
        </a:spcBef>
        <a:spcAft>
          <a:spcPct val="0"/>
        </a:spcAft>
        <a:buChar char="»"/>
        <a:defRPr sz="2000">
          <a:solidFill>
            <a:schemeClr val="tx1"/>
          </a:solidFill>
          <a:latin typeface="+mn-lt"/>
          <a:ea typeface="+mn-ea"/>
        </a:defRPr>
      </a:lvl5pPr>
      <a:lvl6pPr marL="2514726" indent="-228611" algn="l" rtl="0" fontAlgn="base">
        <a:spcBef>
          <a:spcPct val="20000"/>
        </a:spcBef>
        <a:spcAft>
          <a:spcPct val="0"/>
        </a:spcAft>
        <a:buChar char="»"/>
        <a:defRPr sz="2000">
          <a:solidFill>
            <a:schemeClr val="tx1"/>
          </a:solidFill>
          <a:latin typeface="+mn-lt"/>
          <a:ea typeface="+mn-ea"/>
        </a:defRPr>
      </a:lvl6pPr>
      <a:lvl7pPr marL="2971949" indent="-228611" algn="l" rtl="0" fontAlgn="base">
        <a:spcBef>
          <a:spcPct val="20000"/>
        </a:spcBef>
        <a:spcAft>
          <a:spcPct val="0"/>
        </a:spcAft>
        <a:buChar char="»"/>
        <a:defRPr sz="2000">
          <a:solidFill>
            <a:schemeClr val="tx1"/>
          </a:solidFill>
          <a:latin typeface="+mn-lt"/>
          <a:ea typeface="+mn-ea"/>
        </a:defRPr>
      </a:lvl7pPr>
      <a:lvl8pPr marL="3429171" indent="-228611" algn="l" rtl="0" fontAlgn="base">
        <a:spcBef>
          <a:spcPct val="20000"/>
        </a:spcBef>
        <a:spcAft>
          <a:spcPct val="0"/>
        </a:spcAft>
        <a:buChar char="»"/>
        <a:defRPr sz="2000">
          <a:solidFill>
            <a:schemeClr val="tx1"/>
          </a:solidFill>
          <a:latin typeface="+mn-lt"/>
          <a:ea typeface="+mn-ea"/>
        </a:defRPr>
      </a:lvl8pPr>
      <a:lvl9pPr marL="3886394" indent="-228611"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23" rtl="0" eaLnBrk="1" latinLnBrk="0" hangingPunct="1">
        <a:defRPr sz="1800" kern="1200">
          <a:solidFill>
            <a:schemeClr val="tx1"/>
          </a:solidFill>
          <a:latin typeface="+mn-lt"/>
          <a:ea typeface="+mn-ea"/>
          <a:cs typeface="+mn-cs"/>
        </a:defRPr>
      </a:lvl1pPr>
      <a:lvl2pPr marL="457223" algn="l" defTabSz="457223" rtl="0" eaLnBrk="1" latinLnBrk="0" hangingPunct="1">
        <a:defRPr sz="1800" kern="1200">
          <a:solidFill>
            <a:schemeClr val="tx1"/>
          </a:solidFill>
          <a:latin typeface="+mn-lt"/>
          <a:ea typeface="+mn-ea"/>
          <a:cs typeface="+mn-cs"/>
        </a:defRPr>
      </a:lvl2pPr>
      <a:lvl3pPr marL="914446" algn="l" defTabSz="457223" rtl="0" eaLnBrk="1" latinLnBrk="0" hangingPunct="1">
        <a:defRPr sz="1800" kern="1200">
          <a:solidFill>
            <a:schemeClr val="tx1"/>
          </a:solidFill>
          <a:latin typeface="+mn-lt"/>
          <a:ea typeface="+mn-ea"/>
          <a:cs typeface="+mn-cs"/>
        </a:defRPr>
      </a:lvl3pPr>
      <a:lvl4pPr marL="1371669" algn="l" defTabSz="457223" rtl="0" eaLnBrk="1" latinLnBrk="0" hangingPunct="1">
        <a:defRPr sz="1800" kern="1200">
          <a:solidFill>
            <a:schemeClr val="tx1"/>
          </a:solidFill>
          <a:latin typeface="+mn-lt"/>
          <a:ea typeface="+mn-ea"/>
          <a:cs typeface="+mn-cs"/>
        </a:defRPr>
      </a:lvl4pPr>
      <a:lvl5pPr marL="1828891" algn="l" defTabSz="457223" rtl="0" eaLnBrk="1" latinLnBrk="0" hangingPunct="1">
        <a:defRPr sz="1800" kern="1200">
          <a:solidFill>
            <a:schemeClr val="tx1"/>
          </a:solidFill>
          <a:latin typeface="+mn-lt"/>
          <a:ea typeface="+mn-ea"/>
          <a:cs typeface="+mn-cs"/>
        </a:defRPr>
      </a:lvl5pPr>
      <a:lvl6pPr marL="2286114" algn="l" defTabSz="457223" rtl="0" eaLnBrk="1" latinLnBrk="0" hangingPunct="1">
        <a:defRPr sz="1800" kern="1200">
          <a:solidFill>
            <a:schemeClr val="tx1"/>
          </a:solidFill>
          <a:latin typeface="+mn-lt"/>
          <a:ea typeface="+mn-ea"/>
          <a:cs typeface="+mn-cs"/>
        </a:defRPr>
      </a:lvl6pPr>
      <a:lvl7pPr marL="2743337" algn="l" defTabSz="457223" rtl="0" eaLnBrk="1" latinLnBrk="0" hangingPunct="1">
        <a:defRPr sz="1800" kern="1200">
          <a:solidFill>
            <a:schemeClr val="tx1"/>
          </a:solidFill>
          <a:latin typeface="+mn-lt"/>
          <a:ea typeface="+mn-ea"/>
          <a:cs typeface="+mn-cs"/>
        </a:defRPr>
      </a:lvl7pPr>
      <a:lvl8pPr marL="3200560" algn="l" defTabSz="457223" rtl="0" eaLnBrk="1" latinLnBrk="0" hangingPunct="1">
        <a:defRPr sz="1800" kern="1200">
          <a:solidFill>
            <a:schemeClr val="tx1"/>
          </a:solidFill>
          <a:latin typeface="+mn-lt"/>
          <a:ea typeface="+mn-ea"/>
          <a:cs typeface="+mn-cs"/>
        </a:defRPr>
      </a:lvl8pPr>
      <a:lvl9pPr marL="3657783" algn="l" defTabSz="4572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C2560D-EC28-3B41-86E8-18F1CE0113B4}" type="datetimeFigureOut">
              <a:rPr lang="en-US" smtClean="0">
                <a:solidFill>
                  <a:prstClr val="black">
                    <a:tint val="75000"/>
                  </a:prstClr>
                </a:solidFill>
                <a:latin typeface="Palatino Linotype"/>
              </a:rPr>
              <a:pPr/>
              <a:t>2/12/25</a:t>
            </a:fld>
            <a:endParaRPr lang="en-US">
              <a:solidFill>
                <a:prstClr val="black">
                  <a:tint val="75000"/>
                </a:prstClr>
              </a:solidFill>
              <a:latin typeface="Palatino Linotype"/>
            </a:endParaRP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56286848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defRPr/>
            </a:pPr>
            <a:fld id="{AFEFC19E-A516-1D44-A2F2-F6B783861730}" type="slidenum">
              <a:rPr lang="en-US" smtClean="0">
                <a:solidFill>
                  <a:srgbClr val="000000"/>
                </a:solidFill>
              </a:rPr>
              <a:pPr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97193547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475A3-7FAD-7347-BA1D-5386206D3CBC}" type="datetimeFigureOut">
              <a:rPr lang="en-US" smtClean="0"/>
              <a:t>2/12/25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799F59-D26F-F046-9303-A627DC939BF0}" type="slidenum">
              <a:rPr lang="en-US" smtClean="0"/>
              <a:t>‹#›</a:t>
            </a:fld>
            <a:endParaRPr lang="en-US"/>
          </a:p>
        </p:txBody>
      </p:sp>
    </p:spTree>
    <p:extLst>
      <p:ext uri="{BB962C8B-B14F-4D97-AF65-F5344CB8AC3E}">
        <p14:creationId xmlns:p14="http://schemas.microsoft.com/office/powerpoint/2010/main" val="1356963978"/>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latin typeface="Calibri"/>
            </a:endParaRPr>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latin typeface="Calibri"/>
            </a:endParaRPr>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E1588C9A-BF48-C043-89A6-25473F994CCC}" type="datetimeFigureOut">
              <a:rPr lang="en-US" smtClean="0">
                <a:latin typeface="Calibri"/>
              </a:rPr>
              <a:pPr/>
              <a:t>2/12/25</a:t>
            </a:fld>
            <a:endParaRPr lang="en-US" dirty="0">
              <a:latin typeface="Calibri"/>
            </a:endParaRPr>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latin typeface="Calibri"/>
            </a:endParaRPr>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2384012156"/>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defTabSz="914400" rtl="0" eaLnBrk="1" latinLnBrk="0" hangingPunct="1">
        <a:spcBef>
          <a:spcPct val="0"/>
        </a:spcBef>
        <a:buNone/>
        <a:defRPr sz="4000" b="1"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b="0">
                <a:ea typeface="ＭＳ Ｐゴシック" pitchFamily="-96" charset="-128"/>
                <a:cs typeface="ＭＳ Ｐゴシック" pitchFamily="-96" charset="-128"/>
              </a:defRPr>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b="0">
                <a:ea typeface="ＭＳ Ｐゴシック" pitchFamily="-96" charset="-128"/>
                <a:cs typeface="ＭＳ Ｐゴシック" pitchFamily="-96" charset="-128"/>
              </a:defRPr>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b="0"/>
            </a:lvl1pPr>
          </a:lstStyle>
          <a:p>
            <a:pPr eaLnBrk="0" fontAlgn="base" hangingPunct="0">
              <a:spcBef>
                <a:spcPct val="0"/>
              </a:spcBef>
              <a:spcAft>
                <a:spcPct val="0"/>
              </a:spcAft>
            </a:pPr>
            <a:fld id="{D7114C3A-6AD8-284B-903E-BA1D6426A623}" type="slidenum">
              <a:rPr lang="en-US" smtClean="0">
                <a:solidFill>
                  <a:srgbClr val="000000"/>
                </a:solidFill>
              </a:rPr>
              <a:pPr eaLnBrk="0" fontAlgn="base" hangingPunct="0">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4001884204"/>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96" charset="-128"/>
          <a:cs typeface="ＭＳ Ｐゴシック" pitchFamily="-96" charset="-128"/>
        </a:defRPr>
      </a:lvl2pPr>
      <a:lvl3pPr algn="ctr" rtl="0" eaLnBrk="0" fontAlgn="base" hangingPunct="0">
        <a:spcBef>
          <a:spcPct val="0"/>
        </a:spcBef>
        <a:spcAft>
          <a:spcPct val="0"/>
        </a:spcAft>
        <a:defRPr sz="4400">
          <a:solidFill>
            <a:schemeClr val="tx2"/>
          </a:solidFill>
          <a:latin typeface="Arial" charset="0"/>
          <a:ea typeface="ＭＳ Ｐゴシック" pitchFamily="-96" charset="-128"/>
          <a:cs typeface="ＭＳ Ｐゴシック" pitchFamily="-96" charset="-128"/>
        </a:defRPr>
      </a:lvl3pPr>
      <a:lvl4pPr algn="ctr" rtl="0" eaLnBrk="0" fontAlgn="base" hangingPunct="0">
        <a:spcBef>
          <a:spcPct val="0"/>
        </a:spcBef>
        <a:spcAft>
          <a:spcPct val="0"/>
        </a:spcAft>
        <a:defRPr sz="4400">
          <a:solidFill>
            <a:schemeClr val="tx2"/>
          </a:solidFill>
          <a:latin typeface="Arial" charset="0"/>
          <a:ea typeface="ＭＳ Ｐゴシック" pitchFamily="-96" charset="-128"/>
          <a:cs typeface="ＭＳ Ｐゴシック" pitchFamily="-96" charset="-128"/>
        </a:defRPr>
      </a:lvl4pPr>
      <a:lvl5pPr algn="ctr" rtl="0" eaLnBrk="0" fontAlgn="base" hangingPunct="0">
        <a:spcBef>
          <a:spcPct val="0"/>
        </a:spcBef>
        <a:spcAft>
          <a:spcPct val="0"/>
        </a:spcAft>
        <a:defRPr sz="4400">
          <a:solidFill>
            <a:schemeClr val="tx2"/>
          </a:solidFill>
          <a:latin typeface="Arial" charset="0"/>
          <a:ea typeface="ＭＳ Ｐゴシック" pitchFamily="-96" charset="-128"/>
          <a:cs typeface="ＭＳ Ｐゴシック" pitchFamily="-96" charset="-128"/>
        </a:defRPr>
      </a:lvl5pPr>
      <a:lvl6pPr marL="457200" algn="ctr" rtl="0" fontAlgn="base">
        <a:spcBef>
          <a:spcPct val="0"/>
        </a:spcBef>
        <a:spcAft>
          <a:spcPct val="0"/>
        </a:spcAft>
        <a:defRPr sz="4400">
          <a:solidFill>
            <a:schemeClr val="tx2"/>
          </a:solidFill>
          <a:latin typeface="Arial" charset="0"/>
          <a:ea typeface="ＭＳ Ｐゴシック" pitchFamily="-96" charset="-128"/>
          <a:cs typeface="ＭＳ Ｐゴシック" pitchFamily="-96" charset="-128"/>
        </a:defRPr>
      </a:lvl6pPr>
      <a:lvl7pPr marL="914400" algn="ctr" rtl="0" fontAlgn="base">
        <a:spcBef>
          <a:spcPct val="0"/>
        </a:spcBef>
        <a:spcAft>
          <a:spcPct val="0"/>
        </a:spcAft>
        <a:defRPr sz="4400">
          <a:solidFill>
            <a:schemeClr val="tx2"/>
          </a:solidFill>
          <a:latin typeface="Arial" charset="0"/>
          <a:ea typeface="ＭＳ Ｐゴシック" pitchFamily="-96" charset="-128"/>
          <a:cs typeface="ＭＳ Ｐゴシック" pitchFamily="-96" charset="-128"/>
        </a:defRPr>
      </a:lvl7pPr>
      <a:lvl8pPr marL="1371600" algn="ctr" rtl="0" fontAlgn="base">
        <a:spcBef>
          <a:spcPct val="0"/>
        </a:spcBef>
        <a:spcAft>
          <a:spcPct val="0"/>
        </a:spcAft>
        <a:defRPr sz="4400">
          <a:solidFill>
            <a:schemeClr val="tx2"/>
          </a:solidFill>
          <a:latin typeface="Arial" charset="0"/>
          <a:ea typeface="ＭＳ Ｐゴシック" pitchFamily="-96" charset="-128"/>
          <a:cs typeface="ＭＳ Ｐゴシック" pitchFamily="-96" charset="-128"/>
        </a:defRPr>
      </a:lvl8pPr>
      <a:lvl9pPr marL="1828800" algn="ctr" rtl="0" fontAlgn="base">
        <a:spcBef>
          <a:spcPct val="0"/>
        </a:spcBef>
        <a:spcAft>
          <a:spcPct val="0"/>
        </a:spcAft>
        <a:defRPr sz="4400">
          <a:solidFill>
            <a:schemeClr val="tx2"/>
          </a:solidFill>
          <a:latin typeface="Arial" charset="0"/>
          <a:ea typeface="ＭＳ Ｐゴシック" pitchFamily="-96" charset="-128"/>
          <a:cs typeface="ＭＳ Ｐゴシック" pitchFamily="-96"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4515"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4516"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eaLnBrk="0" fontAlgn="base" hangingPunct="0">
              <a:spcBef>
                <a:spcPct val="0"/>
              </a:spcBef>
              <a:spcAft>
                <a:spcPct val="0"/>
              </a:spcAft>
            </a:pPr>
            <a:endParaRPr lang="en-US">
              <a:solidFill>
                <a:srgbClr val="000000"/>
              </a:solidFill>
            </a:endParaRPr>
          </a:p>
        </p:txBody>
      </p:sp>
      <p:sp>
        <p:nvSpPr>
          <p:cNvPr id="64517"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eaLnBrk="0" fontAlgn="base" hangingPunct="0">
              <a:spcBef>
                <a:spcPct val="0"/>
              </a:spcBef>
              <a:spcAft>
                <a:spcPct val="0"/>
              </a:spcAft>
            </a:pPr>
            <a:endParaRPr lang="en-US">
              <a:solidFill>
                <a:srgbClr val="000000"/>
              </a:solidFill>
            </a:endParaRPr>
          </a:p>
        </p:txBody>
      </p:sp>
      <p:sp>
        <p:nvSpPr>
          <p:cNvPr id="64518"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ea typeface="+mn-ea"/>
                <a:cs typeface="+mn-cs"/>
              </a:defRPr>
            </a:lvl1pPr>
          </a:lstStyle>
          <a:p>
            <a:pPr eaLnBrk="0" fontAlgn="base" hangingPunct="0">
              <a:spcBef>
                <a:spcPct val="0"/>
              </a:spcBef>
              <a:spcAft>
                <a:spcPct val="0"/>
              </a:spcAft>
            </a:pPr>
            <a:fld id="{D2AB6ACE-6EB4-F948-B55D-2991CBBD9543}" type="slidenum">
              <a:rPr lang="en-US" smtClean="0">
                <a:solidFill>
                  <a:srgbClr val="000000"/>
                </a:solidFill>
              </a:rPr>
              <a:pPr eaLnBrk="0" fontAlgn="base" hangingPunct="0">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3701534941"/>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Osaka" charset="0"/>
          <a:cs typeface="Osaka" charset="0"/>
        </a:defRPr>
      </a:lvl2pPr>
      <a:lvl3pPr algn="ctr" rtl="0" fontAlgn="base">
        <a:spcBef>
          <a:spcPct val="0"/>
        </a:spcBef>
        <a:spcAft>
          <a:spcPct val="0"/>
        </a:spcAft>
        <a:defRPr sz="4400">
          <a:solidFill>
            <a:schemeClr val="tx2"/>
          </a:solidFill>
          <a:latin typeface="Arial" charset="0"/>
          <a:ea typeface="Osaka" charset="0"/>
          <a:cs typeface="Osaka" charset="0"/>
        </a:defRPr>
      </a:lvl3pPr>
      <a:lvl4pPr algn="ctr" rtl="0" fontAlgn="base">
        <a:spcBef>
          <a:spcPct val="0"/>
        </a:spcBef>
        <a:spcAft>
          <a:spcPct val="0"/>
        </a:spcAft>
        <a:defRPr sz="4400">
          <a:solidFill>
            <a:schemeClr val="tx2"/>
          </a:solidFill>
          <a:latin typeface="Arial" charset="0"/>
          <a:ea typeface="Osaka" charset="0"/>
          <a:cs typeface="Osaka" charset="0"/>
        </a:defRPr>
      </a:lvl4pPr>
      <a:lvl5pPr algn="ctr" rtl="0" fontAlgn="base">
        <a:spcBef>
          <a:spcPct val="0"/>
        </a:spcBef>
        <a:spcAft>
          <a:spcPct val="0"/>
        </a:spcAft>
        <a:defRPr sz="4400">
          <a:solidFill>
            <a:schemeClr val="tx2"/>
          </a:solidFill>
          <a:latin typeface="Arial" charset="0"/>
          <a:ea typeface="Osaka" charset="0"/>
          <a:cs typeface="Osaka" charset="0"/>
        </a:defRPr>
      </a:lvl5pPr>
      <a:lvl6pPr marL="457200" algn="ctr" rtl="0" fontAlgn="base">
        <a:spcBef>
          <a:spcPct val="0"/>
        </a:spcBef>
        <a:spcAft>
          <a:spcPct val="0"/>
        </a:spcAft>
        <a:defRPr sz="4400">
          <a:solidFill>
            <a:schemeClr val="tx2"/>
          </a:solidFill>
          <a:latin typeface="Arial" charset="0"/>
          <a:ea typeface="Osaka" charset="0"/>
          <a:cs typeface="Osaka" charset="0"/>
        </a:defRPr>
      </a:lvl6pPr>
      <a:lvl7pPr marL="914400" algn="ctr" rtl="0" fontAlgn="base">
        <a:spcBef>
          <a:spcPct val="0"/>
        </a:spcBef>
        <a:spcAft>
          <a:spcPct val="0"/>
        </a:spcAft>
        <a:defRPr sz="4400">
          <a:solidFill>
            <a:schemeClr val="tx2"/>
          </a:solidFill>
          <a:latin typeface="Arial" charset="0"/>
          <a:ea typeface="Osaka" charset="0"/>
          <a:cs typeface="Osaka" charset="0"/>
        </a:defRPr>
      </a:lvl7pPr>
      <a:lvl8pPr marL="1371600" algn="ctr" rtl="0" fontAlgn="base">
        <a:spcBef>
          <a:spcPct val="0"/>
        </a:spcBef>
        <a:spcAft>
          <a:spcPct val="0"/>
        </a:spcAft>
        <a:defRPr sz="4400">
          <a:solidFill>
            <a:schemeClr val="tx2"/>
          </a:solidFill>
          <a:latin typeface="Arial" charset="0"/>
          <a:ea typeface="Osaka" charset="0"/>
          <a:cs typeface="Osaka" charset="0"/>
        </a:defRPr>
      </a:lvl8pPr>
      <a:lvl9pPr marL="1828800" algn="ctr" rtl="0" fontAlgn="base">
        <a:spcBef>
          <a:spcPct val="0"/>
        </a:spcBef>
        <a:spcAft>
          <a:spcPct val="0"/>
        </a:spcAft>
        <a:defRPr sz="4400">
          <a:solidFill>
            <a:schemeClr val="tx2"/>
          </a:solidFill>
          <a:latin typeface="Arial" charset="0"/>
          <a:ea typeface="Osaka" charset="0"/>
          <a:cs typeface="Osaka"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cs typeface="+mn-cs"/>
        </a:defRPr>
      </a:lvl2pPr>
      <a:lvl3pPr marL="1143000" indent="-228600" algn="l" rtl="0" fontAlgn="base">
        <a:spcBef>
          <a:spcPct val="20000"/>
        </a:spcBef>
        <a:spcAft>
          <a:spcPct val="0"/>
        </a:spcAft>
        <a:buChar char="•"/>
        <a:defRPr sz="2400">
          <a:solidFill>
            <a:schemeClr val="tx1"/>
          </a:solidFill>
          <a:latin typeface="+mn-lt"/>
          <a:ea typeface="+mn-ea"/>
          <a:cs typeface="+mn-cs"/>
        </a:defRPr>
      </a:lvl3pPr>
      <a:lvl4pPr marL="1600200" indent="-228600" algn="l" rtl="0" fontAlgn="base">
        <a:spcBef>
          <a:spcPct val="20000"/>
        </a:spcBef>
        <a:spcAft>
          <a:spcPct val="0"/>
        </a:spcAft>
        <a:buChar char="–"/>
        <a:defRPr sz="2000">
          <a:solidFill>
            <a:schemeClr val="tx1"/>
          </a:solidFill>
          <a:latin typeface="+mn-lt"/>
          <a:ea typeface="+mn-ea"/>
          <a:cs typeface="+mn-cs"/>
        </a:defRPr>
      </a:lvl4pPr>
      <a:lvl5pPr marL="2057400" indent="-228600" algn="l" rtl="0" fontAlgn="base">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4515"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4516"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eaLnBrk="0" fontAlgn="base" hangingPunct="0">
              <a:spcBef>
                <a:spcPct val="0"/>
              </a:spcBef>
              <a:spcAft>
                <a:spcPct val="0"/>
              </a:spcAft>
              <a:defRPr/>
            </a:pPr>
            <a:endParaRPr lang="en-US">
              <a:solidFill>
                <a:srgbClr val="000000"/>
              </a:solidFill>
            </a:endParaRPr>
          </a:p>
        </p:txBody>
      </p:sp>
      <p:sp>
        <p:nvSpPr>
          <p:cNvPr id="64517"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eaLnBrk="0" fontAlgn="base" hangingPunct="0">
              <a:spcBef>
                <a:spcPct val="0"/>
              </a:spcBef>
              <a:spcAft>
                <a:spcPct val="0"/>
              </a:spcAft>
              <a:defRPr/>
            </a:pPr>
            <a:endParaRPr lang="en-US">
              <a:solidFill>
                <a:srgbClr val="000000"/>
              </a:solidFill>
            </a:endParaRPr>
          </a:p>
        </p:txBody>
      </p:sp>
      <p:sp>
        <p:nvSpPr>
          <p:cNvPr id="64518"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ea typeface="+mn-ea"/>
                <a:cs typeface="+mn-cs"/>
              </a:defRPr>
            </a:lvl1pPr>
          </a:lstStyle>
          <a:p>
            <a:pPr eaLnBrk="0" fontAlgn="base" hangingPunct="0">
              <a:spcBef>
                <a:spcPct val="0"/>
              </a:spcBef>
              <a:spcAft>
                <a:spcPct val="0"/>
              </a:spcAft>
              <a:defRPr/>
            </a:pPr>
            <a:fld id="{848C5E9C-B5A0-9448-9C87-0B296FF04A81}" type="slidenum">
              <a:rPr lang="en-US" smtClean="0">
                <a:solidFill>
                  <a:srgbClr val="000000"/>
                </a:solidFill>
              </a:rPr>
              <a:pPr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279905493"/>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 id="2147483809" r:id="rId16"/>
    <p:sldLayoutId id="2147483810" r:id="rId17"/>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Osaka" charset="0"/>
          <a:cs typeface="Osaka" charset="0"/>
        </a:defRPr>
      </a:lvl2pPr>
      <a:lvl3pPr algn="ctr" rtl="0" eaLnBrk="0" fontAlgn="base" hangingPunct="0">
        <a:spcBef>
          <a:spcPct val="0"/>
        </a:spcBef>
        <a:spcAft>
          <a:spcPct val="0"/>
        </a:spcAft>
        <a:defRPr sz="4400">
          <a:solidFill>
            <a:schemeClr val="tx2"/>
          </a:solidFill>
          <a:latin typeface="Arial" charset="0"/>
          <a:ea typeface="Osaka" charset="0"/>
          <a:cs typeface="Osaka" charset="0"/>
        </a:defRPr>
      </a:lvl3pPr>
      <a:lvl4pPr algn="ctr" rtl="0" eaLnBrk="0" fontAlgn="base" hangingPunct="0">
        <a:spcBef>
          <a:spcPct val="0"/>
        </a:spcBef>
        <a:spcAft>
          <a:spcPct val="0"/>
        </a:spcAft>
        <a:defRPr sz="4400">
          <a:solidFill>
            <a:schemeClr val="tx2"/>
          </a:solidFill>
          <a:latin typeface="Arial" charset="0"/>
          <a:ea typeface="Osaka" charset="0"/>
          <a:cs typeface="Osaka" charset="0"/>
        </a:defRPr>
      </a:lvl4pPr>
      <a:lvl5pPr algn="ctr" rtl="0" eaLnBrk="0" fontAlgn="base" hangingPunct="0">
        <a:spcBef>
          <a:spcPct val="0"/>
        </a:spcBef>
        <a:spcAft>
          <a:spcPct val="0"/>
        </a:spcAft>
        <a:defRPr sz="4400">
          <a:solidFill>
            <a:schemeClr val="tx2"/>
          </a:solidFill>
          <a:latin typeface="Arial" charset="0"/>
          <a:ea typeface="Osaka" charset="0"/>
          <a:cs typeface="Osaka" charset="0"/>
        </a:defRPr>
      </a:lvl5pPr>
      <a:lvl6pPr marL="457200" algn="ctr" rtl="0" fontAlgn="base">
        <a:spcBef>
          <a:spcPct val="0"/>
        </a:spcBef>
        <a:spcAft>
          <a:spcPct val="0"/>
        </a:spcAft>
        <a:defRPr sz="4400">
          <a:solidFill>
            <a:schemeClr val="tx2"/>
          </a:solidFill>
          <a:latin typeface="Arial" charset="0"/>
          <a:ea typeface="Osaka" charset="0"/>
          <a:cs typeface="Osaka" charset="0"/>
        </a:defRPr>
      </a:lvl6pPr>
      <a:lvl7pPr marL="914400" algn="ctr" rtl="0" fontAlgn="base">
        <a:spcBef>
          <a:spcPct val="0"/>
        </a:spcBef>
        <a:spcAft>
          <a:spcPct val="0"/>
        </a:spcAft>
        <a:defRPr sz="4400">
          <a:solidFill>
            <a:schemeClr val="tx2"/>
          </a:solidFill>
          <a:latin typeface="Arial" charset="0"/>
          <a:ea typeface="Osaka" charset="0"/>
          <a:cs typeface="Osaka" charset="0"/>
        </a:defRPr>
      </a:lvl7pPr>
      <a:lvl8pPr marL="1371600" algn="ctr" rtl="0" fontAlgn="base">
        <a:spcBef>
          <a:spcPct val="0"/>
        </a:spcBef>
        <a:spcAft>
          <a:spcPct val="0"/>
        </a:spcAft>
        <a:defRPr sz="4400">
          <a:solidFill>
            <a:schemeClr val="tx2"/>
          </a:solidFill>
          <a:latin typeface="Arial" charset="0"/>
          <a:ea typeface="Osaka" charset="0"/>
          <a:cs typeface="Osaka" charset="0"/>
        </a:defRPr>
      </a:lvl8pPr>
      <a:lvl9pPr marL="1828800" algn="ctr" rtl="0" fontAlgn="base">
        <a:spcBef>
          <a:spcPct val="0"/>
        </a:spcBef>
        <a:spcAft>
          <a:spcPct val="0"/>
        </a:spcAft>
        <a:defRPr sz="4400">
          <a:solidFill>
            <a:schemeClr val="tx2"/>
          </a:solidFill>
          <a:latin typeface="Arial" charset="0"/>
          <a:ea typeface="Osaka" charset="0"/>
          <a:cs typeface="Osak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vl1pPr>
          </a:lstStyle>
          <a:p>
            <a:pPr eaLnBrk="0" fontAlgn="base" hangingPunct="0">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lvl1pPr>
          </a:lstStyle>
          <a:p>
            <a:pPr eaLnBrk="0" fontAlgn="base" hangingPunct="0">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pPr>
            <a:fld id="{35B527D0-E01C-B54A-8295-D868D64C1549}" type="slidenum">
              <a:rPr lang="en-US" smtClean="0">
                <a:solidFill>
                  <a:srgbClr val="000000"/>
                </a:solidFill>
              </a:rPr>
              <a:pPr eaLnBrk="0" fontAlgn="base" hangingPunct="0">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2551248854"/>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ＭＳ Ｐゴシック" charset="0"/>
          <a:cs typeface="ＭＳ Ｐゴシック" charset="0"/>
        </a:defRPr>
      </a:lvl2pPr>
      <a:lvl3pPr algn="ctr" rtl="0" fontAlgn="base">
        <a:spcBef>
          <a:spcPct val="0"/>
        </a:spcBef>
        <a:spcAft>
          <a:spcPct val="0"/>
        </a:spcAft>
        <a:defRPr sz="4400">
          <a:solidFill>
            <a:schemeClr val="tx2"/>
          </a:solidFill>
          <a:latin typeface="Arial" charset="0"/>
          <a:ea typeface="ＭＳ Ｐゴシック" charset="0"/>
          <a:cs typeface="ＭＳ Ｐゴシック" charset="0"/>
        </a:defRPr>
      </a:lvl3pPr>
      <a:lvl4pPr algn="ctr" rtl="0" fontAlgn="base">
        <a:spcBef>
          <a:spcPct val="0"/>
        </a:spcBef>
        <a:spcAft>
          <a:spcPct val="0"/>
        </a:spcAft>
        <a:defRPr sz="4400">
          <a:solidFill>
            <a:schemeClr val="tx2"/>
          </a:solidFill>
          <a:latin typeface="Arial" charset="0"/>
          <a:ea typeface="ＭＳ Ｐゴシック" charset="0"/>
          <a:cs typeface="ＭＳ Ｐゴシック" charset="0"/>
        </a:defRPr>
      </a:lvl4pPr>
      <a:lvl5pPr algn="ctr" rtl="0" fontAlgn="base">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0.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00.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83.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3.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90.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8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3" Type="http://schemas.openxmlformats.org/officeDocument/2006/relationships/hyperlink" Target="https://unsplash.com/@tangerinenewt?utm_source=unsplash&amp;utm_medium=referral&amp;utm_content=creditCopyText" TargetMode="External"/><Relationship Id="rId2" Type="http://schemas.openxmlformats.org/officeDocument/2006/relationships/image" Target="../media/image30.jpeg"/><Relationship Id="rId1" Type="http://schemas.openxmlformats.org/officeDocument/2006/relationships/slideLayout" Target="../slideLayouts/slideLayout42.xml"/><Relationship Id="rId4" Type="http://schemas.openxmlformats.org/officeDocument/2006/relationships/hyperlink" Target="https://unsplash.com/photos/w9QdAC1f8-0?utm_source=unsplash&amp;utm_medium=referral&amp;utm_content=creditCopyText"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158.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158.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58.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5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18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21.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07.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47.xml"/><Relationship Id="rId4" Type="http://schemas.microsoft.com/office/2007/relationships/hdphoto" Target="../media/hdphoto1.wdp"/></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1.xml"/><Relationship Id="rId1" Type="http://schemas.openxmlformats.org/officeDocument/2006/relationships/slideLayout" Target="../slideLayouts/slideLayout188.xml"/><Relationship Id="rId5" Type="http://schemas.openxmlformats.org/officeDocument/2006/relationships/image" Target="../media/image47.jpeg"/><Relationship Id="rId4" Type="http://schemas.openxmlformats.org/officeDocument/2006/relationships/image" Target="../media/image46.jpeg"/></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4.xml"/><Relationship Id="rId1" Type="http://schemas.openxmlformats.org/officeDocument/2006/relationships/slideLayout" Target="../slideLayouts/slideLayout73.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5.xml"/><Relationship Id="rId1" Type="http://schemas.openxmlformats.org/officeDocument/2006/relationships/slideLayout" Target="../slideLayouts/slideLayout183.xml"/><Relationship Id="rId5" Type="http://schemas.openxmlformats.org/officeDocument/2006/relationships/image" Target="../media/image53.jpeg"/><Relationship Id="rId4" Type="http://schemas.openxmlformats.org/officeDocument/2006/relationships/image" Target="../media/image52.jpeg"/></Relationships>
</file>

<file path=ppt/slides/_rels/slide5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jpeg"/><Relationship Id="rId12" Type="http://schemas.openxmlformats.org/officeDocument/2006/relationships/image" Target="../media/image61.jpeg"/><Relationship Id="rId2" Type="http://schemas.openxmlformats.org/officeDocument/2006/relationships/notesSlide" Target="../notesSlides/notesSlide36.xml"/><Relationship Id="rId1" Type="http://schemas.openxmlformats.org/officeDocument/2006/relationships/slideLayout" Target="../slideLayouts/slideLayout198.xml"/><Relationship Id="rId6" Type="http://schemas.openxmlformats.org/officeDocument/2006/relationships/image" Target="../media/image57.png"/><Relationship Id="rId11" Type="http://schemas.microsoft.com/office/2007/relationships/hdphoto" Target="../media/hdphoto3.wdp"/><Relationship Id="rId5" Type="http://schemas.openxmlformats.org/officeDocument/2006/relationships/image" Target="../media/image56.png"/><Relationship Id="rId10" Type="http://schemas.openxmlformats.org/officeDocument/2006/relationships/image" Target="../media/image60.png"/><Relationship Id="rId4" Type="http://schemas.openxmlformats.org/officeDocument/2006/relationships/image" Target="../media/image55.png"/><Relationship Id="rId9" Type="http://schemas.microsoft.com/office/2007/relationships/hdphoto" Target="../media/hdphoto2.wdp"/></Relationships>
</file>

<file path=ppt/slides/_rels/slide5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7.xml"/></Relationships>
</file>

<file path=ppt/slides/_rels/slide5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7.xml"/><Relationship Id="rId1" Type="http://schemas.openxmlformats.org/officeDocument/2006/relationships/slideLayout" Target="../slideLayouts/slideLayout182.xml"/></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135.xml"/></Relationships>
</file>

<file path=ppt/slides/_rels/slide5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6.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15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9.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9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96.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6.xml"/><Relationship Id="rId1" Type="http://schemas.openxmlformats.org/officeDocument/2006/relationships/slideLayout" Target="../slideLayouts/slideLayout14.xml"/><Relationship Id="rId5" Type="http://schemas.openxmlformats.org/officeDocument/2006/relationships/image" Target="../media/image14.jpeg"/><Relationship Id="rId4" Type="http://schemas.microsoft.com/office/2007/relationships/hdphoto" Target="../media/hdphoto4.wdp"/></Relationships>
</file>

<file path=ppt/slides/_rels/slide6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64.xml"/></Relationships>
</file>

<file path=ppt/slides/_rels/slide7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0.xml"/><Relationship Id="rId1" Type="http://schemas.openxmlformats.org/officeDocument/2006/relationships/slideLayout" Target="../slideLayouts/slideLayout4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6.xml"/></Relationships>
</file>

<file path=ppt/slides/_rels/slide7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2.xml"/><Relationship Id="rId1" Type="http://schemas.openxmlformats.org/officeDocument/2006/relationships/slideLayout" Target="../slideLayouts/slideLayout23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D5F1138-CD6A-2F85-9DFE-5220AFB80F69}"/>
              </a:ext>
            </a:extLst>
          </p:cNvPr>
          <p:cNvSpPr>
            <a:spLocks noGrp="1"/>
          </p:cNvSpPr>
          <p:nvPr>
            <p:ph type="body" sz="quarter" idx="10"/>
          </p:nvPr>
        </p:nvSpPr>
        <p:spPr/>
        <p:txBody>
          <a:bodyPr/>
          <a:lstStyle/>
          <a:p>
            <a:r>
              <a:rPr lang="en-US" dirty="0"/>
              <a:t>Nancy Frey, PhD</a:t>
            </a:r>
          </a:p>
        </p:txBody>
      </p:sp>
      <p:sp>
        <p:nvSpPr>
          <p:cNvPr id="3" name="Text Placeholder 2">
            <a:extLst>
              <a:ext uri="{FF2B5EF4-FFF2-40B4-BE49-F238E27FC236}">
                <a16:creationId xmlns:a16="http://schemas.microsoft.com/office/drawing/2014/main" id="{61664D12-4977-AF8E-8A15-BD2371D27718}"/>
              </a:ext>
            </a:extLst>
          </p:cNvPr>
          <p:cNvSpPr>
            <a:spLocks noGrp="1"/>
          </p:cNvSpPr>
          <p:nvPr>
            <p:ph type="body" sz="quarter" idx="11"/>
          </p:nvPr>
        </p:nvSpPr>
        <p:spPr>
          <a:xfrm>
            <a:off x="842588" y="2281967"/>
            <a:ext cx="8318205" cy="677538"/>
          </a:xfrm>
        </p:spPr>
        <p:txBody>
          <a:bodyPr/>
          <a:lstStyle/>
          <a:p>
            <a:r>
              <a:rPr lang="en-US" sz="2400" dirty="0">
                <a:latin typeface="+mn-lt"/>
              </a:rPr>
              <a:t>Professor of Educational Leadership, San Diego State University</a:t>
            </a:r>
          </a:p>
        </p:txBody>
      </p:sp>
      <p:sp>
        <p:nvSpPr>
          <p:cNvPr id="4" name="Text Placeholder 3">
            <a:extLst>
              <a:ext uri="{FF2B5EF4-FFF2-40B4-BE49-F238E27FC236}">
                <a16:creationId xmlns:a16="http://schemas.microsoft.com/office/drawing/2014/main" id="{6085A2E4-3AC2-C68A-EF62-BCCA476935B8}"/>
              </a:ext>
            </a:extLst>
          </p:cNvPr>
          <p:cNvSpPr>
            <a:spLocks noGrp="1"/>
          </p:cNvSpPr>
          <p:nvPr>
            <p:ph type="body" sz="quarter" idx="12"/>
          </p:nvPr>
        </p:nvSpPr>
        <p:spPr>
          <a:xfrm>
            <a:off x="3579547" y="1497153"/>
            <a:ext cx="8057703" cy="1274258"/>
          </a:xfrm>
        </p:spPr>
        <p:txBody>
          <a:bodyPr/>
          <a:lstStyle/>
          <a:p>
            <a:pPr algn="ctr"/>
            <a:r>
              <a:rPr lang="en-US" dirty="0">
                <a:effectLst/>
                <a:latin typeface="Helvetica" pitchFamily="2" charset="0"/>
              </a:rPr>
              <a:t>Robust Vocabulary Instruction: </a:t>
            </a:r>
          </a:p>
          <a:p>
            <a:pPr algn="ctr"/>
            <a:r>
              <a:rPr lang="en-US" dirty="0">
                <a:effectLst/>
                <a:latin typeface="Helvetica" pitchFamily="2" charset="0"/>
              </a:rPr>
              <a:t>Learning Words Inside and Out</a:t>
            </a:r>
          </a:p>
        </p:txBody>
      </p:sp>
      <p:sp>
        <p:nvSpPr>
          <p:cNvPr id="5" name="Text Placeholder 4">
            <a:extLst>
              <a:ext uri="{FF2B5EF4-FFF2-40B4-BE49-F238E27FC236}">
                <a16:creationId xmlns:a16="http://schemas.microsoft.com/office/drawing/2014/main" id="{12C2D8C7-A6CD-CE95-A336-0FAB1E77B7F4}"/>
              </a:ext>
            </a:extLst>
          </p:cNvPr>
          <p:cNvSpPr>
            <a:spLocks noGrp="1"/>
          </p:cNvSpPr>
          <p:nvPr>
            <p:ph type="body" sz="quarter" idx="13"/>
          </p:nvPr>
        </p:nvSpPr>
        <p:spPr>
          <a:xfrm>
            <a:off x="901405" y="3443767"/>
            <a:ext cx="8331200" cy="558800"/>
          </a:xfrm>
        </p:spPr>
        <p:txBody>
          <a:bodyPr/>
          <a:lstStyle/>
          <a:p>
            <a:pPr marL="0" indent="0">
              <a:buNone/>
            </a:pPr>
            <a:r>
              <a:rPr lang="en-US" sz="2400" dirty="0">
                <a:latin typeface="+mn-lt"/>
              </a:rPr>
              <a:t>Member, International Literacy Research Panel</a:t>
            </a:r>
          </a:p>
          <a:p>
            <a:pPr marL="0" indent="0">
              <a:buNone/>
            </a:pPr>
            <a:r>
              <a:rPr lang="en-US" sz="2400" dirty="0">
                <a:latin typeface="+mn-lt"/>
              </a:rPr>
              <a:t>Corwin Author</a:t>
            </a:r>
          </a:p>
          <a:p>
            <a:pPr marL="0" indent="0">
              <a:buNone/>
            </a:pPr>
            <a:r>
              <a:rPr lang="en-US" sz="2400" dirty="0">
                <a:latin typeface="+mn-lt"/>
              </a:rPr>
              <a:t>Cengage/National Geographic </a:t>
            </a:r>
            <a:r>
              <a:rPr lang="en-US" sz="2400" i="1" dirty="0">
                <a:latin typeface="+mn-lt"/>
              </a:rPr>
              <a:t>Reach for Reading </a:t>
            </a:r>
            <a:r>
              <a:rPr lang="en-US" sz="2400" dirty="0">
                <a:latin typeface="+mn-lt"/>
              </a:rPr>
              <a:t>Author</a:t>
            </a:r>
          </a:p>
        </p:txBody>
      </p:sp>
      <p:sp>
        <p:nvSpPr>
          <p:cNvPr id="7" name="TextBox 6">
            <a:extLst>
              <a:ext uri="{FF2B5EF4-FFF2-40B4-BE49-F238E27FC236}">
                <a16:creationId xmlns:a16="http://schemas.microsoft.com/office/drawing/2014/main" id="{2FE35B62-320F-A996-D8A9-52000E932978}"/>
              </a:ext>
            </a:extLst>
          </p:cNvPr>
          <p:cNvSpPr txBox="1"/>
          <p:nvPr/>
        </p:nvSpPr>
        <p:spPr>
          <a:xfrm>
            <a:off x="1088381" y="4825598"/>
            <a:ext cx="7446019" cy="584775"/>
          </a:xfrm>
          <a:prstGeom prst="rect">
            <a:avLst/>
          </a:prstGeom>
          <a:noFill/>
        </p:spPr>
        <p:txBody>
          <a:bodyPr wrap="square" rtlCol="0">
            <a:spAutoFit/>
          </a:bodyPr>
          <a:lstStyle/>
          <a:p>
            <a:pPr defTabSz="609630"/>
            <a:r>
              <a:rPr lang="en-US" sz="3200" b="1" dirty="0">
                <a:solidFill>
                  <a:prstClr val="black"/>
                </a:solidFill>
                <a:latin typeface="Calibri"/>
              </a:rPr>
              <a:t>PPT available at </a:t>
            </a:r>
            <a:r>
              <a:rPr lang="en-US" sz="3200" b="1" dirty="0" err="1">
                <a:solidFill>
                  <a:prstClr val="black"/>
                </a:solidFill>
                <a:latin typeface="Calibri"/>
              </a:rPr>
              <a:t>www.fisherandfrey.com</a:t>
            </a:r>
            <a:endParaRPr lang="en-US" sz="3200" b="1" dirty="0">
              <a:solidFill>
                <a:prstClr val="black"/>
              </a:solidFill>
              <a:latin typeface="Calibri"/>
            </a:endParaRPr>
          </a:p>
        </p:txBody>
      </p:sp>
      <p:sp>
        <p:nvSpPr>
          <p:cNvPr id="8" name="TextBox 7">
            <a:extLst>
              <a:ext uri="{FF2B5EF4-FFF2-40B4-BE49-F238E27FC236}">
                <a16:creationId xmlns:a16="http://schemas.microsoft.com/office/drawing/2014/main" id="{184A6DB3-AC56-40A5-1C5C-80A44A91B8FA}"/>
              </a:ext>
            </a:extLst>
          </p:cNvPr>
          <p:cNvSpPr txBox="1"/>
          <p:nvPr/>
        </p:nvSpPr>
        <p:spPr>
          <a:xfrm>
            <a:off x="1666579" y="5379596"/>
            <a:ext cx="5828006" cy="584775"/>
          </a:xfrm>
          <a:prstGeom prst="rect">
            <a:avLst/>
          </a:prstGeom>
          <a:noFill/>
        </p:spPr>
        <p:txBody>
          <a:bodyPr wrap="none" rtlCol="0">
            <a:spAutoFit/>
          </a:bodyPr>
          <a:lstStyle/>
          <a:p>
            <a:pPr defTabSz="609630"/>
            <a:r>
              <a:rPr lang="en-US" sz="3200" b="1" dirty="0">
                <a:solidFill>
                  <a:prstClr val="black"/>
                </a:solidFill>
                <a:latin typeface="Calibri"/>
              </a:rPr>
              <a:t>Click ”Recordings and Resources”</a:t>
            </a:r>
          </a:p>
        </p:txBody>
      </p:sp>
      <p:pic>
        <p:nvPicPr>
          <p:cNvPr id="10" name="Picture 9" descr="A spiral bound notebook with a picture of a classroom&#10;&#10;AI-generated content may be incorrect.">
            <a:extLst>
              <a:ext uri="{FF2B5EF4-FFF2-40B4-BE49-F238E27FC236}">
                <a16:creationId xmlns:a16="http://schemas.microsoft.com/office/drawing/2014/main" id="{09058500-01D4-625E-B2FF-34F03F610A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33453" y="3428999"/>
            <a:ext cx="2031462" cy="2384759"/>
          </a:xfrm>
          <a:prstGeom prst="rect">
            <a:avLst/>
          </a:prstGeom>
        </p:spPr>
      </p:pic>
      <p:pic>
        <p:nvPicPr>
          <p:cNvPr id="6" name="Picture 5" descr="A book on a table&#10;&#10;Description automatically generated with low confidence">
            <a:extLst>
              <a:ext uri="{FF2B5EF4-FFF2-40B4-BE49-F238E27FC236}">
                <a16:creationId xmlns:a16="http://schemas.microsoft.com/office/drawing/2014/main" id="{F4CA5B4B-5187-252D-0B24-19A53AD67B8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072783" y="3628443"/>
            <a:ext cx="1679730" cy="2185316"/>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4200681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E98FB-64EA-C680-6914-6A38227BE530}"/>
            </a:ext>
          </a:extLst>
        </p:cNvPr>
        <p:cNvGrpSpPr/>
        <p:nvPr/>
      </p:nvGrpSpPr>
      <p:grpSpPr>
        <a:xfrm>
          <a:off x="0" y="0"/>
          <a:ext cx="0" cy="0"/>
          <a:chOff x="0" y="0"/>
          <a:chExt cx="0" cy="0"/>
        </a:xfrm>
      </p:grpSpPr>
      <p:pic>
        <p:nvPicPr>
          <p:cNvPr id="4" name="Picture 3" descr="xan-griffin-420173-unsplash.jpg">
            <a:extLst>
              <a:ext uri="{FF2B5EF4-FFF2-40B4-BE49-F238E27FC236}">
                <a16:creationId xmlns:a16="http://schemas.microsoft.com/office/drawing/2014/main" id="{41515E0B-2FF9-9495-5299-851C5E6A91A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a:noFill/>
        </p:spPr>
      </p:pic>
      <p:sp>
        <p:nvSpPr>
          <p:cNvPr id="5" name="TextBox 4">
            <a:extLst>
              <a:ext uri="{FF2B5EF4-FFF2-40B4-BE49-F238E27FC236}">
                <a16:creationId xmlns:a16="http://schemas.microsoft.com/office/drawing/2014/main" id="{0D7AF5FD-E14C-083D-9BED-78CC0126689E}"/>
              </a:ext>
            </a:extLst>
          </p:cNvPr>
          <p:cNvSpPr txBox="1"/>
          <p:nvPr/>
        </p:nvSpPr>
        <p:spPr>
          <a:xfrm>
            <a:off x="4323644" y="1399669"/>
            <a:ext cx="7356920" cy="1588127"/>
          </a:xfrm>
          <a:prstGeom prst="rect">
            <a:avLst/>
          </a:prstGeom>
          <a:noFill/>
        </p:spPr>
        <p:txBody>
          <a:bodyPr wrap="square">
            <a:spAutoFit/>
          </a:bodyPr>
          <a:lstStyle/>
          <a:p>
            <a:pPr algn="ctr" defTabSz="457200">
              <a:lnSpc>
                <a:spcPct val="90000"/>
              </a:lnSpc>
              <a:defRPr/>
            </a:pPr>
            <a:r>
              <a:rPr lang="en-US" sz="4400" b="1" dirty="0">
                <a:solidFill>
                  <a:prstClr val="black"/>
                </a:solidFill>
                <a:latin typeface="Calibri"/>
                <a:cs typeface="Calibri"/>
              </a:rPr>
              <a:t>Breadth</a:t>
            </a:r>
          </a:p>
          <a:p>
            <a:pPr lvl="1" algn="ctr" defTabSz="457200">
              <a:lnSpc>
                <a:spcPct val="90000"/>
              </a:lnSpc>
              <a:defRPr/>
            </a:pPr>
            <a:r>
              <a:rPr lang="en-US" sz="3200" dirty="0">
                <a:solidFill>
                  <a:prstClr val="black"/>
                </a:solidFill>
                <a:latin typeface="Calibri"/>
                <a:cs typeface="Calibri"/>
              </a:rPr>
              <a:t>The </a:t>
            </a:r>
            <a:r>
              <a:rPr lang="en-US" sz="3200" b="1" dirty="0">
                <a:solidFill>
                  <a:prstClr val="black"/>
                </a:solidFill>
                <a:latin typeface="Calibri"/>
                <a:cs typeface="Calibri"/>
              </a:rPr>
              <a:t>number</a:t>
            </a:r>
            <a:r>
              <a:rPr lang="en-US" sz="3200" dirty="0">
                <a:solidFill>
                  <a:prstClr val="black"/>
                </a:solidFill>
                <a:latin typeface="Calibri"/>
                <a:cs typeface="Calibri"/>
              </a:rPr>
              <a:t> of words that a student knows, at least at a superficial level.</a:t>
            </a:r>
          </a:p>
        </p:txBody>
      </p:sp>
    </p:spTree>
    <p:extLst>
      <p:ext uri="{BB962C8B-B14F-4D97-AF65-F5344CB8AC3E}">
        <p14:creationId xmlns:p14="http://schemas.microsoft.com/office/powerpoint/2010/main" val="2070510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EC2567-E0EE-FB14-CBF1-2B33094579AC}"/>
            </a:ext>
          </a:extLst>
        </p:cNvPr>
        <p:cNvGrpSpPr/>
        <p:nvPr/>
      </p:nvGrpSpPr>
      <p:grpSpPr>
        <a:xfrm>
          <a:off x="0" y="0"/>
          <a:ext cx="0" cy="0"/>
          <a:chOff x="0" y="0"/>
          <a:chExt cx="0" cy="0"/>
        </a:xfrm>
      </p:grpSpPr>
      <p:pic>
        <p:nvPicPr>
          <p:cNvPr id="4" name="Picture 3" descr="jakob-boman-91249-unsplash.jpg">
            <a:extLst>
              <a:ext uri="{FF2B5EF4-FFF2-40B4-BE49-F238E27FC236}">
                <a16:creationId xmlns:a16="http://schemas.microsoft.com/office/drawing/2014/main" id="{E285116C-0E4E-A766-24AD-D3DA883B58E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882570" y="10"/>
            <a:ext cx="8309429" cy="6857990"/>
          </a:xfrm>
          <a:custGeom>
            <a:avLst/>
            <a:gdLst/>
            <a:ahLst/>
            <a:cxnLst/>
            <a:rect l="l" t="t" r="r" b="b"/>
            <a:pathLst>
              <a:path w="12192000" h="6858000">
                <a:moveTo>
                  <a:pt x="0" y="0"/>
                </a:moveTo>
                <a:lnTo>
                  <a:pt x="12192000" y="0"/>
                </a:lnTo>
                <a:lnTo>
                  <a:pt x="12192000" y="6858000"/>
                </a:lnTo>
                <a:lnTo>
                  <a:pt x="0" y="6858000"/>
                </a:lnTo>
                <a:close/>
              </a:path>
            </a:pathLst>
          </a:custGeom>
        </p:spPr>
      </p:pic>
      <p:grpSp>
        <p:nvGrpSpPr>
          <p:cNvPr id="10" name="Group 9">
            <a:extLst>
              <a:ext uri="{FF2B5EF4-FFF2-40B4-BE49-F238E27FC236}">
                <a16:creationId xmlns:a16="http://schemas.microsoft.com/office/drawing/2014/main" id="{63737881-458F-40AD-B72B-B57D267DC4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
            <a:ext cx="4581527" cy="6858002"/>
            <a:chOff x="-2" y="-1"/>
            <a:chExt cx="4581527" cy="6858002"/>
          </a:xfrm>
          <a:effectLst>
            <a:outerShdw blurRad="381000" dist="50800" algn="ctr" rotWithShape="0">
              <a:srgbClr val="000000">
                <a:alpha val="10000"/>
              </a:srgbClr>
            </a:outerShdw>
          </a:effectLst>
        </p:grpSpPr>
        <p:sp>
          <p:nvSpPr>
            <p:cNvPr id="11" name="Freeform: Shape 10">
              <a:extLst>
                <a:ext uri="{FF2B5EF4-FFF2-40B4-BE49-F238E27FC236}">
                  <a16:creationId xmlns:a16="http://schemas.microsoft.com/office/drawing/2014/main" id="{C2967126-346F-41EA-982D-63D8EBB60D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 name="Group 11">
              <a:extLst>
                <a:ext uri="{FF2B5EF4-FFF2-40B4-BE49-F238E27FC236}">
                  <a16:creationId xmlns:a16="http://schemas.microsoft.com/office/drawing/2014/main" id="{1BCD9601-1F44-4E40-998C-1B256DAE946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13" name="Group 12">
                <a:extLst>
                  <a:ext uri="{FF2B5EF4-FFF2-40B4-BE49-F238E27FC236}">
                    <a16:creationId xmlns:a16="http://schemas.microsoft.com/office/drawing/2014/main" id="{1A1CA4E9-12FA-47EB-8471-25E8D55152C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17" name="Freeform: Shape 16">
                  <a:extLst>
                    <a:ext uri="{FF2B5EF4-FFF2-40B4-BE49-F238E27FC236}">
                      <a16:creationId xmlns:a16="http://schemas.microsoft.com/office/drawing/2014/main" id="{E13A9BF0-334C-4457-A635-9CA4877EA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FF05821A-8598-44E4-A18C-538D5331E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4" name="Group 13">
                <a:extLst>
                  <a:ext uri="{FF2B5EF4-FFF2-40B4-BE49-F238E27FC236}">
                    <a16:creationId xmlns:a16="http://schemas.microsoft.com/office/drawing/2014/main" id="{8A4ECC81-E17F-4F87-9A0B-398363A864A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3">
                  <a:alphaModFix amt="57000"/>
                </a:blip>
                <a:tile tx="0" ty="0" sx="100000" sy="100000" flip="none" algn="tl"/>
              </a:blipFill>
              <a:effectLst/>
            </p:grpSpPr>
            <p:sp>
              <p:nvSpPr>
                <p:cNvPr id="15" name="Freeform: Shape 14">
                  <a:extLst>
                    <a:ext uri="{FF2B5EF4-FFF2-40B4-BE49-F238E27FC236}">
                      <a16:creationId xmlns:a16="http://schemas.microsoft.com/office/drawing/2014/main" id="{1FBBD7D8-A895-40D0-A53D-DEDF495B2F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BA602493-BC70-48CF-BDBA-88A866227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sp>
        <p:nvSpPr>
          <p:cNvPr id="2" name="TextBox 1">
            <a:extLst>
              <a:ext uri="{FF2B5EF4-FFF2-40B4-BE49-F238E27FC236}">
                <a16:creationId xmlns:a16="http://schemas.microsoft.com/office/drawing/2014/main" id="{96D892D4-CAF4-377F-70C7-ED00E039A1B0}"/>
              </a:ext>
            </a:extLst>
          </p:cNvPr>
          <p:cNvSpPr txBox="1"/>
          <p:nvPr/>
        </p:nvSpPr>
        <p:spPr>
          <a:xfrm>
            <a:off x="-240609" y="1636855"/>
            <a:ext cx="4188177" cy="4007251"/>
          </a:xfrm>
          <a:prstGeom prst="rect">
            <a:avLst/>
          </a:prstGeom>
          <a:noFill/>
        </p:spPr>
        <p:txBody>
          <a:bodyPr wrap="square" rtlCol="0">
            <a:spAutoFit/>
          </a:bodyPr>
          <a:lstStyle/>
          <a:p>
            <a:pPr lvl="1" defTabSz="457200">
              <a:lnSpc>
                <a:spcPct val="90000"/>
              </a:lnSpc>
              <a:defRPr/>
            </a:pPr>
            <a:endParaRPr lang="en-US" sz="2400" dirty="0">
              <a:solidFill>
                <a:prstClr val="white"/>
              </a:solidFill>
              <a:latin typeface="Calibri"/>
              <a:cs typeface="Calibri"/>
            </a:endParaRPr>
          </a:p>
          <a:p>
            <a:pPr lvl="2" defTabSz="457200">
              <a:lnSpc>
                <a:spcPct val="90000"/>
              </a:lnSpc>
              <a:defRPr/>
            </a:pPr>
            <a:r>
              <a:rPr lang="en-US" sz="3200" i="1" dirty="0">
                <a:solidFill>
                  <a:prstClr val="white"/>
                </a:solidFill>
                <a:latin typeface="Calibri"/>
                <a:cs typeface="Calibri"/>
              </a:rPr>
              <a:t>Morphology</a:t>
            </a:r>
            <a:r>
              <a:rPr lang="en-US" sz="2400" dirty="0">
                <a:solidFill>
                  <a:prstClr val="white"/>
                </a:solidFill>
                <a:latin typeface="Calibri"/>
                <a:cs typeface="Calibri"/>
              </a:rPr>
              <a:t> – The formation, internal structure, and derivations of words</a:t>
            </a:r>
          </a:p>
          <a:p>
            <a:pPr lvl="2" defTabSz="457200">
              <a:lnSpc>
                <a:spcPct val="90000"/>
              </a:lnSpc>
              <a:defRPr/>
            </a:pPr>
            <a:endParaRPr lang="en-US" sz="2400" dirty="0">
              <a:solidFill>
                <a:prstClr val="white"/>
              </a:solidFill>
              <a:latin typeface="Calibri"/>
              <a:cs typeface="Calibri"/>
            </a:endParaRPr>
          </a:p>
          <a:p>
            <a:pPr lvl="2" defTabSz="457200">
              <a:lnSpc>
                <a:spcPct val="90000"/>
              </a:lnSpc>
              <a:defRPr/>
            </a:pPr>
            <a:r>
              <a:rPr lang="en-US" sz="3200" i="1" dirty="0">
                <a:solidFill>
                  <a:prstClr val="white"/>
                </a:solidFill>
                <a:latin typeface="Calibri"/>
                <a:cs typeface="Calibri"/>
              </a:rPr>
              <a:t>Syntax</a:t>
            </a:r>
            <a:r>
              <a:rPr lang="en-US" sz="2400" dirty="0">
                <a:solidFill>
                  <a:prstClr val="white"/>
                </a:solidFill>
                <a:latin typeface="Calibri"/>
                <a:cs typeface="Calibri"/>
              </a:rPr>
              <a:t> – The arrangement of words within phrases, clauses, and sentences  </a:t>
            </a:r>
          </a:p>
          <a:p>
            <a:pPr defTabSz="457200">
              <a:defRPr/>
            </a:pPr>
            <a:endParaRPr lang="en-US" sz="2400" dirty="0">
              <a:solidFill>
                <a:prstClr val="white"/>
              </a:solidFill>
              <a:latin typeface="Calibri"/>
              <a:cs typeface="Calibri"/>
            </a:endParaRPr>
          </a:p>
        </p:txBody>
      </p:sp>
      <p:sp>
        <p:nvSpPr>
          <p:cNvPr id="5" name="TextBox 4">
            <a:extLst>
              <a:ext uri="{FF2B5EF4-FFF2-40B4-BE49-F238E27FC236}">
                <a16:creationId xmlns:a16="http://schemas.microsoft.com/office/drawing/2014/main" id="{AC43F70B-3364-EAE6-5CF2-CC3E7BA4CC97}"/>
              </a:ext>
            </a:extLst>
          </p:cNvPr>
          <p:cNvSpPr txBox="1"/>
          <p:nvPr/>
        </p:nvSpPr>
        <p:spPr>
          <a:xfrm>
            <a:off x="4129046" y="5598830"/>
            <a:ext cx="184731" cy="369332"/>
          </a:xfrm>
          <a:prstGeom prst="rect">
            <a:avLst/>
          </a:prstGeom>
          <a:noFill/>
        </p:spPr>
        <p:txBody>
          <a:bodyPr wrap="none" rtlCol="0">
            <a:spAutoFit/>
          </a:bodyPr>
          <a:lstStyle/>
          <a:p>
            <a:pPr defTabSz="457200">
              <a:defRPr/>
            </a:pPr>
            <a:endParaRPr lang="en-US" dirty="0">
              <a:solidFill>
                <a:prstClr val="black"/>
              </a:solidFill>
              <a:latin typeface="Palatino Linotype"/>
            </a:endParaRPr>
          </a:p>
        </p:txBody>
      </p:sp>
      <p:sp>
        <p:nvSpPr>
          <p:cNvPr id="6" name="TextBox 5">
            <a:extLst>
              <a:ext uri="{FF2B5EF4-FFF2-40B4-BE49-F238E27FC236}">
                <a16:creationId xmlns:a16="http://schemas.microsoft.com/office/drawing/2014/main" id="{5FF382C3-E024-F7F0-A281-F4C1F8ADCF84}"/>
              </a:ext>
            </a:extLst>
          </p:cNvPr>
          <p:cNvSpPr txBox="1"/>
          <p:nvPr/>
        </p:nvSpPr>
        <p:spPr>
          <a:xfrm>
            <a:off x="8037284" y="3640481"/>
            <a:ext cx="3829906" cy="2640723"/>
          </a:xfrm>
          <a:prstGeom prst="rect">
            <a:avLst/>
          </a:prstGeom>
          <a:noFill/>
        </p:spPr>
        <p:txBody>
          <a:bodyPr wrap="square">
            <a:spAutoFit/>
          </a:bodyPr>
          <a:lstStyle/>
          <a:p>
            <a:pPr defTabSz="457200">
              <a:lnSpc>
                <a:spcPct val="90000"/>
              </a:lnSpc>
              <a:defRPr/>
            </a:pPr>
            <a:r>
              <a:rPr lang="en-US" sz="4000" b="1" dirty="0">
                <a:solidFill>
                  <a:prstClr val="white"/>
                </a:solidFill>
                <a:latin typeface="Calibri"/>
                <a:cs typeface="Calibri"/>
              </a:rPr>
              <a:t>Depth</a:t>
            </a:r>
          </a:p>
          <a:p>
            <a:pPr lvl="1" defTabSz="457200">
              <a:lnSpc>
                <a:spcPct val="90000"/>
              </a:lnSpc>
              <a:defRPr/>
            </a:pPr>
            <a:r>
              <a:rPr lang="en-US" sz="2400" dirty="0">
                <a:solidFill>
                  <a:prstClr val="white"/>
                </a:solidFill>
                <a:latin typeface="Calibri"/>
                <a:cs typeface="Calibri"/>
              </a:rPr>
              <a:t>How </a:t>
            </a:r>
            <a:r>
              <a:rPr lang="en-US" sz="2400" b="1" dirty="0">
                <a:solidFill>
                  <a:prstClr val="white"/>
                </a:solidFill>
                <a:latin typeface="Calibri"/>
                <a:cs typeface="Calibri"/>
              </a:rPr>
              <a:t>well</a:t>
            </a:r>
            <a:r>
              <a:rPr lang="en-US" sz="2400" dirty="0">
                <a:solidFill>
                  <a:prstClr val="white"/>
                </a:solidFill>
                <a:latin typeface="Calibri"/>
                <a:cs typeface="Calibri"/>
              </a:rPr>
              <a:t> the student knows a word, including pronunciation, spelling, meaning, frequency, and morphological and syntactic properties.</a:t>
            </a:r>
          </a:p>
        </p:txBody>
      </p:sp>
    </p:spTree>
    <p:extLst>
      <p:ext uri="{BB962C8B-B14F-4D97-AF65-F5344CB8AC3E}">
        <p14:creationId xmlns:p14="http://schemas.microsoft.com/office/powerpoint/2010/main" val="3550003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DD3DD155-DD35-5AAD-FBE0-9705FC6AD549}"/>
            </a:ext>
          </a:extLst>
        </p:cNvPr>
        <p:cNvGrpSpPr/>
        <p:nvPr/>
      </p:nvGrpSpPr>
      <p:grpSpPr>
        <a:xfrm>
          <a:off x="0" y="0"/>
          <a:ext cx="0" cy="0"/>
          <a:chOff x="0" y="0"/>
          <a:chExt cx="0" cy="0"/>
        </a:xfrm>
      </p:grpSpPr>
      <p:sp>
        <p:nvSpPr>
          <p:cNvPr id="159754" name="Rectangle 159753">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9749" name="Picture 5" descr="6a00e5505bfd4c883301157113cbb4970c-500wi">
            <a:extLst>
              <a:ext uri="{FF2B5EF4-FFF2-40B4-BE49-F238E27FC236}">
                <a16:creationId xmlns:a16="http://schemas.microsoft.com/office/drawing/2014/main" id="{3CD60223-9337-9605-4C14-D2999E6B726D}"/>
              </a:ext>
            </a:extLst>
          </p:cNvPr>
          <p:cNvPicPr>
            <a:picLocks noChangeAspect="1" noChangeArrowheads="1"/>
          </p:cNvPicPr>
          <p:nvPr/>
        </p:nvPicPr>
        <p:blipFill>
          <a:blip r:embed="rId3" cstate="email">
            <a:alphaModFix amt="50000"/>
            <a:extLst>
              <a:ext uri="{28A0092B-C50C-407E-A947-70E740481C1C}">
                <a14:useLocalDpi xmlns:a14="http://schemas.microsoft.com/office/drawing/2010/main"/>
              </a:ext>
            </a:extLst>
          </a:blip>
          <a:srcRect/>
          <a:stretch/>
        </p:blipFill>
        <p:spPr bwMode="auto">
          <a:xfrm>
            <a:off x="20" y="1"/>
            <a:ext cx="12191980" cy="6857999"/>
          </a:xfrm>
          <a:prstGeom prst="rect">
            <a:avLst/>
          </a:prstGeom>
          <a:noFill/>
          <a:extLst>
            <a:ext uri="{909E8E84-426E-40dd-AFC4-6F175D3DCCD1}">
              <a14:hiddenFill xmlns="" xmlns:a14="http://schemas.microsoft.com/office/drawing/2010/main">
                <a:solidFill>
                  <a:srgbClr val="FFFFFF"/>
                </a:solidFill>
              </a14:hiddenFill>
            </a:ext>
          </a:extLst>
        </p:spPr>
      </p:pic>
      <p:sp>
        <p:nvSpPr>
          <p:cNvPr id="159748" name="Text Box 4">
            <a:extLst>
              <a:ext uri="{FF2B5EF4-FFF2-40B4-BE49-F238E27FC236}">
                <a16:creationId xmlns:a16="http://schemas.microsoft.com/office/drawing/2014/main" id="{A80943CB-81FB-D159-EF26-225AAEB74F8E}"/>
              </a:ext>
            </a:extLst>
          </p:cNvPr>
          <p:cNvSpPr txBox="1">
            <a:spLocks noChangeArrowheads="1"/>
          </p:cNvSpPr>
          <p:nvPr/>
        </p:nvSpPr>
        <p:spPr bwMode="auto">
          <a:xfrm>
            <a:off x="1524000" y="1122362"/>
            <a:ext cx="9144000" cy="2900518"/>
          </a:xfrm>
          <a:prstGeom prst="rect">
            <a:avLst/>
          </a:prstGeom>
          <a:extLst>
            <a:ext uri="{91240B29-F687-4f45-9708-019B960494DF}">
              <a14:hiddenLine xmlns="" xmlns:a14="http://schemas.microsoft.com/office/drawing/2010/main" w="9525">
                <a:solidFill>
                  <a:schemeClr val="tx1"/>
                </a:solidFill>
                <a:miter lim="800000"/>
                <a:headEnd/>
                <a:tailEnd/>
              </a14:hiddenLine>
            </a:ext>
          </a:extLst>
        </p:spPr>
        <p:txBody>
          <a:bodyPr vert="horz" lIns="91440" tIns="45720" rIns="91440" bIns="45720" rtlCol="0" anchor="b">
            <a:normAutofit/>
          </a:bodyPr>
          <a:lstStyle/>
          <a:p>
            <a:pPr algn="ctr" fontAlgn="base">
              <a:lnSpc>
                <a:spcPct val="90000"/>
              </a:lnSpc>
              <a:spcBef>
                <a:spcPct val="0"/>
              </a:spcBef>
              <a:spcAft>
                <a:spcPts val="600"/>
              </a:spcAft>
              <a:defRPr/>
            </a:pPr>
            <a:r>
              <a:rPr lang="en-US" sz="6000">
                <a:solidFill>
                  <a:srgbClr val="FFFFFF"/>
                </a:solidFill>
                <a:latin typeface="+mj-lt"/>
                <a:ea typeface="+mj-ea"/>
                <a:cs typeface="+mj-cs"/>
              </a:rPr>
              <a:t>We use known vocabulary to get to unknown vocabulary</a:t>
            </a:r>
            <a:endParaRPr lang="en-US" sz="6000" b="1">
              <a:solidFill>
                <a:srgbClr val="FFFFFF"/>
              </a:solidFill>
              <a:latin typeface="+mj-lt"/>
              <a:ea typeface="+mj-ea"/>
              <a:cs typeface="+mj-cs"/>
            </a:endParaRPr>
          </a:p>
        </p:txBody>
      </p:sp>
    </p:spTree>
    <p:extLst>
      <p:ext uri="{BB962C8B-B14F-4D97-AF65-F5344CB8AC3E}">
        <p14:creationId xmlns:p14="http://schemas.microsoft.com/office/powerpoint/2010/main" val="24344314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ctrTitle"/>
          </p:nvPr>
        </p:nvSpPr>
        <p:spPr>
          <a:xfrm>
            <a:off x="2209800" y="1828800"/>
            <a:ext cx="7772400" cy="1143000"/>
          </a:xfrm>
        </p:spPr>
        <p:txBody>
          <a:bodyPr/>
          <a:lstStyle/>
          <a:p>
            <a:r>
              <a:rPr lang="en-US" sz="5400">
                <a:solidFill>
                  <a:schemeClr val="bg1"/>
                </a:solidFill>
                <a:latin typeface="Arial" charset="0"/>
                <a:ea typeface="ＭＳ Ｐゴシック" charset="0"/>
                <a:cs typeface="ＭＳ Ｐゴシック" charset="0"/>
              </a:rPr>
              <a:t>Evapotranspiration</a:t>
            </a:r>
            <a:endParaRPr lang="en-US">
              <a:latin typeface="Arial" charset="0"/>
              <a:ea typeface="ＭＳ Ｐゴシック" charset="0"/>
              <a:cs typeface="ＭＳ Ｐゴシック" charset="0"/>
            </a:endParaRPr>
          </a:p>
        </p:txBody>
      </p:sp>
      <p:sp>
        <p:nvSpPr>
          <p:cNvPr id="157699" name="Rectangle 3"/>
          <p:cNvSpPr>
            <a:spLocks noGrp="1" noChangeArrowheads="1"/>
          </p:cNvSpPr>
          <p:nvPr>
            <p:ph type="subTitle" idx="1"/>
          </p:nvPr>
        </p:nvSpPr>
        <p:spPr/>
        <p:txBody>
          <a:bodyPr/>
          <a:lstStyle/>
          <a:p>
            <a:r>
              <a:rPr lang="en-US">
                <a:solidFill>
                  <a:schemeClr val="bg1"/>
                </a:solidFill>
                <a:latin typeface="Arial" charset="0"/>
                <a:ea typeface="ＭＳ Ｐゴシック" charset="0"/>
                <a:cs typeface="ＭＳ Ｐゴシック" charset="0"/>
              </a:rPr>
              <a:t>What does it mean?</a:t>
            </a:r>
          </a:p>
          <a:p>
            <a:r>
              <a:rPr lang="en-US">
                <a:solidFill>
                  <a:schemeClr val="bg1"/>
                </a:solidFill>
                <a:latin typeface="Arial" charset="0"/>
                <a:ea typeface="ＭＳ Ｐゴシック" charset="0"/>
                <a:cs typeface="ＭＳ Ｐゴシック" charset="0"/>
              </a:rPr>
              <a:t>Can you guess?</a:t>
            </a:r>
          </a:p>
          <a:p>
            <a:r>
              <a:rPr lang="en-US">
                <a:solidFill>
                  <a:schemeClr val="bg1"/>
                </a:solidFill>
                <a:latin typeface="Arial" charset="0"/>
                <a:ea typeface="ＭＳ Ｐゴシック" charset="0"/>
                <a:cs typeface="ＭＳ Ｐゴシック" charset="0"/>
              </a:rPr>
              <a:t>How do you know?</a:t>
            </a:r>
          </a:p>
        </p:txBody>
      </p:sp>
    </p:spTree>
    <p:extLst>
      <p:ext uri="{BB962C8B-B14F-4D97-AF65-F5344CB8AC3E}">
        <p14:creationId xmlns:p14="http://schemas.microsoft.com/office/powerpoint/2010/main" val="1331231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7699">
                                            <p:txEl>
                                              <p:pRg st="0" end="0"/>
                                            </p:txEl>
                                          </p:spTgt>
                                        </p:tgtEl>
                                        <p:attrNameLst>
                                          <p:attrName>style.visibility</p:attrName>
                                        </p:attrNameLst>
                                      </p:cBhvr>
                                      <p:to>
                                        <p:strVal val="visible"/>
                                      </p:to>
                                    </p:set>
                                    <p:animEffect transition="in" filter="wipe(left)">
                                      <p:cBhvr>
                                        <p:cTn id="7" dur="500"/>
                                        <p:tgtEl>
                                          <p:spTgt spid="157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7699">
                                            <p:txEl>
                                              <p:pRg st="1" end="1"/>
                                            </p:txEl>
                                          </p:spTgt>
                                        </p:tgtEl>
                                        <p:attrNameLst>
                                          <p:attrName>style.visibility</p:attrName>
                                        </p:attrNameLst>
                                      </p:cBhvr>
                                      <p:to>
                                        <p:strVal val="visible"/>
                                      </p:to>
                                    </p:set>
                                    <p:animEffect transition="in" filter="wipe(left)">
                                      <p:cBhvr>
                                        <p:cTn id="12" dur="500"/>
                                        <p:tgtEl>
                                          <p:spTgt spid="1576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7699">
                                            <p:txEl>
                                              <p:pRg st="2" end="2"/>
                                            </p:txEl>
                                          </p:spTgt>
                                        </p:tgtEl>
                                        <p:attrNameLst>
                                          <p:attrName>style.visibility</p:attrName>
                                        </p:attrNameLst>
                                      </p:cBhvr>
                                      <p:to>
                                        <p:strVal val="visible"/>
                                      </p:to>
                                    </p:set>
                                    <p:animEffect transition="in" filter="wipe(left)">
                                      <p:cBhvr>
                                        <p:cTn id="17" dur="500"/>
                                        <p:tgtEl>
                                          <p:spTgt spid="1576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8723" name="Rectangle 3"/>
          <p:cNvSpPr>
            <a:spLocks noGrp="1" noChangeArrowheads="1"/>
          </p:cNvSpPr>
          <p:nvPr>
            <p:ph type="subTitle" idx="1"/>
          </p:nvPr>
        </p:nvSpPr>
        <p:spPr>
          <a:xfrm>
            <a:off x="1752600" y="1676400"/>
            <a:ext cx="4675364" cy="1752600"/>
          </a:xfrm>
        </p:spPr>
        <p:txBody>
          <a:bodyPr/>
          <a:lstStyle/>
          <a:p>
            <a:r>
              <a:rPr lang="en-US" dirty="0">
                <a:solidFill>
                  <a:srgbClr val="FF0000"/>
                </a:solidFill>
                <a:latin typeface="Arial" charset="0"/>
                <a:ea typeface="ＭＳ Ｐゴシック" charset="0"/>
                <a:cs typeface="ＭＳ Ｐゴシック" charset="0"/>
              </a:rPr>
              <a:t>Evapotranspiration</a:t>
            </a:r>
            <a:r>
              <a:rPr lang="en-US" sz="2400" dirty="0">
                <a:solidFill>
                  <a:schemeClr val="bg1"/>
                </a:solidFill>
                <a:latin typeface="Arial" charset="0"/>
                <a:ea typeface="ＭＳ Ｐゴシック" charset="0"/>
                <a:cs typeface="ＭＳ Ｐゴシック" charset="0"/>
              </a:rPr>
              <a:t> is </a:t>
            </a:r>
            <a:r>
              <a:rPr lang="en-US" sz="3600" dirty="0">
                <a:solidFill>
                  <a:schemeClr val="bg1"/>
                </a:solidFill>
                <a:latin typeface="Arial" charset="0"/>
                <a:ea typeface="ＭＳ Ｐゴシック" charset="0"/>
                <a:cs typeface="ＭＳ Ｐゴシック" charset="0"/>
              </a:rPr>
              <a:t>loss of water</a:t>
            </a:r>
            <a:r>
              <a:rPr lang="en-US" sz="2400" dirty="0">
                <a:solidFill>
                  <a:schemeClr val="bg1"/>
                </a:solidFill>
                <a:latin typeface="Arial" charset="0"/>
                <a:ea typeface="ＭＳ Ｐゴシック" charset="0"/>
                <a:cs typeface="ＭＳ Ｐゴシック" charset="0"/>
              </a:rPr>
              <a:t> from the </a:t>
            </a:r>
            <a:r>
              <a:rPr lang="en-US" sz="3600" dirty="0">
                <a:solidFill>
                  <a:srgbClr val="FFFF66"/>
                </a:solidFill>
                <a:latin typeface="Arial" charset="0"/>
                <a:ea typeface="ＭＳ Ｐゴシック" charset="0"/>
                <a:cs typeface="ＭＳ Ｐゴシック" charset="0"/>
              </a:rPr>
              <a:t>soil</a:t>
            </a:r>
            <a:r>
              <a:rPr lang="en-US" sz="2400" dirty="0">
                <a:solidFill>
                  <a:schemeClr val="bg1"/>
                </a:solidFill>
                <a:latin typeface="Arial" charset="0"/>
                <a:ea typeface="ＭＳ Ｐゴシック" charset="0"/>
                <a:cs typeface="ＭＳ Ｐゴシック" charset="0"/>
              </a:rPr>
              <a:t> both by </a:t>
            </a:r>
            <a:r>
              <a:rPr lang="en-US" sz="3600" dirty="0">
                <a:solidFill>
                  <a:srgbClr val="FFFF66"/>
                </a:solidFill>
                <a:latin typeface="Arial" charset="0"/>
                <a:ea typeface="ＭＳ Ｐゴシック" charset="0"/>
                <a:cs typeface="ＭＳ Ｐゴシック" charset="0"/>
              </a:rPr>
              <a:t>evaporation</a:t>
            </a:r>
            <a:r>
              <a:rPr lang="en-US" sz="2400" dirty="0">
                <a:solidFill>
                  <a:schemeClr val="bg1"/>
                </a:solidFill>
                <a:latin typeface="Arial" charset="0"/>
                <a:ea typeface="ＭＳ Ｐゴシック" charset="0"/>
                <a:cs typeface="ＭＳ Ｐゴシック" charset="0"/>
              </a:rPr>
              <a:t> from the soil surface and by </a:t>
            </a:r>
            <a:r>
              <a:rPr lang="en-US" sz="3600" dirty="0">
                <a:solidFill>
                  <a:srgbClr val="66FF66"/>
                </a:solidFill>
                <a:latin typeface="Arial" charset="0"/>
                <a:ea typeface="ＭＳ Ｐゴシック" charset="0"/>
                <a:cs typeface="ＭＳ Ｐゴシック" charset="0"/>
              </a:rPr>
              <a:t>transpiration</a:t>
            </a:r>
            <a:r>
              <a:rPr lang="en-US" sz="2400" dirty="0">
                <a:solidFill>
                  <a:schemeClr val="bg1"/>
                </a:solidFill>
                <a:latin typeface="Arial" charset="0"/>
                <a:ea typeface="ＭＳ Ｐゴシック" charset="0"/>
                <a:cs typeface="ＭＳ Ｐゴシック" charset="0"/>
              </a:rPr>
              <a:t> from the </a:t>
            </a:r>
            <a:r>
              <a:rPr lang="en-US" sz="3600" dirty="0">
                <a:solidFill>
                  <a:srgbClr val="66FF66"/>
                </a:solidFill>
                <a:latin typeface="Arial" charset="0"/>
                <a:ea typeface="ＭＳ Ｐゴシック" charset="0"/>
                <a:cs typeface="ＭＳ Ｐゴシック" charset="0"/>
              </a:rPr>
              <a:t>leaves of the plants</a:t>
            </a:r>
            <a:r>
              <a:rPr lang="en-US" sz="2400" dirty="0">
                <a:solidFill>
                  <a:schemeClr val="bg1"/>
                </a:solidFill>
                <a:latin typeface="Arial" charset="0"/>
                <a:ea typeface="ＭＳ Ｐゴシック" charset="0"/>
                <a:cs typeface="ＭＳ Ｐゴシック" charset="0"/>
              </a:rPr>
              <a:t> growing on it.</a:t>
            </a:r>
          </a:p>
          <a:p>
            <a:endParaRPr lang="en-US" dirty="0">
              <a:solidFill>
                <a:schemeClr val="bg1"/>
              </a:solidFill>
              <a:latin typeface="Arial" charset="0"/>
              <a:ea typeface="ＭＳ Ｐゴシック" charset="0"/>
              <a:cs typeface="ＭＳ Ｐゴシック" charset="0"/>
            </a:endParaRPr>
          </a:p>
        </p:txBody>
      </p:sp>
      <p:pic>
        <p:nvPicPr>
          <p:cNvPr id="158724" name="Picture 4" descr="trees-affect-weather-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04075" y="0"/>
            <a:ext cx="4987925"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158725" name="Oval 5"/>
          <p:cNvSpPr>
            <a:spLocks noChangeArrowheads="1"/>
          </p:cNvSpPr>
          <p:nvPr/>
        </p:nvSpPr>
        <p:spPr bwMode="auto">
          <a:xfrm>
            <a:off x="8367889" y="386645"/>
            <a:ext cx="3048000" cy="685800"/>
          </a:xfrm>
          <a:prstGeom prst="ellipse">
            <a:avLst/>
          </a:prstGeom>
          <a:noFill/>
          <a:ln w="57150">
            <a:solidFill>
              <a:srgbClr val="FF0000"/>
            </a:solidFill>
            <a:round/>
            <a:headEnd/>
            <a:tailEnd/>
          </a:ln>
          <a:extLst>
            <a:ext uri="{909E8E84-426E-40dd-AFC4-6F175D3DCCD1}">
              <a14:hiddenFill xmlns="" xmlns:a14="http://schemas.microsoft.com/office/drawing/2010/main">
                <a:solidFill>
                  <a:schemeClr val="accent1"/>
                </a:solidFill>
              </a14:hiddenFill>
            </a:ext>
          </a:extLst>
        </p:spPr>
        <p:txBody>
          <a:bodyPr wrap="none" anchor="ctr"/>
          <a:lstStyle/>
          <a:p>
            <a:pPr eaLnBrk="0" fontAlgn="base" hangingPunct="0">
              <a:spcBef>
                <a:spcPct val="0"/>
              </a:spcBef>
              <a:spcAft>
                <a:spcPct val="0"/>
              </a:spcAft>
              <a:defRPr/>
            </a:pPr>
            <a:endParaRPr lang="en-US" sz="2400" b="1">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69616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086" name="Freeform: Shape 3085">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2008"/>
            <a:ext cx="4206915"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pic>
        <p:nvPicPr>
          <p:cNvPr id="3074" name="Picture 2" descr="3 Steps for Teaching Root Words, Prefixes, and Suffixes - Literacy In Focus">
            <a:extLst>
              <a:ext uri="{FF2B5EF4-FFF2-40B4-BE49-F238E27FC236}">
                <a16:creationId xmlns:a16="http://schemas.microsoft.com/office/drawing/2014/main" id="{9154C24E-2BDC-C74C-A82C-19C1125A487C}"/>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524001" y="-2"/>
            <a:ext cx="4081394" cy="5654940"/>
          </a:xfrm>
          <a:custGeom>
            <a:avLst/>
            <a:gdLst/>
            <a:ahLst/>
            <a:cxnLst/>
            <a:rect l="l" t="t" r="r" b="b"/>
            <a:pathLst>
              <a:path w="5441859" h="5654940">
                <a:moveTo>
                  <a:pt x="0" y="0"/>
                </a:moveTo>
                <a:lnTo>
                  <a:pt x="4400491" y="0"/>
                </a:lnTo>
                <a:lnTo>
                  <a:pt x="4484766" y="76595"/>
                </a:lnTo>
                <a:cubicBezTo>
                  <a:pt x="5076107"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10FCD1C-19D6-E74F-B651-18B88EB8A4AC}"/>
              </a:ext>
            </a:extLst>
          </p:cNvPr>
          <p:cNvSpPr txBox="1"/>
          <p:nvPr/>
        </p:nvSpPr>
        <p:spPr>
          <a:xfrm>
            <a:off x="6922235" y="1230171"/>
            <a:ext cx="3985908" cy="3375920"/>
          </a:xfrm>
          <a:prstGeom prst="rect">
            <a:avLst/>
          </a:prstGeom>
        </p:spPr>
        <p:txBody>
          <a:bodyPr vert="horz" lIns="91440" tIns="45720" rIns="91440" bIns="45720" rtlCol="0" anchor="t">
            <a:normAutofit fontScale="92500" lnSpcReduction="10000"/>
          </a:bodyPr>
          <a:lstStyle/>
          <a:p>
            <a:pPr algn="ctr">
              <a:lnSpc>
                <a:spcPct val="90000"/>
              </a:lnSpc>
              <a:spcAft>
                <a:spcPts val="600"/>
              </a:spcAft>
              <a:defRPr/>
            </a:pPr>
            <a:r>
              <a:rPr lang="en-US" sz="4400" dirty="0">
                <a:solidFill>
                  <a:prstClr val="white"/>
                </a:solidFill>
                <a:latin typeface="Calibri" panose="020F0502020204030204"/>
              </a:rPr>
              <a:t>Morphological Awareness is knowledge of word parts.</a:t>
            </a:r>
          </a:p>
          <a:p>
            <a:pPr algn="ctr">
              <a:lnSpc>
                <a:spcPct val="90000"/>
              </a:lnSpc>
              <a:spcAft>
                <a:spcPts val="600"/>
              </a:spcAft>
              <a:defRPr/>
            </a:pPr>
            <a:endParaRPr lang="en-US" sz="3200" dirty="0">
              <a:solidFill>
                <a:prstClr val="white"/>
              </a:solidFill>
              <a:latin typeface="Calibri" panose="020F0502020204030204"/>
            </a:endParaRPr>
          </a:p>
          <a:p>
            <a:pPr algn="ctr">
              <a:lnSpc>
                <a:spcPct val="90000"/>
              </a:lnSpc>
              <a:spcAft>
                <a:spcPts val="600"/>
              </a:spcAft>
              <a:defRPr/>
            </a:pPr>
            <a:r>
              <a:rPr lang="en-US" sz="3200" dirty="0">
                <a:solidFill>
                  <a:prstClr val="white"/>
                </a:solidFill>
                <a:latin typeface="Calibri" panose="020F0502020204030204"/>
              </a:rPr>
              <a:t>This is integral to vocabulary acquisition. </a:t>
            </a:r>
          </a:p>
        </p:txBody>
      </p:sp>
    </p:spTree>
    <p:extLst>
      <p:ext uri="{BB962C8B-B14F-4D97-AF65-F5344CB8AC3E}">
        <p14:creationId xmlns:p14="http://schemas.microsoft.com/office/powerpoint/2010/main" val="11832085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4934" name="Rectangle 124933">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en_reading_book.jpg"/>
          <p:cNvPicPr>
            <a:picLocks noChangeAspect="1"/>
          </p:cNvPicPr>
          <p:nvPr/>
        </p:nvPicPr>
        <p:blipFill>
          <a:blip r:embed="rId3" cstate="email">
            <a:alphaModFix amt="50000"/>
            <a:extLst>
              <a:ext uri="{28A0092B-C50C-407E-A947-70E740481C1C}">
                <a14:useLocalDpi xmlns:a14="http://schemas.microsoft.com/office/drawing/2010/main"/>
              </a:ext>
            </a:extLst>
          </a:blip>
          <a:srcRect/>
          <a:stretch/>
        </p:blipFill>
        <p:spPr>
          <a:xfrm>
            <a:off x="20" y="1"/>
            <a:ext cx="12191980" cy="6857999"/>
          </a:xfrm>
          <a:prstGeom prst="rect">
            <a:avLst/>
          </a:prstGeom>
        </p:spPr>
      </p:pic>
      <p:sp>
        <p:nvSpPr>
          <p:cNvPr id="124929" name="Rectangle 2"/>
          <p:cNvSpPr>
            <a:spLocks noGrp="1" noChangeArrowheads="1"/>
          </p:cNvSpPr>
          <p:nvPr>
            <p:ph type="title" idx="4294967295"/>
          </p:nvPr>
        </p:nvSpPr>
        <p:spPr>
          <a:xfrm>
            <a:off x="1524000" y="1122362"/>
            <a:ext cx="9144000" cy="2900518"/>
          </a:xfrm>
        </p:spPr>
        <p:txBody>
          <a:bodyPr vert="horz" lIns="91440" tIns="45720" rIns="91440" bIns="45720" rtlCol="0" anchor="b">
            <a:normAutofit/>
          </a:bodyPr>
          <a:lstStyle/>
          <a:p>
            <a:pPr defTabSz="914400">
              <a:lnSpc>
                <a:spcPct val="90000"/>
              </a:lnSpc>
              <a:defRPr/>
            </a:pPr>
            <a:r>
              <a:rPr kumimoji="1" lang="en-US" sz="5100" b="1" dirty="0">
                <a:solidFill>
                  <a:srgbClr val="FFFFFF"/>
                </a:solidFill>
              </a:rPr>
              <a:t>      You can’t decouple vocabulary learning from reading. It’s eyes on text. </a:t>
            </a:r>
            <a:endParaRPr kumimoji="1" lang="en-US" sz="5100" dirty="0">
              <a:solidFill>
                <a:srgbClr val="FFFFFF"/>
              </a:solidFill>
            </a:endParaRPr>
          </a:p>
        </p:txBody>
      </p:sp>
    </p:spTree>
    <p:extLst>
      <p:ext uri="{BB962C8B-B14F-4D97-AF65-F5344CB8AC3E}">
        <p14:creationId xmlns:p14="http://schemas.microsoft.com/office/powerpoint/2010/main" val="1786381680"/>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9" name="Rectangle 124938">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en_reading_book.jpg"/>
          <p:cNvPicPr>
            <a:picLocks noChangeAspect="1"/>
          </p:cNvPicPr>
          <p:nvPr/>
        </p:nvPicPr>
        <p:blipFill>
          <a:blip r:embed="rId3" cstate="email">
            <a:alphaModFix amt="50000"/>
            <a:extLst>
              <a:ext uri="{28A0092B-C50C-407E-A947-70E740481C1C}">
                <a14:useLocalDpi xmlns:a14="http://schemas.microsoft.com/office/drawing/2010/main"/>
              </a:ext>
            </a:extLst>
          </a:blip>
          <a:srcRect r="-1" b="-1"/>
          <a:stretch/>
        </p:blipFill>
        <p:spPr>
          <a:xfrm>
            <a:off x="20" y="10"/>
            <a:ext cx="12188930" cy="6857990"/>
          </a:xfrm>
          <a:prstGeom prst="rect">
            <a:avLst/>
          </a:prstGeom>
        </p:spPr>
      </p:pic>
      <p:sp>
        <p:nvSpPr>
          <p:cNvPr id="124929" name="Rectangle 2"/>
          <p:cNvSpPr>
            <a:spLocks noGrp="1" noChangeArrowheads="1"/>
          </p:cNvSpPr>
          <p:nvPr>
            <p:ph type="title" idx="4294967295"/>
          </p:nvPr>
        </p:nvSpPr>
        <p:spPr>
          <a:xfrm>
            <a:off x="1524000" y="1122363"/>
            <a:ext cx="9144000" cy="3063240"/>
          </a:xfrm>
        </p:spPr>
        <p:txBody>
          <a:bodyPr vert="horz" lIns="91440" tIns="45720" rIns="91440" bIns="45720" rtlCol="0" anchor="b">
            <a:normAutofit/>
          </a:bodyPr>
          <a:lstStyle/>
          <a:p>
            <a:pPr defTabSz="914400">
              <a:lnSpc>
                <a:spcPct val="90000"/>
              </a:lnSpc>
              <a:defRPr/>
            </a:pPr>
            <a:r>
              <a:rPr kumimoji="1" lang="en-US" sz="6600" b="1">
                <a:solidFill>
                  <a:schemeClr val="bg1"/>
                </a:solidFill>
              </a:rPr>
              <a:t>Build reading opportunities to build vocabulary.</a:t>
            </a:r>
            <a:endParaRPr kumimoji="1" lang="en-US" sz="6600">
              <a:solidFill>
                <a:schemeClr val="bg1"/>
              </a:solidFill>
            </a:endParaRPr>
          </a:p>
        </p:txBody>
      </p:sp>
      <p:sp>
        <p:nvSpPr>
          <p:cNvPr id="124941"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chemeClr val="bg1">
                <a:alpha val="75000"/>
              </a:schemeClr>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503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descr="shutterstock_231217507_cropped.jpg"/>
          <p:cNvPicPr>
            <a:picLocks noGrp="1" noChangeAspect="1"/>
          </p:cNvPicPr>
          <p:nvPr>
            <p:ph type="pic" idx="4294967295"/>
          </p:nvPr>
        </p:nvPicPr>
        <p:blipFill rotWithShape="1">
          <a:blip r:embed="rId3" cstate="email">
            <a:alphaModFix amt="50000"/>
            <a:extLst>
              <a:ext uri="{28A0092B-C50C-407E-A947-70E740481C1C}">
                <a14:useLocalDpi xmlns:a14="http://schemas.microsoft.com/office/drawing/2010/main"/>
              </a:ext>
            </a:extLst>
          </a:blip>
          <a:srcRect r="-1"/>
          <a:stretch/>
        </p:blipFill>
        <p:spPr>
          <a:xfrm>
            <a:off x="20" y="10"/>
            <a:ext cx="12188930" cy="6857990"/>
          </a:xfrm>
          <a:prstGeom prst="rect">
            <a:avLst/>
          </a:prstGeom>
        </p:spPr>
      </p:pic>
      <p:sp>
        <p:nvSpPr>
          <p:cNvPr id="2" name="Title 1"/>
          <p:cNvSpPr>
            <a:spLocks noGrp="1"/>
          </p:cNvSpPr>
          <p:nvPr>
            <p:ph type="title" idx="4294967295"/>
          </p:nvPr>
        </p:nvSpPr>
        <p:spPr>
          <a:xfrm>
            <a:off x="1522476" y="2089522"/>
            <a:ext cx="9144000" cy="3063240"/>
          </a:xfrm>
        </p:spPr>
        <p:txBody>
          <a:bodyPr vert="horz" lIns="91440" tIns="45720" rIns="91440" bIns="45720" rtlCol="0" anchor="b">
            <a:normAutofit/>
          </a:bodyPr>
          <a:lstStyle/>
          <a:p>
            <a:pPr defTabSz="914400">
              <a:lnSpc>
                <a:spcPct val="90000"/>
              </a:lnSpc>
            </a:pPr>
            <a:r>
              <a:rPr lang="en-US" sz="6600" b="1" dirty="0">
                <a:solidFill>
                  <a:schemeClr val="bg1"/>
                </a:solidFill>
                <a:sym typeface="Calibri"/>
              </a:rPr>
              <a:t>Value of Reading Volume </a:t>
            </a:r>
            <a:br>
              <a:rPr lang="en-US" sz="6600" b="1" dirty="0">
                <a:solidFill>
                  <a:schemeClr val="bg1"/>
                </a:solidFill>
                <a:sym typeface="Calibri"/>
              </a:rPr>
            </a:br>
            <a:endParaRPr lang="en-US" sz="6600" b="1" dirty="0">
              <a:solidFill>
                <a:schemeClr val="bg1"/>
              </a:solidFill>
            </a:endParaRPr>
          </a:p>
        </p:txBody>
      </p:sp>
      <p:sp>
        <p:nvSpPr>
          <p:cNvPr id="4" name="Text Placeholder 3"/>
          <p:cNvSpPr>
            <a:spLocks noGrp="1"/>
          </p:cNvSpPr>
          <p:nvPr>
            <p:ph type="body" sz="half" idx="4294967295"/>
          </p:nvPr>
        </p:nvSpPr>
        <p:spPr>
          <a:xfrm>
            <a:off x="1527048" y="4599432"/>
            <a:ext cx="9144000" cy="1536192"/>
          </a:xfrm>
        </p:spPr>
        <p:txBody>
          <a:bodyPr vert="horz" lIns="91440" tIns="45720" rIns="91440" bIns="45720" rtlCol="0">
            <a:normAutofit/>
          </a:bodyPr>
          <a:lstStyle/>
          <a:p>
            <a:pPr marL="0" indent="0" algn="ctr" defTabSz="914400">
              <a:lnSpc>
                <a:spcPct val="90000"/>
              </a:lnSpc>
              <a:spcBef>
                <a:spcPts val="1000"/>
              </a:spcBef>
              <a:buNone/>
            </a:pPr>
            <a:endParaRPr lang="en-US" sz="2400" b="1" dirty="0">
              <a:solidFill>
                <a:schemeClr val="bg1"/>
              </a:solidFill>
            </a:endParaRPr>
          </a:p>
        </p:txBody>
      </p:sp>
      <p:sp>
        <p:nvSpPr>
          <p:cNvPr id="15"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chemeClr val="bg1">
                <a:alpha val="75000"/>
              </a:schemeClr>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C226ED7-3E3F-8B9C-59D4-0A358F6B5208}"/>
              </a:ext>
            </a:extLst>
          </p:cNvPr>
          <p:cNvSpPr txBox="1"/>
          <p:nvPr/>
        </p:nvSpPr>
        <p:spPr>
          <a:xfrm>
            <a:off x="713583" y="5152762"/>
            <a:ext cx="10761785" cy="1107996"/>
          </a:xfrm>
          <a:prstGeom prst="rect">
            <a:avLst/>
          </a:prstGeom>
          <a:noFill/>
        </p:spPr>
        <p:txBody>
          <a:bodyPr wrap="square" rtlCol="0">
            <a:spAutoFit/>
          </a:bodyPr>
          <a:lstStyle/>
          <a:p>
            <a:r>
              <a:rPr lang="en-US" sz="2400" dirty="0">
                <a:solidFill>
                  <a:schemeClr val="bg1"/>
                </a:solidFill>
                <a:effectLst/>
                <a:latin typeface="Calibri" panose="020F0502020204030204" pitchFamily="34" charset="0"/>
                <a:cs typeface="Calibri" panose="020F0502020204030204" pitchFamily="34" charset="0"/>
              </a:rPr>
              <a:t>Anderson, R. C., Wilson, P. T., &amp; Fielding, L. G. (1988). Growth in reading and how children </a:t>
            </a:r>
            <a:r>
              <a:rPr lang="en-US" sz="2400" dirty="0" err="1">
                <a:solidFill>
                  <a:schemeClr val="bg1"/>
                </a:solidFill>
                <a:effectLst/>
                <a:latin typeface="Calibri" panose="020F0502020204030204" pitchFamily="34" charset="0"/>
                <a:cs typeface="Calibri" panose="020F0502020204030204" pitchFamily="34" charset="0"/>
              </a:rPr>
              <a:t>spendtheir</a:t>
            </a:r>
            <a:r>
              <a:rPr lang="en-US" sz="2400" dirty="0">
                <a:solidFill>
                  <a:schemeClr val="bg1"/>
                </a:solidFill>
                <a:effectLst/>
                <a:latin typeface="Calibri" panose="020F0502020204030204" pitchFamily="34" charset="0"/>
                <a:cs typeface="Calibri" panose="020F0502020204030204" pitchFamily="34" charset="0"/>
              </a:rPr>
              <a:t> time outside of school. </a:t>
            </a:r>
            <a:r>
              <a:rPr lang="en-US" sz="2400" i="1" dirty="0">
                <a:solidFill>
                  <a:schemeClr val="bg1"/>
                </a:solidFill>
                <a:effectLst/>
                <a:latin typeface="Calibri" panose="020F0502020204030204" pitchFamily="34" charset="0"/>
                <a:cs typeface="Calibri" panose="020F0502020204030204" pitchFamily="34" charset="0"/>
              </a:rPr>
              <a:t>Reading Research Quarterly, 23, </a:t>
            </a:r>
            <a:r>
              <a:rPr lang="en-US" sz="2400" dirty="0">
                <a:solidFill>
                  <a:schemeClr val="bg1"/>
                </a:solidFill>
                <a:effectLst/>
                <a:latin typeface="Calibri" panose="020F0502020204030204" pitchFamily="34" charset="0"/>
                <a:cs typeface="Calibri" panose="020F0502020204030204" pitchFamily="34" charset="0"/>
              </a:rPr>
              <a:t>285–303.</a:t>
            </a:r>
          </a:p>
          <a:p>
            <a:endParaRPr lang="en-US" dirty="0"/>
          </a:p>
        </p:txBody>
      </p:sp>
    </p:spTree>
    <p:extLst>
      <p:ext uri="{BB962C8B-B14F-4D97-AF65-F5344CB8AC3E}">
        <p14:creationId xmlns:p14="http://schemas.microsoft.com/office/powerpoint/2010/main" val="767128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146" name="Picture 2">
            <a:extLst>
              <a:ext uri="{FF2B5EF4-FFF2-40B4-BE49-F238E27FC236}">
                <a16:creationId xmlns:a16="http://schemas.microsoft.com/office/drawing/2014/main" id="{9D5C2DA2-AE6F-1089-B033-3BD0D7674957}"/>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1" b="-1"/>
          <a:stretch/>
        </p:blipFill>
        <p:spPr bwMode="auto">
          <a:xfrm>
            <a:off x="320040" y="320040"/>
            <a:ext cx="11548872" cy="4303462"/>
          </a:xfrm>
          <a:prstGeom prst="rect">
            <a:avLst/>
          </a:prstGeom>
          <a:noFill/>
          <a:extLst>
            <a:ext uri="{909E8E84-426E-40DD-AFC4-6F175D3DCCD1}">
              <a14:hiddenFill xmlns:a14="http://schemas.microsoft.com/office/drawing/2010/main">
                <a:solidFill>
                  <a:srgbClr val="FFFFFF"/>
                </a:solidFill>
              </a14:hiddenFill>
            </a:ext>
          </a:extLst>
        </p:spPr>
      </p:pic>
      <p:sp>
        <p:nvSpPr>
          <p:cNvPr id="6153" name="Rectangle 6152">
            <a:extLst>
              <a:ext uri="{FF2B5EF4-FFF2-40B4-BE49-F238E27FC236}">
                <a16:creationId xmlns:a16="http://schemas.microsoft.com/office/drawing/2014/main" id="{A27B6159-7734-4564-9E0F-C4BC43C36E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4782312"/>
            <a:ext cx="11548872" cy="1755648"/>
          </a:xfrm>
          <a:prstGeom prst="rect">
            <a:avLst/>
          </a:prstGeom>
          <a:solidFill>
            <a:schemeClr val="tx1">
              <a:alpha val="93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841248" y="5009083"/>
            <a:ext cx="2889504" cy="1345997"/>
          </a:xfrm>
        </p:spPr>
        <p:txBody>
          <a:bodyPr anchor="ctr">
            <a:normAutofit/>
          </a:bodyPr>
          <a:lstStyle/>
          <a:p>
            <a:r>
              <a:rPr lang="en-US" sz="2600">
                <a:solidFill>
                  <a:schemeClr val="bg1"/>
                </a:solidFill>
                <a:latin typeface="Century Gothic" panose="020B0502020202020204" pitchFamily="34" charset="0"/>
              </a:rPr>
              <a:t>STUDENT A </a:t>
            </a:r>
          </a:p>
        </p:txBody>
      </p:sp>
      <p:cxnSp>
        <p:nvCxnSpPr>
          <p:cNvPr id="6155" name="Straight Connector 6154">
            <a:extLst>
              <a:ext uri="{FF2B5EF4-FFF2-40B4-BE49-F238E27FC236}">
                <a16:creationId xmlns:a16="http://schemas.microsoft.com/office/drawing/2014/main" id="{E2FFB46B-05BC-4950-B18A-9593FDAE6E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059936" y="5237979"/>
            <a:ext cx="0" cy="914400"/>
          </a:xfrm>
          <a:prstGeom prst="line">
            <a:avLst/>
          </a:prstGeom>
          <a:ln w="1905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379976" y="5009083"/>
            <a:ext cx="6976872" cy="1345997"/>
          </a:xfrm>
        </p:spPr>
        <p:txBody>
          <a:bodyPr anchor="ctr">
            <a:normAutofit/>
          </a:bodyPr>
          <a:lstStyle/>
          <a:p>
            <a:r>
              <a:rPr lang="en-US" sz="1700">
                <a:solidFill>
                  <a:schemeClr val="bg1"/>
                </a:solidFill>
                <a:latin typeface="Century Gothic" panose="020B0502020202020204" pitchFamily="34" charset="0"/>
              </a:rPr>
              <a:t>20 MINUTES PER DAY </a:t>
            </a:r>
          </a:p>
          <a:p>
            <a:r>
              <a:rPr lang="en-US" sz="1700">
                <a:solidFill>
                  <a:schemeClr val="bg1"/>
                </a:solidFill>
                <a:latin typeface="Century Gothic" panose="020B0502020202020204" pitchFamily="34" charset="0"/>
              </a:rPr>
              <a:t>1,800,000 WORDS PER YEAR </a:t>
            </a:r>
          </a:p>
          <a:p>
            <a:r>
              <a:rPr lang="en-US" sz="1700">
                <a:solidFill>
                  <a:schemeClr val="bg1"/>
                </a:solidFill>
                <a:latin typeface="Century Gothic" panose="020B0502020202020204" pitchFamily="34" charset="0"/>
              </a:rPr>
              <a:t>SCORES IN THE 90</a:t>
            </a:r>
            <a:r>
              <a:rPr lang="en-US" sz="1700" baseline="30000">
                <a:solidFill>
                  <a:schemeClr val="bg1"/>
                </a:solidFill>
                <a:latin typeface="Century Gothic" panose="020B0502020202020204" pitchFamily="34" charset="0"/>
              </a:rPr>
              <a:t>TH</a:t>
            </a:r>
            <a:r>
              <a:rPr lang="en-US" sz="1700">
                <a:solidFill>
                  <a:schemeClr val="bg1"/>
                </a:solidFill>
                <a:latin typeface="Century Gothic" panose="020B0502020202020204" pitchFamily="34" charset="0"/>
              </a:rPr>
              <a:t> PERCENTILE ON STANDARDIZED TESTS </a:t>
            </a:r>
          </a:p>
        </p:txBody>
      </p:sp>
      <p:sp>
        <p:nvSpPr>
          <p:cNvPr id="4" name="TextBox 3">
            <a:extLst>
              <a:ext uri="{FF2B5EF4-FFF2-40B4-BE49-F238E27FC236}">
                <a16:creationId xmlns:a16="http://schemas.microsoft.com/office/drawing/2014/main" id="{719FC6DF-7AE5-2514-5AF4-DB1342838F8B}"/>
              </a:ext>
            </a:extLst>
          </p:cNvPr>
          <p:cNvSpPr txBox="1"/>
          <p:nvPr/>
        </p:nvSpPr>
        <p:spPr>
          <a:xfrm>
            <a:off x="320040" y="4392670"/>
            <a:ext cx="286173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Image Source: Tutor Doctor</a:t>
            </a:r>
          </a:p>
        </p:txBody>
      </p:sp>
    </p:spTree>
    <p:extLst>
      <p:ext uri="{BB962C8B-B14F-4D97-AF65-F5344CB8AC3E}">
        <p14:creationId xmlns:p14="http://schemas.microsoft.com/office/powerpoint/2010/main" val="2762217503"/>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640080" y="325369"/>
            <a:ext cx="4368602" cy="1956841"/>
          </a:xfrm>
        </p:spPr>
        <p:txBody>
          <a:bodyPr vert="horz" lIns="91440" tIns="45720" rIns="91440" bIns="45720" rtlCol="0" anchor="b">
            <a:normAutofit/>
          </a:bodyPr>
          <a:lstStyle/>
          <a:p>
            <a:pPr defTabSz="914400">
              <a:lnSpc>
                <a:spcPct val="90000"/>
              </a:lnSpc>
            </a:pPr>
            <a:r>
              <a:rPr lang="en-US" sz="5400" dirty="0"/>
              <a:t>Words are tools to…</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640080" y="2872899"/>
            <a:ext cx="4243589" cy="3320668"/>
          </a:xfrm>
        </p:spPr>
        <p:txBody>
          <a:bodyPr vert="horz" lIns="91440" tIns="45720" rIns="91440" bIns="45720" rtlCol="0">
            <a:normAutofit/>
          </a:bodyPr>
          <a:lstStyle/>
          <a:p>
            <a:pPr indent="-228600" defTabSz="914400">
              <a:lnSpc>
                <a:spcPct val="90000"/>
              </a:lnSpc>
              <a:buSzPct val="75000"/>
              <a:buFont typeface="Arial" panose="020B0604020202020204" pitchFamily="34" charset="0"/>
              <a:buChar char="•"/>
            </a:pPr>
            <a:r>
              <a:rPr lang="en-US" sz="3600" dirty="0">
                <a:latin typeface="Calibri" panose="020F0502020204030204" pitchFamily="34" charset="0"/>
                <a:cs typeface="Calibri" panose="020F0502020204030204" pitchFamily="34" charset="0"/>
              </a:rPr>
              <a:t>express ideas</a:t>
            </a:r>
          </a:p>
          <a:p>
            <a:pPr indent="-228600" defTabSz="914400">
              <a:lnSpc>
                <a:spcPct val="90000"/>
              </a:lnSpc>
              <a:buSzPct val="75000"/>
              <a:buFont typeface="Arial" panose="020B0604020202020204" pitchFamily="34" charset="0"/>
              <a:buChar char="•"/>
            </a:pPr>
            <a:r>
              <a:rPr lang="en-US" sz="3600" dirty="0">
                <a:latin typeface="Calibri" panose="020F0502020204030204" pitchFamily="34" charset="0"/>
                <a:cs typeface="Calibri" panose="020F0502020204030204" pitchFamily="34" charset="0"/>
              </a:rPr>
              <a:t>learn about new concepts</a:t>
            </a:r>
          </a:p>
          <a:p>
            <a:pPr indent="-228600" defTabSz="914400">
              <a:lnSpc>
                <a:spcPct val="90000"/>
              </a:lnSpc>
              <a:buSzPct val="75000"/>
              <a:buFont typeface="Arial" panose="020B0604020202020204" pitchFamily="34" charset="0"/>
              <a:buChar char="•"/>
            </a:pPr>
            <a:r>
              <a:rPr lang="en-US" sz="3600" dirty="0">
                <a:latin typeface="Calibri" panose="020F0502020204030204" pitchFamily="34" charset="0"/>
                <a:cs typeface="Calibri" panose="020F0502020204030204" pitchFamily="34" charset="0"/>
              </a:rPr>
              <a:t>access background knowledge</a:t>
            </a:r>
          </a:p>
          <a:p>
            <a:pPr indent="-228600" defTabSz="914400">
              <a:lnSpc>
                <a:spcPct val="90000"/>
              </a:lnSpc>
              <a:buFont typeface="Arial" panose="020B0604020202020204" pitchFamily="34" charset="0"/>
              <a:buChar char="•"/>
            </a:pPr>
            <a:endParaRPr lang="en-US" sz="3600" dirty="0">
              <a:latin typeface="Calibri" panose="020F0502020204030204" pitchFamily="34" charset="0"/>
              <a:cs typeface="Calibri" panose="020F0502020204030204" pitchFamily="34" charset="0"/>
            </a:endParaRPr>
          </a:p>
          <a:p>
            <a:pPr indent="-228600" defTabSz="914400">
              <a:lnSpc>
                <a:spcPct val="90000"/>
              </a:lnSpc>
              <a:buFont typeface="Arial" panose="020B0604020202020204" pitchFamily="34" charset="0"/>
              <a:buChar char="•"/>
            </a:pPr>
            <a:endParaRPr lang="en-US" sz="2200" dirty="0"/>
          </a:p>
        </p:txBody>
      </p:sp>
      <p:pic>
        <p:nvPicPr>
          <p:cNvPr id="5" name="Picture 4" descr="vincent-van-zalinge-431777-unsplash.jpg"/>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65853386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5127" name="!!BGRectangle">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910F4C3-B760-6A56-6AFC-2E2C1B52FE65}"/>
              </a:ext>
            </a:extLst>
          </p:cNvPr>
          <p:cNvSpPr txBox="1"/>
          <p:nvPr/>
        </p:nvSpPr>
        <p:spPr>
          <a:xfrm>
            <a:off x="391903" y="4932680"/>
            <a:ext cx="4887685" cy="17774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Photo Credit: School Library Journal</a:t>
            </a:r>
          </a:p>
        </p:txBody>
      </p:sp>
      <p:pic>
        <p:nvPicPr>
          <p:cNvPr id="5122" name="Picture 2" descr="Helping the Reluctant Reader | School Library Journal">
            <a:extLst>
              <a:ext uri="{FF2B5EF4-FFF2-40B4-BE49-F238E27FC236}">
                <a16:creationId xmlns:a16="http://schemas.microsoft.com/office/drawing/2014/main" id="{E66DC844-1D00-A19E-F92C-A6190A92BB01}"/>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91903" y="573678"/>
            <a:ext cx="5103206" cy="5710645"/>
          </a:xfrm>
          <a:prstGeom prst="rect">
            <a:avLst/>
          </a:prstGeom>
          <a:noFill/>
          <a:extLst>
            <a:ext uri="{909E8E84-426E-40DD-AFC4-6F175D3DCCD1}">
              <a14:hiddenFill xmlns:a14="http://schemas.microsoft.com/office/drawing/2010/main">
                <a:solidFill>
                  <a:srgbClr val="FFFFFF"/>
                </a:solidFill>
              </a14:hiddenFill>
            </a:ext>
          </a:extLst>
        </p:spPr>
      </p:pic>
      <p:sp>
        <p:nvSpPr>
          <p:cNvPr id="5129" name="!!Line">
            <a:extLst>
              <a:ext uri="{FF2B5EF4-FFF2-40B4-BE49-F238E27FC236}">
                <a16:creationId xmlns:a16="http://schemas.microsoft.com/office/drawing/2014/main" id="{0AF80B57-54E2-4D01-8731-3F38B0C56C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08192" y="1417320"/>
            <a:ext cx="9144" cy="40233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6688182" y="1417321"/>
            <a:ext cx="4887685" cy="4687388"/>
          </a:xfrm>
        </p:spPr>
        <p:txBody>
          <a:bodyPr vert="horz" lIns="91440" tIns="45720" rIns="91440" bIns="45720" rtlCol="0" anchor="t">
            <a:normAutofit/>
          </a:bodyPr>
          <a:lstStyle/>
          <a:p>
            <a:pPr marL="0"/>
            <a:r>
              <a:rPr lang="en-US" sz="4000" dirty="0">
                <a:latin typeface="Century Gothic" panose="020B0502020202020204" pitchFamily="34" charset="0"/>
              </a:rPr>
              <a:t>STUDENT B </a:t>
            </a:r>
          </a:p>
          <a:p>
            <a:pPr marL="0"/>
            <a:endParaRPr lang="en-US" sz="2000" dirty="0">
              <a:latin typeface="Century Gothic" panose="020B0502020202020204" pitchFamily="34" charset="0"/>
            </a:endParaRPr>
          </a:p>
          <a:p>
            <a:r>
              <a:rPr lang="en-US" sz="2000" dirty="0">
                <a:latin typeface="Century Gothic" panose="020B0502020202020204" pitchFamily="34" charset="0"/>
              </a:rPr>
              <a:t>5 MINUTES PER DAY</a:t>
            </a:r>
          </a:p>
          <a:p>
            <a:endParaRPr lang="en-US" sz="2000" dirty="0">
              <a:latin typeface="Century Gothic" panose="020B0502020202020204" pitchFamily="34" charset="0"/>
            </a:endParaRPr>
          </a:p>
          <a:p>
            <a:r>
              <a:rPr lang="en-US" sz="2000" dirty="0">
                <a:latin typeface="Century Gothic" panose="020B0502020202020204" pitchFamily="34" charset="0"/>
              </a:rPr>
              <a:t>282,000 WORDS PER YEAR  </a:t>
            </a:r>
          </a:p>
          <a:p>
            <a:endParaRPr lang="en-US" sz="2000" dirty="0">
              <a:latin typeface="Century Gothic" panose="020B0502020202020204" pitchFamily="34" charset="0"/>
            </a:endParaRPr>
          </a:p>
          <a:p>
            <a:r>
              <a:rPr lang="en-US" sz="2000" dirty="0">
                <a:latin typeface="Century Gothic" panose="020B0502020202020204" pitchFamily="34" charset="0"/>
              </a:rPr>
              <a:t>SCORES IN THE 50</a:t>
            </a:r>
            <a:r>
              <a:rPr lang="en-US" sz="2000" baseline="30000" dirty="0">
                <a:latin typeface="Century Gothic" panose="020B0502020202020204" pitchFamily="34" charset="0"/>
              </a:rPr>
              <a:t>TH</a:t>
            </a:r>
            <a:r>
              <a:rPr lang="en-US" sz="2000" dirty="0">
                <a:latin typeface="Century Gothic" panose="020B0502020202020204" pitchFamily="34" charset="0"/>
              </a:rPr>
              <a:t> PERCENTILE ON STANDARDIZED TESTS </a:t>
            </a:r>
          </a:p>
        </p:txBody>
      </p:sp>
    </p:spTree>
    <p:extLst>
      <p:ext uri="{BB962C8B-B14F-4D97-AF65-F5344CB8AC3E}">
        <p14:creationId xmlns:p14="http://schemas.microsoft.com/office/powerpoint/2010/main" val="3468972976"/>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7175" name="!!BGRectangle">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6688182" y="363818"/>
            <a:ext cx="4887685" cy="1777419"/>
          </a:xfrm>
        </p:spPr>
        <p:txBody>
          <a:bodyPr anchor="b">
            <a:normAutofit/>
          </a:bodyPr>
          <a:lstStyle/>
          <a:p>
            <a:r>
              <a:rPr lang="en-US" sz="4000" dirty="0">
                <a:latin typeface="Century Gothic" panose="020B0502020202020204" pitchFamily="34" charset="0"/>
              </a:rPr>
              <a:t>STUDENT C </a:t>
            </a:r>
          </a:p>
        </p:txBody>
      </p:sp>
      <p:pic>
        <p:nvPicPr>
          <p:cNvPr id="7170" name="Picture 2" descr="Procrastination and Kids- Read This Now, Not Later! | LSS Touching Lives  Blog">
            <a:extLst>
              <a:ext uri="{FF2B5EF4-FFF2-40B4-BE49-F238E27FC236}">
                <a16:creationId xmlns:a16="http://schemas.microsoft.com/office/drawing/2014/main" id="{1204747B-8859-E0ED-CA21-9A9DBB87609E}"/>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91903" y="573678"/>
            <a:ext cx="5103206" cy="5710645"/>
          </a:xfrm>
          <a:prstGeom prst="rect">
            <a:avLst/>
          </a:prstGeom>
          <a:noFill/>
          <a:extLst>
            <a:ext uri="{909E8E84-426E-40DD-AFC4-6F175D3DCCD1}">
              <a14:hiddenFill xmlns:a14="http://schemas.microsoft.com/office/drawing/2010/main">
                <a:solidFill>
                  <a:srgbClr val="FFFFFF"/>
                </a:solidFill>
              </a14:hiddenFill>
            </a:ext>
          </a:extLst>
        </p:spPr>
      </p:pic>
      <p:sp>
        <p:nvSpPr>
          <p:cNvPr id="7177" name="!!Line">
            <a:extLst>
              <a:ext uri="{FF2B5EF4-FFF2-40B4-BE49-F238E27FC236}">
                <a16:creationId xmlns:a16="http://schemas.microsoft.com/office/drawing/2014/main" id="{0AF80B57-54E2-4D01-8731-3F38B0C56C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08192" y="1417320"/>
            <a:ext cx="9144" cy="40233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6688181" y="2505055"/>
            <a:ext cx="4887685" cy="3210179"/>
          </a:xfrm>
        </p:spPr>
        <p:txBody>
          <a:bodyPr anchor="t">
            <a:normAutofit lnSpcReduction="10000"/>
          </a:bodyPr>
          <a:lstStyle/>
          <a:p>
            <a:r>
              <a:rPr lang="en-US" dirty="0">
                <a:latin typeface="Century Gothic" panose="020B0502020202020204" pitchFamily="34" charset="0"/>
              </a:rPr>
              <a:t>1 MINUTE PER DAY</a:t>
            </a:r>
          </a:p>
          <a:p>
            <a:endParaRPr lang="en-US" dirty="0">
              <a:latin typeface="Century Gothic" panose="020B0502020202020204" pitchFamily="34" charset="0"/>
            </a:endParaRPr>
          </a:p>
          <a:p>
            <a:r>
              <a:rPr lang="en-US" dirty="0">
                <a:latin typeface="Century Gothic" panose="020B0502020202020204" pitchFamily="34" charset="0"/>
              </a:rPr>
              <a:t>8,000 WORDS PER YEAR  </a:t>
            </a:r>
          </a:p>
          <a:p>
            <a:endParaRPr lang="en-US" dirty="0">
              <a:latin typeface="Century Gothic" panose="020B0502020202020204" pitchFamily="34" charset="0"/>
            </a:endParaRPr>
          </a:p>
          <a:p>
            <a:r>
              <a:rPr lang="en-US" dirty="0">
                <a:latin typeface="Century Gothic" panose="020B0502020202020204" pitchFamily="34" charset="0"/>
              </a:rPr>
              <a:t>SCORES IN THE 10</a:t>
            </a:r>
            <a:r>
              <a:rPr lang="en-US" baseline="30000" dirty="0">
                <a:latin typeface="Century Gothic" panose="020B0502020202020204" pitchFamily="34" charset="0"/>
              </a:rPr>
              <a:t>TH</a:t>
            </a:r>
            <a:r>
              <a:rPr lang="en-US" dirty="0">
                <a:latin typeface="Century Gothic" panose="020B0502020202020204" pitchFamily="34" charset="0"/>
              </a:rPr>
              <a:t> PERCENTILE ON STANDARDIZED TESTS </a:t>
            </a:r>
          </a:p>
        </p:txBody>
      </p:sp>
    </p:spTree>
    <p:extLst>
      <p:ext uri="{BB962C8B-B14F-4D97-AF65-F5344CB8AC3E}">
        <p14:creationId xmlns:p14="http://schemas.microsoft.com/office/powerpoint/2010/main" val="1203256170"/>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260600"/>
            <a:ext cx="6896100" cy="4597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2706" name="Rectangle 2"/>
          <p:cNvSpPr>
            <a:spLocks noGrp="1" noChangeArrowheads="1"/>
          </p:cNvSpPr>
          <p:nvPr>
            <p:ph type="ctrTitle"/>
          </p:nvPr>
        </p:nvSpPr>
        <p:spPr>
          <a:xfrm>
            <a:off x="5844208" y="1828800"/>
            <a:ext cx="5314122" cy="2895600"/>
          </a:xfrm>
        </p:spPr>
        <p:txBody>
          <a:bodyPr/>
          <a:lstStyle/>
          <a:p>
            <a:pPr eaLnBrk="1" hangingPunct="1">
              <a:defRPr/>
            </a:pPr>
            <a:r>
              <a:rPr kumimoji="1" lang="en-US" dirty="0">
                <a:latin typeface="Calibri" panose="020F0502020204030204" pitchFamily="34" charset="0"/>
                <a:cs typeface="Calibri" panose="020F0502020204030204" pitchFamily="34" charset="0"/>
              </a:rPr>
              <a:t>Step 1: Make it Intentional: Selecting Words and Direct Instruction</a:t>
            </a:r>
            <a:br>
              <a:rPr kumimoji="1" lang="en-US" dirty="0">
                <a:latin typeface="Calibri" panose="020F0502020204030204" pitchFamily="34" charset="0"/>
                <a:cs typeface="Calibri" panose="020F0502020204030204" pitchFamily="34" charset="0"/>
              </a:rPr>
            </a:br>
            <a:endParaRPr kumimoji="1" lang="en-US" dirty="0">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8D09102-6C32-7E05-5040-8283EAC6B104}"/>
              </a:ext>
            </a:extLst>
          </p:cNvPr>
          <p:cNvSpPr/>
          <p:nvPr/>
        </p:nvSpPr>
        <p:spPr>
          <a:xfrm>
            <a:off x="0" y="102990"/>
            <a:ext cx="12192000" cy="662801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117180999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awpixel-743124-unsplash.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443"/>
            <a:ext cx="12192000" cy="8051613"/>
          </a:xfrm>
          <a:prstGeom prst="rect">
            <a:avLst/>
          </a:prstGeom>
        </p:spPr>
      </p:pic>
      <p:sp>
        <p:nvSpPr>
          <p:cNvPr id="2" name="TextBox 1"/>
          <p:cNvSpPr txBox="1"/>
          <p:nvPr/>
        </p:nvSpPr>
        <p:spPr>
          <a:xfrm>
            <a:off x="804968" y="1337986"/>
            <a:ext cx="10582064" cy="830997"/>
          </a:xfrm>
          <a:prstGeom prst="rect">
            <a:avLst/>
          </a:prstGeom>
          <a:noFill/>
        </p:spPr>
        <p:txBody>
          <a:bodyPr wrap="none" rtlCol="0">
            <a:spAutoFit/>
          </a:bodyPr>
          <a:lstStyle/>
          <a:p>
            <a:pPr defTabSz="457200">
              <a:defRPr/>
            </a:pPr>
            <a:r>
              <a:rPr lang="en-US" sz="4800" dirty="0">
                <a:solidFill>
                  <a:srgbClr val="000000"/>
                </a:solidFill>
                <a:latin typeface="Calibri" panose="020F0502020204030204" pitchFamily="34" charset="0"/>
                <a:ea typeface="Osaka"/>
                <a:cs typeface="Calibri" panose="020F0502020204030204" pitchFamily="34" charset="0"/>
              </a:rPr>
              <a:t>How do you choose vocabulary to teach? </a:t>
            </a:r>
          </a:p>
        </p:txBody>
      </p:sp>
    </p:spTree>
    <p:extLst>
      <p:ext uri="{BB962C8B-B14F-4D97-AF65-F5344CB8AC3E}">
        <p14:creationId xmlns:p14="http://schemas.microsoft.com/office/powerpoint/2010/main" val="273354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1" y="558801"/>
            <a:ext cx="9143999" cy="123110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defTabSz="457200">
              <a:defRPr/>
            </a:pPr>
            <a:r>
              <a:rPr lang="en-US" sz="2800" dirty="0">
                <a:solidFill>
                  <a:prstClr val="black"/>
                </a:solidFill>
                <a:latin typeface="Century Gothic"/>
                <a:ea typeface="Osaka"/>
                <a:cs typeface="Century Gothic"/>
              </a:rPr>
              <a:t>There’s a difference between words worth knowing and those that are essential to understanding. </a:t>
            </a:r>
          </a:p>
          <a:p>
            <a:pPr defTabSz="457200">
              <a:defRPr/>
            </a:pPr>
            <a:endParaRPr lang="en-US" dirty="0">
              <a:solidFill>
                <a:srgbClr val="000000"/>
              </a:solidFill>
              <a:latin typeface="Arial"/>
              <a:ea typeface="Osaka"/>
            </a:endParaRPr>
          </a:p>
        </p:txBody>
      </p:sp>
      <p:sp>
        <p:nvSpPr>
          <p:cNvPr id="4" name="Text Placeholder 3"/>
          <p:cNvSpPr>
            <a:spLocks noGrp="1"/>
          </p:cNvSpPr>
          <p:nvPr>
            <p:ph type="body" idx="1"/>
          </p:nvPr>
        </p:nvSpPr>
        <p:spPr/>
        <p:style>
          <a:lnRef idx="2">
            <a:schemeClr val="dk1"/>
          </a:lnRef>
          <a:fillRef idx="1">
            <a:schemeClr val="lt1"/>
          </a:fillRef>
          <a:effectRef idx="0">
            <a:schemeClr val="dk1"/>
          </a:effectRef>
          <a:fontRef idx="minor">
            <a:schemeClr val="dk1"/>
          </a:fontRef>
        </p:style>
        <p:txBody>
          <a:bodyPr/>
          <a:lstStyle/>
          <a:p>
            <a:pPr algn="ctr"/>
            <a:r>
              <a:rPr lang="en-US" sz="3200" dirty="0"/>
              <a:t>Tunic</a:t>
            </a:r>
          </a:p>
        </p:txBody>
      </p:sp>
      <p:pic>
        <p:nvPicPr>
          <p:cNvPr id="8" name="Content Placeholder 7" descr="LF7272_BK.jpg"/>
          <p:cNvPicPr>
            <a:picLocks noGrp="1" noChangeAspect="1"/>
          </p:cNvPicPr>
          <p:nvPr>
            <p:ph sz="half" idx="2"/>
          </p:nvPr>
        </p:nvPicPr>
        <p:blipFill>
          <a:blip r:embed="rId2" cstate="email">
            <a:extLst>
              <a:ext uri="{28A0092B-C50C-407E-A947-70E740481C1C}">
                <a14:useLocalDpi xmlns:a14="http://schemas.microsoft.com/office/drawing/2010/main"/>
              </a:ext>
            </a:extLst>
          </a:blip>
          <a:srcRect/>
          <a:stretch>
            <a:fillRect/>
          </a:stretch>
        </p:blipFill>
        <p:spPr>
          <a:xfrm>
            <a:off x="1981200" y="2174875"/>
            <a:ext cx="4040188" cy="3951288"/>
          </a:xfrm>
          <a:ln w="38100" cmpd="sng"/>
        </p:spPr>
      </p:pic>
      <p:sp>
        <p:nvSpPr>
          <p:cNvPr id="6" name="Text Placeholder 5"/>
          <p:cNvSpPr>
            <a:spLocks noGrp="1"/>
          </p:cNvSpPr>
          <p:nvPr>
            <p:ph type="body" sz="quarter" idx="3"/>
          </p:nvPr>
        </p:nvSpPr>
        <p:spPr/>
        <p:style>
          <a:lnRef idx="2">
            <a:schemeClr val="dk1"/>
          </a:lnRef>
          <a:fillRef idx="1">
            <a:schemeClr val="lt1"/>
          </a:fillRef>
          <a:effectRef idx="0">
            <a:schemeClr val="dk1"/>
          </a:effectRef>
          <a:fontRef idx="minor">
            <a:schemeClr val="dk1"/>
          </a:fontRef>
        </p:style>
        <p:txBody>
          <a:bodyPr/>
          <a:lstStyle/>
          <a:p>
            <a:pPr algn="ctr"/>
            <a:r>
              <a:rPr lang="en-US" sz="3200" dirty="0"/>
              <a:t>Utopia</a:t>
            </a:r>
          </a:p>
        </p:txBody>
      </p:sp>
      <p:pic>
        <p:nvPicPr>
          <p:cNvPr id="9" name="Content Placeholder 8" descr="images.jpg"/>
          <p:cNvPicPr>
            <a:picLocks noGrp="1" noChangeAspect="1"/>
          </p:cNvPicPr>
          <p:nvPr>
            <p:ph sz="quarter" idx="4"/>
          </p:nvPr>
        </p:nvPicPr>
        <p:blipFill>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7F6750F8-C03C-654A-8495-BB9B05E6624F}"/>
              </a:ext>
            </a:extLst>
          </p:cNvPr>
          <p:cNvSpPr txBox="1"/>
          <p:nvPr/>
        </p:nvSpPr>
        <p:spPr>
          <a:xfrm>
            <a:off x="4515679" y="6141799"/>
            <a:ext cx="2736647" cy="369332"/>
          </a:xfrm>
          <a:prstGeom prst="rect">
            <a:avLst/>
          </a:prstGeom>
          <a:noFill/>
        </p:spPr>
        <p:txBody>
          <a:bodyPr wrap="none" rtlCol="0">
            <a:spAutoFit/>
          </a:bodyPr>
          <a:lstStyle/>
          <a:p>
            <a:pPr defTabSz="457200">
              <a:defRPr/>
            </a:pPr>
            <a:r>
              <a:rPr lang="en-US" i="1" dirty="0">
                <a:solidFill>
                  <a:srgbClr val="000000"/>
                </a:solidFill>
                <a:latin typeface="Arial"/>
                <a:ea typeface="Osaka"/>
              </a:rPr>
              <a:t>The Giver </a:t>
            </a:r>
            <a:r>
              <a:rPr lang="en-US" dirty="0">
                <a:solidFill>
                  <a:srgbClr val="000000"/>
                </a:solidFill>
                <a:latin typeface="Arial"/>
                <a:ea typeface="Osaka"/>
              </a:rPr>
              <a:t>by Lois Lowry </a:t>
            </a:r>
          </a:p>
        </p:txBody>
      </p:sp>
    </p:spTree>
    <p:extLst>
      <p:ext uri="{BB962C8B-B14F-4D97-AF65-F5344CB8AC3E}">
        <p14:creationId xmlns:p14="http://schemas.microsoft.com/office/powerpoint/2010/main" val="1168122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82317" y="92070"/>
            <a:ext cx="10427366" cy="1154243"/>
          </a:xfrm>
          <a:prstGeom prst="rect">
            <a:avLst/>
          </a:prstGeom>
        </p:spPr>
        <p:txBody>
          <a:bodyPr anchor="ctr" anchorCtr="0">
            <a:noAutofit/>
          </a:bodyPr>
          <a:lstStyle>
            <a:lvl1pPr algn="l" defTabSz="914400" rtl="0" eaLnBrk="1" latinLnBrk="0" hangingPunct="1">
              <a:spcBef>
                <a:spcPct val="0"/>
              </a:spcBef>
              <a:buNone/>
              <a:defRPr sz="4000" b="1" kern="1200" spc="-100" baseline="0">
                <a:solidFill>
                  <a:schemeClr val="tx2"/>
                </a:solidFill>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400" i="0" u="none" strike="noStrike" kern="1200" cap="none" spc="-100" normalizeH="0" baseline="0" noProof="0" dirty="0">
                <a:ln>
                  <a:noFill/>
                </a:ln>
                <a:solidFill>
                  <a:srgbClr val="1F629B"/>
                </a:solidFill>
                <a:effectLst/>
                <a:uLnTx/>
                <a:uFillTx/>
                <a:latin typeface="+mn-lt"/>
                <a:ea typeface="+mj-ea"/>
                <a:cs typeface="+mj-cs"/>
                <a:sym typeface="Arial"/>
              </a:rPr>
              <a:t>Questions for Selecting Vocabulary</a:t>
            </a:r>
          </a:p>
        </p:txBody>
      </p:sp>
      <p:graphicFrame>
        <p:nvGraphicFramePr>
          <p:cNvPr id="7" name="Diagram 6"/>
          <p:cNvGraphicFramePr/>
          <p:nvPr/>
        </p:nvGraphicFramePr>
        <p:xfrm>
          <a:off x="601579" y="1246313"/>
          <a:ext cx="11020925" cy="5394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4836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608C09-18B6-56C1-115D-A9622B4C1AAF}"/>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74DC4E2F-3250-80A8-D627-D8E9068DA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pic>
        <p:nvPicPr>
          <p:cNvPr id="3" name="Picture 2" descr="A picture containing person, indoor, wall&#10;&#10;Description automatically generated">
            <a:extLst>
              <a:ext uri="{FF2B5EF4-FFF2-40B4-BE49-F238E27FC236}">
                <a16:creationId xmlns:a16="http://schemas.microsoft.com/office/drawing/2014/main" id="{890BA76E-7790-515D-EED2-0E3EB53384B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7252212" cy="6857990"/>
          </a:xfrm>
          <a:prstGeom prst="rect">
            <a:avLst/>
          </a:prstGeom>
        </p:spPr>
      </p:pic>
      <p:sp>
        <p:nvSpPr>
          <p:cNvPr id="15" name="Rectangle 14">
            <a:extLst>
              <a:ext uri="{FF2B5EF4-FFF2-40B4-BE49-F238E27FC236}">
                <a16:creationId xmlns:a16="http://schemas.microsoft.com/office/drawing/2014/main" id="{D91482FD-F4A2-7B60-7290-E58DBED520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67765"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3F466565-98C3-CE87-A35D-7C767C35CC30}"/>
              </a:ext>
            </a:extLst>
          </p:cNvPr>
          <p:cNvSpPr txBox="1"/>
          <p:nvPr/>
        </p:nvSpPr>
        <p:spPr>
          <a:xfrm>
            <a:off x="7344053" y="427271"/>
            <a:ext cx="4437130" cy="3742762"/>
          </a:xfrm>
          <a:prstGeom prst="rect">
            <a:avLst/>
          </a:prstGeom>
        </p:spPr>
        <p:txBody>
          <a:bodyPr vert="horz" lIns="91440" tIns="45720" rIns="91440" bIns="45720" rtlCol="0">
            <a:noAutofit/>
          </a:bodyPr>
          <a:lstStyle/>
          <a:p>
            <a:pPr algn="ctr">
              <a:lnSpc>
                <a:spcPct val="90000"/>
              </a:lnSpc>
              <a:spcAft>
                <a:spcPts val="600"/>
              </a:spcAft>
              <a:defRPr/>
            </a:pPr>
            <a:r>
              <a:rPr lang="en-US" sz="2800" dirty="0">
                <a:solidFill>
                  <a:prstClr val="black"/>
                </a:solidFill>
                <a:latin typeface="Calibri" panose="020F0502020204030204"/>
              </a:rPr>
              <a:t>Often, students find grade-level, complex sentences impenetrable, but that does not mean they are </a:t>
            </a:r>
            <a:r>
              <a:rPr lang="en-US" sz="2800" b="1" dirty="0">
                <a:solidFill>
                  <a:prstClr val="black"/>
                </a:solidFill>
                <a:latin typeface="Calibri" panose="020F0502020204030204"/>
              </a:rPr>
              <a:t>unable</a:t>
            </a:r>
            <a:r>
              <a:rPr lang="en-US" sz="2800" dirty="0">
                <a:solidFill>
                  <a:prstClr val="black"/>
                </a:solidFill>
                <a:latin typeface="Calibri" panose="020F0502020204030204"/>
              </a:rPr>
              <a:t> or </a:t>
            </a:r>
            <a:r>
              <a:rPr lang="en-US" sz="2800" b="1" dirty="0">
                <a:solidFill>
                  <a:prstClr val="black"/>
                </a:solidFill>
                <a:latin typeface="Calibri" panose="020F0502020204030204"/>
              </a:rPr>
              <a:t>unready</a:t>
            </a:r>
            <a:r>
              <a:rPr lang="en-US" sz="2800" dirty="0">
                <a:solidFill>
                  <a:prstClr val="black"/>
                </a:solidFill>
                <a:latin typeface="Calibri" panose="020F0502020204030204"/>
              </a:rPr>
              <a:t> to comprehend complex text.</a:t>
            </a:r>
          </a:p>
          <a:p>
            <a:pPr>
              <a:lnSpc>
                <a:spcPct val="90000"/>
              </a:lnSpc>
              <a:spcAft>
                <a:spcPts val="600"/>
              </a:spcAft>
              <a:defRPr/>
            </a:pPr>
            <a:endParaRPr lang="en-US" sz="2400" dirty="0">
              <a:solidFill>
                <a:prstClr val="black"/>
              </a:solidFill>
              <a:latin typeface="Calibri" panose="020F0502020204030204"/>
            </a:endParaRPr>
          </a:p>
          <a:p>
            <a:pPr>
              <a:lnSpc>
                <a:spcPct val="90000"/>
              </a:lnSpc>
              <a:spcAft>
                <a:spcPts val="600"/>
              </a:spcAft>
              <a:defRPr/>
            </a:pPr>
            <a:r>
              <a:rPr lang="en-US" sz="2400" dirty="0">
                <a:solidFill>
                  <a:prstClr val="black"/>
                </a:solidFill>
                <a:latin typeface="Calibri" panose="020F0502020204030204"/>
              </a:rPr>
              <a:t> </a:t>
            </a:r>
            <a:endParaRPr lang="en-US" sz="3200" dirty="0">
              <a:solidFill>
                <a:prstClr val="black"/>
              </a:solidFill>
              <a:latin typeface="Calibri" panose="020F0502020204030204"/>
            </a:endParaRPr>
          </a:p>
        </p:txBody>
      </p:sp>
    </p:spTree>
    <p:extLst>
      <p:ext uri="{BB962C8B-B14F-4D97-AF65-F5344CB8AC3E}">
        <p14:creationId xmlns:p14="http://schemas.microsoft.com/office/powerpoint/2010/main" val="3600836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pic>
        <p:nvPicPr>
          <p:cNvPr id="3" name="Picture 2" descr="A picture containing person, indoor, wall&#10;&#10;Description automatically generated">
            <a:extLst>
              <a:ext uri="{FF2B5EF4-FFF2-40B4-BE49-F238E27FC236}">
                <a16:creationId xmlns:a16="http://schemas.microsoft.com/office/drawing/2014/main" id="{55CBDBF2-9CB2-8A45-B566-9B2F79B55E1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7252212" cy="6857990"/>
          </a:xfrm>
          <a:prstGeom prst="rect">
            <a:avLst/>
          </a:prstGeom>
        </p:spPr>
      </p:pic>
      <p:sp>
        <p:nvSpPr>
          <p:cNvPr id="15" name="Rectangle 1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67765"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4CD877DA-7D66-344F-AF95-36396AE68DE1}"/>
              </a:ext>
            </a:extLst>
          </p:cNvPr>
          <p:cNvSpPr txBox="1"/>
          <p:nvPr/>
        </p:nvSpPr>
        <p:spPr>
          <a:xfrm>
            <a:off x="7344053" y="427271"/>
            <a:ext cx="4437130" cy="3742762"/>
          </a:xfrm>
          <a:prstGeom prst="rect">
            <a:avLst/>
          </a:prstGeom>
        </p:spPr>
        <p:txBody>
          <a:bodyPr vert="horz" lIns="91440" tIns="45720" rIns="91440" bIns="45720" rtlCol="0">
            <a:noAutofit/>
          </a:bodyPr>
          <a:lstStyle/>
          <a:p>
            <a:pPr algn="ctr">
              <a:lnSpc>
                <a:spcPct val="90000"/>
              </a:lnSpc>
              <a:spcAft>
                <a:spcPts val="600"/>
              </a:spcAft>
              <a:defRPr/>
            </a:pPr>
            <a:r>
              <a:rPr lang="en-US" sz="2800" dirty="0">
                <a:solidFill>
                  <a:prstClr val="black"/>
                </a:solidFill>
                <a:latin typeface="Calibri" panose="020F0502020204030204"/>
              </a:rPr>
              <a:t>Often, students find grade-level, complex sentences impenetrable, but that does not mean they are </a:t>
            </a:r>
            <a:r>
              <a:rPr lang="en-US" sz="2800" b="1" dirty="0">
                <a:solidFill>
                  <a:prstClr val="black"/>
                </a:solidFill>
                <a:latin typeface="Calibri" panose="020F0502020204030204"/>
              </a:rPr>
              <a:t>unable</a:t>
            </a:r>
            <a:r>
              <a:rPr lang="en-US" sz="2800" dirty="0">
                <a:solidFill>
                  <a:prstClr val="black"/>
                </a:solidFill>
                <a:latin typeface="Calibri" panose="020F0502020204030204"/>
              </a:rPr>
              <a:t> or </a:t>
            </a:r>
            <a:r>
              <a:rPr lang="en-US" sz="2800" b="1" dirty="0">
                <a:solidFill>
                  <a:prstClr val="black"/>
                </a:solidFill>
                <a:latin typeface="Calibri" panose="020F0502020204030204"/>
              </a:rPr>
              <a:t>unready</a:t>
            </a:r>
            <a:r>
              <a:rPr lang="en-US" sz="2800" dirty="0">
                <a:solidFill>
                  <a:prstClr val="black"/>
                </a:solidFill>
                <a:latin typeface="Calibri" panose="020F0502020204030204"/>
              </a:rPr>
              <a:t> to comprehend complex text.</a:t>
            </a:r>
          </a:p>
          <a:p>
            <a:pPr>
              <a:lnSpc>
                <a:spcPct val="90000"/>
              </a:lnSpc>
              <a:spcAft>
                <a:spcPts val="600"/>
              </a:spcAft>
              <a:defRPr/>
            </a:pPr>
            <a:endParaRPr lang="en-US" sz="2400" dirty="0">
              <a:solidFill>
                <a:prstClr val="black"/>
              </a:solidFill>
              <a:latin typeface="Calibri" panose="020F0502020204030204"/>
            </a:endParaRPr>
          </a:p>
          <a:p>
            <a:pPr>
              <a:lnSpc>
                <a:spcPct val="90000"/>
              </a:lnSpc>
              <a:spcAft>
                <a:spcPts val="600"/>
              </a:spcAft>
              <a:defRPr/>
            </a:pPr>
            <a:r>
              <a:rPr lang="en-US" sz="2400" dirty="0">
                <a:solidFill>
                  <a:prstClr val="black"/>
                </a:solidFill>
                <a:latin typeface="Calibri" panose="020F0502020204030204"/>
              </a:rPr>
              <a:t> </a:t>
            </a:r>
            <a:r>
              <a:rPr lang="en-US" sz="3200" dirty="0">
                <a:solidFill>
                  <a:prstClr val="black"/>
                </a:solidFill>
                <a:latin typeface="Calibri" panose="020F0502020204030204"/>
              </a:rPr>
              <a:t>Students will be able to successfully work with complex text if they are </a:t>
            </a:r>
            <a:r>
              <a:rPr lang="en-US" sz="3200" b="1" dirty="0">
                <a:solidFill>
                  <a:prstClr val="black"/>
                </a:solidFill>
                <a:latin typeface="Calibri" panose="020F0502020204030204"/>
              </a:rPr>
              <a:t>given guidance </a:t>
            </a:r>
            <a:r>
              <a:rPr lang="en-US" sz="3200" dirty="0">
                <a:solidFill>
                  <a:prstClr val="black"/>
                </a:solidFill>
                <a:latin typeface="Calibri" panose="020F0502020204030204"/>
              </a:rPr>
              <a:t>on how to use the elements within sentences to make meaning.</a:t>
            </a:r>
          </a:p>
        </p:txBody>
      </p:sp>
    </p:spTree>
    <p:extLst>
      <p:ext uri="{BB962C8B-B14F-4D97-AF65-F5344CB8AC3E}">
        <p14:creationId xmlns:p14="http://schemas.microsoft.com/office/powerpoint/2010/main" val="1477554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BE53C1F-0EDF-FFF6-601E-8D034B4A781E}"/>
            </a:ext>
          </a:extLst>
        </p:cNvPr>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orange, oranges, colorful, vegetable&#10;&#10;Description automatically generated">
            <a:extLst>
              <a:ext uri="{FF2B5EF4-FFF2-40B4-BE49-F238E27FC236}">
                <a16:creationId xmlns:a16="http://schemas.microsoft.com/office/drawing/2014/main" id="{9F486E52-33AB-0ED0-D29D-337CB1ACFBE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2" name="TextBox 1">
            <a:extLst>
              <a:ext uri="{FF2B5EF4-FFF2-40B4-BE49-F238E27FC236}">
                <a16:creationId xmlns:a16="http://schemas.microsoft.com/office/drawing/2014/main" id="{B9318BE1-62FC-D5B7-EDCF-C7F59C291D50}"/>
              </a:ext>
            </a:extLst>
          </p:cNvPr>
          <p:cNvSpPr txBox="1"/>
          <p:nvPr/>
        </p:nvSpPr>
        <p:spPr>
          <a:xfrm>
            <a:off x="7445054" y="1218258"/>
            <a:ext cx="4140013" cy="5863026"/>
          </a:xfrm>
          <a:prstGeom prst="rect">
            <a:avLst/>
          </a:prstGeom>
        </p:spPr>
        <p:txBody>
          <a:bodyPr vert="horz" lIns="91440" tIns="45720" rIns="91440" bIns="45720" rtlCol="0">
            <a:normAutofit fontScale="77500" lnSpcReduction="20000"/>
          </a:bodyPr>
          <a:lstStyle/>
          <a:p>
            <a:pPr algn="ctr">
              <a:lnSpc>
                <a:spcPct val="90000"/>
              </a:lnSpc>
              <a:spcAft>
                <a:spcPts val="600"/>
              </a:spcAft>
              <a:defRPr/>
            </a:pPr>
            <a:r>
              <a:rPr lang="en-US" sz="4700" dirty="0"/>
              <a:t>With “juicy sentences,” students learn to </a:t>
            </a:r>
            <a:r>
              <a:rPr lang="en-US" sz="5700" dirty="0"/>
              <a:t>deconstruct</a:t>
            </a:r>
            <a:r>
              <a:rPr lang="en-US" sz="4700" dirty="0"/>
              <a:t> and </a:t>
            </a:r>
            <a:r>
              <a:rPr lang="en-US" sz="5700" dirty="0"/>
              <a:t>reconstruct sentences</a:t>
            </a:r>
            <a:r>
              <a:rPr lang="en-US" sz="4700" dirty="0"/>
              <a:t>, understanding how different language features contribute to meaning.</a:t>
            </a:r>
          </a:p>
          <a:p>
            <a:pPr indent="-228600">
              <a:lnSpc>
                <a:spcPct val="90000"/>
              </a:lnSpc>
              <a:spcAft>
                <a:spcPts val="600"/>
              </a:spcAft>
              <a:buFont typeface="Arial" panose="020B0604020202020204" pitchFamily="34" charset="0"/>
              <a:buChar char="•"/>
              <a:defRPr/>
            </a:pPr>
            <a:endParaRPr lang="en-US" sz="2000" dirty="0"/>
          </a:p>
          <a:p>
            <a:pPr indent="-228600">
              <a:lnSpc>
                <a:spcPct val="90000"/>
              </a:lnSpc>
              <a:spcAft>
                <a:spcPts val="600"/>
              </a:spcAft>
              <a:buFont typeface="Arial" panose="020B0604020202020204" pitchFamily="34" charset="0"/>
              <a:buChar char="•"/>
              <a:defRPr/>
            </a:pPr>
            <a:endParaRPr lang="en-US" sz="2000" dirty="0"/>
          </a:p>
          <a:p>
            <a:pPr indent="-228600">
              <a:lnSpc>
                <a:spcPct val="90000"/>
              </a:lnSpc>
              <a:spcAft>
                <a:spcPts val="600"/>
              </a:spcAft>
              <a:buFont typeface="Arial" panose="020B0604020202020204" pitchFamily="34" charset="0"/>
              <a:buChar char="•"/>
              <a:defRPr/>
            </a:pPr>
            <a:endParaRPr lang="en-US" sz="2000" dirty="0"/>
          </a:p>
          <a:p>
            <a:pPr algn="r">
              <a:lnSpc>
                <a:spcPct val="90000"/>
              </a:lnSpc>
              <a:spcAft>
                <a:spcPts val="600"/>
              </a:spcAft>
              <a:defRPr/>
            </a:pPr>
            <a:r>
              <a:rPr lang="en-US" sz="3100" dirty="0"/>
              <a:t>Wong-Fillmore, 2012</a:t>
            </a:r>
          </a:p>
        </p:txBody>
      </p:sp>
      <p:sp>
        <p:nvSpPr>
          <p:cNvPr id="4" name="TextBox 3">
            <a:extLst>
              <a:ext uri="{FF2B5EF4-FFF2-40B4-BE49-F238E27FC236}">
                <a16:creationId xmlns:a16="http://schemas.microsoft.com/office/drawing/2014/main" id="{4161FA32-8D29-DF57-5A33-44E71892D546}"/>
              </a:ext>
            </a:extLst>
          </p:cNvPr>
          <p:cNvSpPr txBox="1"/>
          <p:nvPr/>
        </p:nvSpPr>
        <p:spPr>
          <a:xfrm>
            <a:off x="7328452" y="1269021"/>
            <a:ext cx="4373218" cy="4319958"/>
          </a:xfrm>
          <a:prstGeom prst="rect">
            <a:avLst/>
          </a:prstGeom>
        </p:spPr>
        <p:txBody>
          <a:bodyPr vert="horz" lIns="91440" tIns="45720" rIns="91440" bIns="45720" rtlCol="0" anchor="b">
            <a:normAutofit/>
          </a:bodyPr>
          <a:lstStyle/>
          <a:p>
            <a:pPr algn="ctr">
              <a:lnSpc>
                <a:spcPct val="90000"/>
              </a:lnSpc>
              <a:spcBef>
                <a:spcPct val="0"/>
              </a:spcBef>
              <a:spcAft>
                <a:spcPts val="600"/>
              </a:spcAft>
              <a:defRPr/>
            </a:pPr>
            <a:endParaRPr lang="en-US" sz="3300" dirty="0">
              <a:solidFill>
                <a:prstClr val="white"/>
              </a:solidFill>
              <a:latin typeface="Calibri Light" panose="020F0302020204030204"/>
            </a:endParaRPr>
          </a:p>
        </p:txBody>
      </p:sp>
    </p:spTree>
    <p:extLst>
      <p:ext uri="{BB962C8B-B14F-4D97-AF65-F5344CB8AC3E}">
        <p14:creationId xmlns:p14="http://schemas.microsoft.com/office/powerpoint/2010/main" val="110330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pic>
        <p:nvPicPr>
          <p:cNvPr id="5" name="Picture 4" descr="A picture containing orange, oranges, colorful, vegetable&#10;&#10;Description automatically generated">
            <a:extLst>
              <a:ext uri="{FF2B5EF4-FFF2-40B4-BE49-F238E27FC236}">
                <a16:creationId xmlns:a16="http://schemas.microsoft.com/office/drawing/2014/main" id="{59BDE54F-E497-D347-A94D-47CA993B073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90616" y="10"/>
            <a:ext cx="6501384" cy="6857990"/>
          </a:xfrm>
          <a:prstGeom prst="rect">
            <a:avLst/>
          </a:prstGeom>
          <a:noFill/>
        </p:spPr>
      </p:pic>
      <p:sp>
        <p:nvSpPr>
          <p:cNvPr id="13" name="Rectangle 1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2" y="0"/>
            <a:ext cx="731745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dirty="0">
              <a:solidFill>
                <a:prstClr val="white"/>
              </a:solidFill>
              <a:latin typeface="Calibri" panose="020F0502020204030204"/>
            </a:endParaRP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011775" y="674370"/>
            <a:ext cx="73152"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45183" y="2443480"/>
            <a:ext cx="2475738"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sp>
        <p:nvSpPr>
          <p:cNvPr id="6" name="TextBox 5">
            <a:extLst>
              <a:ext uri="{FF2B5EF4-FFF2-40B4-BE49-F238E27FC236}">
                <a16:creationId xmlns:a16="http://schemas.microsoft.com/office/drawing/2014/main" id="{8B052B57-DD28-3844-87CC-D1B994B398A8}"/>
              </a:ext>
            </a:extLst>
          </p:cNvPr>
          <p:cNvSpPr txBox="1"/>
          <p:nvPr/>
        </p:nvSpPr>
        <p:spPr>
          <a:xfrm>
            <a:off x="155192" y="1870735"/>
            <a:ext cx="5535423" cy="3896502"/>
          </a:xfrm>
          <a:prstGeom prst="rect">
            <a:avLst/>
          </a:prstGeom>
        </p:spPr>
        <p:txBody>
          <a:bodyPr vert="horz" lIns="91440" tIns="45720" rIns="91440" bIns="45720" rtlCol="0" anchor="t">
            <a:noAutofit/>
          </a:bodyPr>
          <a:lstStyle/>
          <a:p>
            <a:pPr marL="342900" indent="-342900" defTabSz="457200">
              <a:buFont typeface="Symbol" pitchFamily="2" charset="2"/>
              <a:buChar char=""/>
              <a:defRPr/>
            </a:pPr>
            <a:r>
              <a:rPr lang="en-US" sz="2400" dirty="0">
                <a:solidFill>
                  <a:prstClr val="black"/>
                </a:solidFill>
                <a:ea typeface="Times New Roman" panose="02020603050405020304" pitchFamily="18" charset="0"/>
              </a:rPr>
              <a:t>Who or what is this all about? (subject/topic) </a:t>
            </a:r>
          </a:p>
          <a:p>
            <a:pPr marL="342900" indent="-342900" defTabSz="457200">
              <a:buFont typeface="Symbol" pitchFamily="2" charset="2"/>
              <a:buChar char=""/>
              <a:defRPr/>
            </a:pPr>
            <a:r>
              <a:rPr lang="en-US" sz="2400" dirty="0">
                <a:solidFill>
                  <a:prstClr val="black"/>
                </a:solidFill>
                <a:ea typeface="Times New Roman" panose="02020603050405020304" pitchFamily="18" charset="0"/>
              </a:rPr>
              <a:t>What does it say about the who or what? (verb/predicate)  </a:t>
            </a:r>
          </a:p>
          <a:p>
            <a:pPr marL="342900" indent="-342900" defTabSz="457200">
              <a:buFont typeface="Symbol" pitchFamily="2" charset="2"/>
              <a:buChar char=""/>
              <a:defRPr/>
            </a:pPr>
            <a:r>
              <a:rPr lang="en-US" sz="2400" dirty="0">
                <a:solidFill>
                  <a:prstClr val="black"/>
                </a:solidFill>
                <a:ea typeface="Times New Roman" panose="02020603050405020304" pitchFamily="18" charset="0"/>
              </a:rPr>
              <a:t>What does this part say? What questions does it answer? </a:t>
            </a:r>
          </a:p>
          <a:p>
            <a:pPr defTabSz="457200">
              <a:defRPr/>
            </a:pPr>
            <a:endParaRPr lang="en-US" sz="2400" dirty="0">
              <a:solidFill>
                <a:prstClr val="black"/>
              </a:solidFill>
              <a:ea typeface="Times New Roman" panose="02020603050405020304" pitchFamily="18" charset="0"/>
            </a:endParaRPr>
          </a:p>
          <a:p>
            <a:pPr algn="ctr" defTabSz="457200">
              <a:defRPr/>
            </a:pPr>
            <a:r>
              <a:rPr lang="en-US" sz="2400" i="1" dirty="0">
                <a:solidFill>
                  <a:prstClr val="black"/>
                </a:solidFill>
                <a:ea typeface="Calibri" panose="020F0502020204030204" pitchFamily="34" charset="0"/>
                <a:cs typeface="Calibri" panose="020F0502020204030204" pitchFamily="34" charset="0"/>
              </a:rPr>
              <a:t>Follow-up questions: Identify the part or parts that tell us: </a:t>
            </a:r>
            <a:endParaRPr lang="en-US" sz="2400" i="1" dirty="0">
              <a:solidFill>
                <a:prstClr val="black"/>
              </a:solidFill>
              <a:ea typeface="Calibri" panose="020F0502020204030204" pitchFamily="34" charset="0"/>
              <a:cs typeface="Times New Roman" panose="02020603050405020304" pitchFamily="18" charset="0"/>
            </a:endParaRPr>
          </a:p>
          <a:p>
            <a:pPr marL="342900" indent="-342900" defTabSz="457200">
              <a:buFont typeface="Symbol" pitchFamily="2" charset="2"/>
              <a:buChar char=""/>
              <a:defRPr/>
            </a:pPr>
            <a:r>
              <a:rPr lang="en-US" sz="2400" dirty="0">
                <a:solidFill>
                  <a:prstClr val="black"/>
                </a:solidFill>
                <a:ea typeface="Times New Roman" panose="02020603050405020304" pitchFamily="18" charset="0"/>
              </a:rPr>
              <a:t>Where this takes place? </a:t>
            </a:r>
          </a:p>
          <a:p>
            <a:pPr marL="342900" indent="-342900" defTabSz="457200">
              <a:buFont typeface="Symbol" pitchFamily="2" charset="2"/>
              <a:buChar char=""/>
              <a:defRPr/>
            </a:pPr>
            <a:r>
              <a:rPr lang="en-US" sz="2400" dirty="0">
                <a:solidFill>
                  <a:prstClr val="black"/>
                </a:solidFill>
                <a:ea typeface="Times New Roman" panose="02020603050405020304" pitchFamily="18" charset="0"/>
              </a:rPr>
              <a:t>When this takes place? </a:t>
            </a:r>
          </a:p>
          <a:p>
            <a:pPr marL="342900" indent="-342900" defTabSz="457200">
              <a:buFont typeface="Symbol" pitchFamily="2" charset="2"/>
              <a:buChar char=""/>
              <a:defRPr/>
            </a:pPr>
            <a:r>
              <a:rPr lang="en-US" sz="2400" dirty="0">
                <a:solidFill>
                  <a:prstClr val="black"/>
                </a:solidFill>
                <a:ea typeface="Times New Roman" panose="02020603050405020304" pitchFamily="18" charset="0"/>
              </a:rPr>
              <a:t>Why this happened? </a:t>
            </a:r>
          </a:p>
          <a:p>
            <a:pPr marL="342900" indent="-342900" defTabSz="457200">
              <a:buFont typeface="Symbol" pitchFamily="2" charset="2"/>
              <a:buChar char=""/>
              <a:defRPr/>
            </a:pPr>
            <a:r>
              <a:rPr lang="en-US" sz="2400" dirty="0">
                <a:solidFill>
                  <a:prstClr val="black"/>
                </a:solidFill>
                <a:ea typeface="Times New Roman" panose="02020603050405020304" pitchFamily="18" charset="0"/>
              </a:rPr>
              <a:t>How this happened?</a:t>
            </a:r>
          </a:p>
          <a:p>
            <a:pPr defTabSz="457200">
              <a:defRPr/>
            </a:pPr>
            <a:r>
              <a:rPr lang="en-US" sz="20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p>
          <a:p>
            <a:pPr marL="342900" indent="-342900" defTabSz="457200">
              <a:lnSpc>
                <a:spcPct val="200000"/>
              </a:lnSpc>
              <a:buFont typeface="Symbol" pitchFamily="2" charset="2"/>
              <a:buChar char=""/>
              <a:defRPr/>
            </a:pPr>
            <a:endParaRPr lang="en-US" sz="2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7E6DF9A7-1050-924D-99A9-E0163F74FBB6}"/>
              </a:ext>
            </a:extLst>
          </p:cNvPr>
          <p:cNvSpPr txBox="1"/>
          <p:nvPr/>
        </p:nvSpPr>
        <p:spPr>
          <a:xfrm>
            <a:off x="415325" y="873978"/>
            <a:ext cx="5275290" cy="1292662"/>
          </a:xfrm>
          <a:prstGeom prst="rect">
            <a:avLst/>
          </a:prstGeom>
          <a:noFill/>
        </p:spPr>
        <p:txBody>
          <a:bodyPr wrap="none" rtlCol="0">
            <a:spAutoFit/>
          </a:bodyPr>
          <a:lstStyle/>
          <a:p>
            <a:pPr defTabSz="457200">
              <a:defRPr/>
            </a:pPr>
            <a:r>
              <a:rPr lang="en-US" sz="4000" dirty="0">
                <a:solidFill>
                  <a:prstClr val="black"/>
                </a:solidFill>
                <a:latin typeface="Calibri" panose="020F0502020204030204"/>
              </a:rPr>
              <a:t>Juicy Sentences Protocol</a:t>
            </a:r>
          </a:p>
          <a:p>
            <a:pPr algn="ctr" defTabSz="457200">
              <a:defRPr/>
            </a:pPr>
            <a:r>
              <a:rPr lang="en-US" sz="2000" i="1" dirty="0">
                <a:solidFill>
                  <a:prstClr val="black"/>
                </a:solidFill>
                <a:latin typeface="Calibri" panose="020F0502020204030204"/>
              </a:rPr>
              <a:t>Great City Schools</a:t>
            </a:r>
          </a:p>
          <a:p>
            <a:pPr defTabSz="457200">
              <a:defRPr/>
            </a:pPr>
            <a:endParaRPr lang="en-US" dirty="0">
              <a:solidFill>
                <a:prstClr val="black"/>
              </a:solidFill>
              <a:latin typeface="Calibri" panose="020F0502020204030204"/>
            </a:endParaRPr>
          </a:p>
        </p:txBody>
      </p:sp>
      <p:sp>
        <p:nvSpPr>
          <p:cNvPr id="14" name="TextBox 13">
            <a:extLst>
              <a:ext uri="{FF2B5EF4-FFF2-40B4-BE49-F238E27FC236}">
                <a16:creationId xmlns:a16="http://schemas.microsoft.com/office/drawing/2014/main" id="{77D076DE-2AA8-4140-A463-B8BA9F5494AB}"/>
              </a:ext>
            </a:extLst>
          </p:cNvPr>
          <p:cNvSpPr txBox="1"/>
          <p:nvPr/>
        </p:nvSpPr>
        <p:spPr>
          <a:xfrm>
            <a:off x="7417308" y="6263636"/>
            <a:ext cx="4619500" cy="253916"/>
          </a:xfrm>
          <a:prstGeom prst="rect">
            <a:avLst/>
          </a:prstGeom>
          <a:noFill/>
        </p:spPr>
        <p:txBody>
          <a:bodyPr wrap="square">
            <a:spAutoFit/>
          </a:bodyPr>
          <a:lstStyle/>
          <a:p>
            <a:pPr defTabSz="457200">
              <a:defRPr/>
            </a:pPr>
            <a:r>
              <a:rPr lang="en-US" sz="1050" dirty="0">
                <a:solidFill>
                  <a:prstClr val="white"/>
                </a:solidFill>
                <a:latin typeface="Calibri" panose="020F0502020204030204"/>
              </a:rPr>
              <a:t>Photo by </a:t>
            </a:r>
            <a:r>
              <a:rPr lang="en-US" sz="1050" dirty="0">
                <a:solidFill>
                  <a:prstClr val="white"/>
                </a:solidFill>
                <a:latin typeface="Calibri" panose="020F0502020204030204"/>
                <a:hlinkClick r:id="rId3">
                  <a:extLst>
                    <a:ext uri="{A12FA001-AC4F-418D-AE19-62706E023703}">
                      <ahyp:hlinkClr xmlns:ahyp="http://schemas.microsoft.com/office/drawing/2018/hyperlinkcolor" val="tx"/>
                    </a:ext>
                  </a:extLst>
                </a:hlinkClick>
              </a:rPr>
              <a:t>Tangerine Newt</a:t>
            </a:r>
            <a:r>
              <a:rPr lang="en-US" sz="1050" dirty="0">
                <a:solidFill>
                  <a:prstClr val="white"/>
                </a:solidFill>
                <a:latin typeface="Calibri" panose="020F0502020204030204"/>
              </a:rPr>
              <a:t> on </a:t>
            </a:r>
            <a:r>
              <a:rPr lang="en-US" sz="1050" dirty="0">
                <a:solidFill>
                  <a:prstClr val="white"/>
                </a:solidFill>
                <a:latin typeface="Calibri" panose="020F0502020204030204"/>
                <a:hlinkClick r:id="rId4">
                  <a:extLst>
                    <a:ext uri="{A12FA001-AC4F-418D-AE19-62706E023703}">
                      <ahyp:hlinkClr xmlns:ahyp="http://schemas.microsoft.com/office/drawing/2018/hyperlinkcolor" val="tx"/>
                    </a:ext>
                  </a:extLst>
                </a:hlinkClick>
              </a:rPr>
              <a:t>Unsplash</a:t>
            </a:r>
            <a:r>
              <a:rPr lang="en-US" sz="1050" dirty="0">
                <a:solidFill>
                  <a:prstClr val="white"/>
                </a:solidFill>
                <a:latin typeface="Calibri" panose="020F0502020204030204"/>
              </a:rPr>
              <a:t> </a:t>
            </a:r>
          </a:p>
        </p:txBody>
      </p:sp>
    </p:spTree>
    <p:extLst>
      <p:ext uri="{BB962C8B-B14F-4D97-AF65-F5344CB8AC3E}">
        <p14:creationId xmlns:p14="http://schemas.microsoft.com/office/powerpoint/2010/main" val="329812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fingerprint&#10;&#10;AI-generated content may be incorrect.">
            <a:extLst>
              <a:ext uri="{FF2B5EF4-FFF2-40B4-BE49-F238E27FC236}">
                <a16:creationId xmlns:a16="http://schemas.microsoft.com/office/drawing/2014/main" id="{8532E741-6AD3-B5F0-CC79-0E38BA486C3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522356" y="10"/>
            <a:ext cx="9669642" cy="6857990"/>
          </a:xfrm>
          <a:prstGeom prst="rect">
            <a:avLst/>
          </a:prstGeom>
          <a:noFill/>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AFD628-F99E-BC65-414D-896F9701DBFA}"/>
              </a:ext>
            </a:extLst>
          </p:cNvPr>
          <p:cNvSpPr txBox="1"/>
          <p:nvPr/>
        </p:nvSpPr>
        <p:spPr>
          <a:xfrm>
            <a:off x="289296" y="839144"/>
            <a:ext cx="4939196" cy="5710512"/>
          </a:xfrm>
          <a:prstGeom prst="rect">
            <a:avLst/>
          </a:prstGeom>
        </p:spPr>
        <p:txBody>
          <a:bodyPr vert="horz" lIns="91440" tIns="45720" rIns="91440" bIns="45720" rtlCol="0">
            <a:normAutofit/>
          </a:bodyPr>
          <a:lstStyle/>
          <a:p>
            <a:pPr algn="ctr">
              <a:lnSpc>
                <a:spcPct val="90000"/>
              </a:lnSpc>
              <a:spcAft>
                <a:spcPts val="600"/>
              </a:spcAft>
              <a:defRPr/>
            </a:pPr>
            <a:r>
              <a:rPr lang="en-US" sz="3600" b="1" dirty="0"/>
              <a:t>Language Comprehension</a:t>
            </a:r>
          </a:p>
          <a:p>
            <a:pPr marR="0" lvl="0" fontAlgn="auto">
              <a:lnSpc>
                <a:spcPct val="90000"/>
              </a:lnSpc>
              <a:spcBef>
                <a:spcPts val="0"/>
              </a:spcBef>
              <a:spcAft>
                <a:spcPts val="600"/>
              </a:spcAft>
              <a:buClrTx/>
              <a:buSzTx/>
              <a:tabLst/>
              <a:defRPr/>
            </a:pPr>
            <a:endParaRPr kumimoji="0" lang="en-US" sz="2800" b="0" i="0" u="none" strike="noStrike" cap="none" spc="0" normalizeH="0" baseline="0" noProof="0" dirty="0">
              <a:ln>
                <a:noFill/>
              </a:ln>
              <a:effectLst/>
              <a:uLnTx/>
              <a:uFillTx/>
            </a:endParaRPr>
          </a:p>
          <a:p>
            <a:pPr marL="342900" marR="0" lvl="0" indent="-342900" fontAlgn="auto">
              <a:lnSpc>
                <a:spcPct val="90000"/>
              </a:lnSpc>
              <a:spcBef>
                <a:spcPts val="0"/>
              </a:spcBef>
              <a:spcAft>
                <a:spcPts val="600"/>
              </a:spcAft>
              <a:buClrTx/>
              <a:buSzTx/>
              <a:buFont typeface="Arial" panose="020B0604020202020204" pitchFamily="34" charset="0"/>
              <a:buChar char="•"/>
              <a:tabLst/>
              <a:defRPr/>
            </a:pPr>
            <a:r>
              <a:rPr kumimoji="0" lang="en-US" sz="2800" b="0" i="0" u="none" strike="noStrike" cap="none" spc="0" normalizeH="0" baseline="0" noProof="0" dirty="0">
                <a:ln>
                  <a:noFill/>
                </a:ln>
                <a:effectLst/>
                <a:uLnTx/>
                <a:uFillTx/>
              </a:rPr>
              <a:t>Vocabulary is among the strongest predictors of reading comprehension. (Baumann et al., 2003)</a:t>
            </a:r>
          </a:p>
          <a:p>
            <a:pPr marR="0" lvl="0" fontAlgn="auto">
              <a:lnSpc>
                <a:spcPct val="90000"/>
              </a:lnSpc>
              <a:spcBef>
                <a:spcPts val="0"/>
              </a:spcBef>
              <a:spcAft>
                <a:spcPts val="600"/>
              </a:spcAft>
              <a:buClrTx/>
              <a:buSzTx/>
              <a:tabLst/>
              <a:defRPr/>
            </a:pPr>
            <a:endParaRPr kumimoji="0" lang="en-US" sz="2800" b="0" i="0" u="none" strike="noStrike" cap="none" spc="0" normalizeH="0" baseline="0" noProof="0" dirty="0">
              <a:ln>
                <a:noFill/>
              </a:ln>
              <a:effectLst/>
              <a:uLnTx/>
              <a:uFillTx/>
            </a:endParaRPr>
          </a:p>
          <a:p>
            <a:pPr marL="342900" marR="0" lvl="0" indent="-342900" fontAlgn="auto">
              <a:lnSpc>
                <a:spcPct val="90000"/>
              </a:lnSpc>
              <a:spcBef>
                <a:spcPts val="0"/>
              </a:spcBef>
              <a:spcAft>
                <a:spcPts val="600"/>
              </a:spcAft>
              <a:buClrTx/>
              <a:buSzTx/>
              <a:buFont typeface="Arial" panose="020B0604020202020204" pitchFamily="34" charset="0"/>
              <a:buChar char="•"/>
              <a:tabLst/>
              <a:defRPr/>
            </a:pPr>
            <a:r>
              <a:rPr kumimoji="0" lang="en-US" sz="2800" b="0" i="0" u="none" strike="noStrike" cap="none" spc="0" normalizeH="0" baseline="0" noProof="0" dirty="0">
                <a:ln>
                  <a:noFill/>
                </a:ln>
                <a:effectLst/>
                <a:uLnTx/>
                <a:uFillTx/>
              </a:rPr>
              <a:t>There is an interesting relationship between vocabulary and reading motivation (</a:t>
            </a:r>
            <a:r>
              <a:rPr kumimoji="0" lang="en-US" sz="2800" b="0" i="0" u="none" strike="noStrike" cap="none" spc="0" normalizeH="0" baseline="0" noProof="0" dirty="0" err="1">
                <a:ln>
                  <a:noFill/>
                </a:ln>
                <a:effectLst/>
                <a:uLnTx/>
                <a:uFillTx/>
              </a:rPr>
              <a:t>Liebfreund</a:t>
            </a:r>
            <a:r>
              <a:rPr kumimoji="0" lang="en-US" sz="2800" b="0" i="0" u="none" strike="noStrike" cap="none" spc="0" normalizeH="0" baseline="0" noProof="0" dirty="0">
                <a:ln>
                  <a:noFill/>
                </a:ln>
                <a:effectLst/>
                <a:uLnTx/>
                <a:uFillTx/>
              </a:rPr>
              <a:t>, 2021) </a:t>
            </a:r>
          </a:p>
          <a:p>
            <a:pPr indent="-228600">
              <a:lnSpc>
                <a:spcPct val="90000"/>
              </a:lnSpc>
              <a:spcAft>
                <a:spcPts val="600"/>
              </a:spcAft>
              <a:buFont typeface="Arial" panose="020B0604020202020204" pitchFamily="34" charset="0"/>
              <a:buChar char="•"/>
            </a:pPr>
            <a:endParaRPr lang="en-US" sz="1900" dirty="0"/>
          </a:p>
        </p:txBody>
      </p:sp>
    </p:spTree>
    <p:extLst>
      <p:ext uri="{BB962C8B-B14F-4D97-AF65-F5344CB8AC3E}">
        <p14:creationId xmlns:p14="http://schemas.microsoft.com/office/powerpoint/2010/main" val="2994316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Close-up of purple cells">
            <a:extLst>
              <a:ext uri="{FF2B5EF4-FFF2-40B4-BE49-F238E27FC236}">
                <a16:creationId xmlns:a16="http://schemas.microsoft.com/office/drawing/2014/main" id="{E91343F9-A803-CBC9-3646-3B6DBC8DDAD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1872" y="1228725"/>
            <a:ext cx="4924044" cy="4279392"/>
          </a:xfrm>
          <a:prstGeom prst="rect">
            <a:avLst/>
          </a:prstGeom>
        </p:spPr>
      </p:pic>
      <p:sp>
        <p:nvSpPr>
          <p:cNvPr id="3" name="TextBox 2">
            <a:extLst>
              <a:ext uri="{FF2B5EF4-FFF2-40B4-BE49-F238E27FC236}">
                <a16:creationId xmlns:a16="http://schemas.microsoft.com/office/drawing/2014/main" id="{81EE65E7-ADC9-A83B-E15C-8355F4734EA0}"/>
              </a:ext>
            </a:extLst>
          </p:cNvPr>
          <p:cNvSpPr txBox="1"/>
          <p:nvPr/>
        </p:nvSpPr>
        <p:spPr>
          <a:xfrm>
            <a:off x="6440556" y="717230"/>
            <a:ext cx="4691269" cy="3069578"/>
          </a:xfrm>
          <a:prstGeom prst="rect">
            <a:avLst/>
          </a:prstGeom>
        </p:spPr>
        <p:txBody>
          <a:bodyPr vert="horz" lIns="68580" tIns="34290" rIns="68580" bIns="34290" rtlCol="0">
            <a:noAutofit/>
          </a:bodyPr>
          <a:lstStyle/>
          <a:p>
            <a:pPr defTabSz="685800">
              <a:lnSpc>
                <a:spcPct val="90000"/>
              </a:lnSpc>
              <a:spcAft>
                <a:spcPts val="450"/>
              </a:spcAft>
              <a:defRPr/>
            </a:pPr>
            <a:r>
              <a:rPr lang="en-US" sz="3600" dirty="0">
                <a:solidFill>
                  <a:schemeClr val="bg1"/>
                </a:solidFill>
                <a:latin typeface="Calibri" panose="020F0502020204030204"/>
              </a:rPr>
              <a:t>Under the microscope, a cell looks a lot like a fried egg: It has a white (the cytoplasm) that’s full of water and proteins to keep it fed, and a yolk (the nucleus) that holds all the genetic information that makes you </a:t>
            </a:r>
            <a:r>
              <a:rPr lang="en-US" sz="3600" i="1" dirty="0">
                <a:solidFill>
                  <a:schemeClr val="bg1"/>
                </a:solidFill>
                <a:latin typeface="Calibri" panose="020F0502020204030204"/>
              </a:rPr>
              <a:t>you</a:t>
            </a:r>
            <a:r>
              <a:rPr lang="en-US" sz="3600" dirty="0">
                <a:solidFill>
                  <a:schemeClr val="bg1"/>
                </a:solidFill>
                <a:latin typeface="Calibri" panose="020F0502020204030204"/>
              </a:rPr>
              <a:t>. </a:t>
            </a:r>
          </a:p>
        </p:txBody>
      </p:sp>
    </p:spTree>
    <p:extLst>
      <p:ext uri="{BB962C8B-B14F-4D97-AF65-F5344CB8AC3E}">
        <p14:creationId xmlns:p14="http://schemas.microsoft.com/office/powerpoint/2010/main" val="4238818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C9F1F903-837D-D196-9881-AD0DD7DB0A06}"/>
            </a:ext>
          </a:extLst>
        </p:cNvPr>
        <p:cNvGrpSpPr/>
        <p:nvPr/>
      </p:nvGrpSpPr>
      <p:grpSpPr>
        <a:xfrm>
          <a:off x="0" y="0"/>
          <a:ext cx="0" cy="0"/>
          <a:chOff x="0" y="0"/>
          <a:chExt cx="0" cy="0"/>
        </a:xfrm>
      </p:grpSpPr>
      <p:pic>
        <p:nvPicPr>
          <p:cNvPr id="5" name="Picture 4" descr="Close-up of purple cells">
            <a:extLst>
              <a:ext uri="{FF2B5EF4-FFF2-40B4-BE49-F238E27FC236}">
                <a16:creationId xmlns:a16="http://schemas.microsoft.com/office/drawing/2014/main" id="{1036AF13-A035-4756-24D4-89E68FEDF10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1872" y="1228725"/>
            <a:ext cx="4924044" cy="4279392"/>
          </a:xfrm>
          <a:prstGeom prst="rect">
            <a:avLst/>
          </a:prstGeom>
        </p:spPr>
      </p:pic>
      <p:sp>
        <p:nvSpPr>
          <p:cNvPr id="3" name="TextBox 2">
            <a:extLst>
              <a:ext uri="{FF2B5EF4-FFF2-40B4-BE49-F238E27FC236}">
                <a16:creationId xmlns:a16="http://schemas.microsoft.com/office/drawing/2014/main" id="{77BDF0EE-A485-EDC4-9C0F-EE76CC94D9B8}"/>
              </a:ext>
            </a:extLst>
          </p:cNvPr>
          <p:cNvSpPr txBox="1"/>
          <p:nvPr/>
        </p:nvSpPr>
        <p:spPr>
          <a:xfrm>
            <a:off x="6440556" y="717230"/>
            <a:ext cx="4691269" cy="3069578"/>
          </a:xfrm>
          <a:prstGeom prst="rect">
            <a:avLst/>
          </a:prstGeom>
        </p:spPr>
        <p:txBody>
          <a:bodyPr vert="horz" lIns="68580" tIns="34290" rIns="68580" bIns="34290" rtlCol="0">
            <a:noAutofit/>
          </a:bodyPr>
          <a:lstStyle/>
          <a:p>
            <a:pPr defTabSz="685800">
              <a:lnSpc>
                <a:spcPct val="90000"/>
              </a:lnSpc>
              <a:spcAft>
                <a:spcPts val="450"/>
              </a:spcAft>
              <a:defRPr/>
            </a:pPr>
            <a:r>
              <a:rPr lang="en-US" sz="3600" dirty="0">
                <a:solidFill>
                  <a:srgbClr val="FF0000"/>
                </a:solidFill>
                <a:latin typeface="Calibri" panose="020F0502020204030204"/>
              </a:rPr>
              <a:t>Under the microscope</a:t>
            </a:r>
            <a:r>
              <a:rPr lang="en-US" sz="3600" dirty="0">
                <a:solidFill>
                  <a:prstClr val="black"/>
                </a:solidFill>
                <a:latin typeface="Calibri" panose="020F0502020204030204"/>
              </a:rPr>
              <a:t>, </a:t>
            </a:r>
            <a:r>
              <a:rPr lang="en-US" sz="3600" dirty="0">
                <a:solidFill>
                  <a:srgbClr val="FFC000"/>
                </a:solidFill>
                <a:latin typeface="Calibri" panose="020F0502020204030204"/>
              </a:rPr>
              <a:t>a cell looks a lot like a fried egg:</a:t>
            </a:r>
            <a:r>
              <a:rPr lang="en-US" sz="3600" dirty="0">
                <a:solidFill>
                  <a:prstClr val="black"/>
                </a:solidFill>
                <a:latin typeface="Calibri" panose="020F0502020204030204"/>
              </a:rPr>
              <a:t> </a:t>
            </a:r>
            <a:r>
              <a:rPr lang="en-US" sz="3600" dirty="0">
                <a:solidFill>
                  <a:srgbClr val="92D050"/>
                </a:solidFill>
                <a:latin typeface="Calibri" panose="020F0502020204030204"/>
              </a:rPr>
              <a:t>It has a white (the cytoplasm) that’s full of water and proteins to keep it fed,</a:t>
            </a:r>
            <a:r>
              <a:rPr lang="en-US" sz="3600" dirty="0">
                <a:solidFill>
                  <a:prstClr val="black"/>
                </a:solidFill>
                <a:latin typeface="Calibri" panose="020F0502020204030204"/>
              </a:rPr>
              <a:t> </a:t>
            </a:r>
            <a:r>
              <a:rPr lang="en-US" sz="3600" dirty="0">
                <a:solidFill>
                  <a:srgbClr val="00B0F0"/>
                </a:solidFill>
                <a:latin typeface="Calibri" panose="020F0502020204030204"/>
              </a:rPr>
              <a:t>and a yolk (the nucleus) that holds all the genetic information that makes you </a:t>
            </a:r>
            <a:r>
              <a:rPr lang="en-US" sz="3600" i="1" dirty="0">
                <a:solidFill>
                  <a:srgbClr val="00B0F0"/>
                </a:solidFill>
                <a:latin typeface="Calibri" panose="020F0502020204030204"/>
              </a:rPr>
              <a:t>you</a:t>
            </a:r>
            <a:r>
              <a:rPr lang="en-US" sz="3600" dirty="0">
                <a:solidFill>
                  <a:srgbClr val="00B0F0"/>
                </a:solidFill>
                <a:latin typeface="Calibri" panose="020F0502020204030204"/>
              </a:rPr>
              <a:t>. </a:t>
            </a:r>
          </a:p>
        </p:txBody>
      </p:sp>
    </p:spTree>
    <p:extLst>
      <p:ext uri="{BB962C8B-B14F-4D97-AF65-F5344CB8AC3E}">
        <p14:creationId xmlns:p14="http://schemas.microsoft.com/office/powerpoint/2010/main" val="2506848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Close-up of purple cells">
            <a:extLst>
              <a:ext uri="{FF2B5EF4-FFF2-40B4-BE49-F238E27FC236}">
                <a16:creationId xmlns:a16="http://schemas.microsoft.com/office/drawing/2014/main" id="{E91343F9-A803-CBC9-3646-3B6DBC8DDAD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5855" y="1289304"/>
            <a:ext cx="4924044" cy="4279392"/>
          </a:xfrm>
          <a:prstGeom prst="rect">
            <a:avLst/>
          </a:prstGeom>
        </p:spPr>
      </p:pic>
      <p:graphicFrame>
        <p:nvGraphicFramePr>
          <p:cNvPr id="2" name="Table 3">
            <a:extLst>
              <a:ext uri="{FF2B5EF4-FFF2-40B4-BE49-F238E27FC236}">
                <a16:creationId xmlns:a16="http://schemas.microsoft.com/office/drawing/2014/main" id="{DA86ADEE-EA28-A804-A9E3-623834732997}"/>
              </a:ext>
            </a:extLst>
          </p:cNvPr>
          <p:cNvGraphicFramePr>
            <a:graphicFrameLocks noGrp="1"/>
          </p:cNvGraphicFramePr>
          <p:nvPr>
            <p:extLst>
              <p:ext uri="{D42A27DB-BD31-4B8C-83A1-F6EECF244321}">
                <p14:modId xmlns:p14="http://schemas.microsoft.com/office/powerpoint/2010/main" val="3213905640"/>
              </p:ext>
            </p:extLst>
          </p:nvPr>
        </p:nvGraphicFramePr>
        <p:xfrm>
          <a:off x="5605667" y="296849"/>
          <a:ext cx="5968930" cy="6675120"/>
        </p:xfrm>
        <a:graphic>
          <a:graphicData uri="http://schemas.openxmlformats.org/drawingml/2006/table">
            <a:tbl>
              <a:tblPr firstRow="1" bandRow="1">
                <a:tableStyleId>{5C22544A-7EE6-4342-B048-85BDC9FD1C3A}</a:tableStyleId>
              </a:tblPr>
              <a:tblGrid>
                <a:gridCol w="2984465">
                  <a:extLst>
                    <a:ext uri="{9D8B030D-6E8A-4147-A177-3AD203B41FA5}">
                      <a16:colId xmlns:a16="http://schemas.microsoft.com/office/drawing/2014/main" val="1431728155"/>
                    </a:ext>
                  </a:extLst>
                </a:gridCol>
                <a:gridCol w="2984465">
                  <a:extLst>
                    <a:ext uri="{9D8B030D-6E8A-4147-A177-3AD203B41FA5}">
                      <a16:colId xmlns:a16="http://schemas.microsoft.com/office/drawing/2014/main" val="229463019"/>
                    </a:ext>
                  </a:extLst>
                </a:gridCol>
              </a:tblGrid>
              <a:tr h="480060">
                <a:tc>
                  <a:txBody>
                    <a:bodyPr/>
                    <a:lstStyle/>
                    <a:p>
                      <a:r>
                        <a:rPr lang="en-US" sz="2800" b="0" i="0" u="none" strike="noStrike" dirty="0">
                          <a:solidFill>
                            <a:srgbClr val="FF0000"/>
                          </a:solidFill>
                          <a:effectLst/>
                          <a:latin typeface="+mn-lt"/>
                        </a:rPr>
                        <a:t>Under the microscope</a:t>
                      </a:r>
                      <a:endParaRPr lang="en-US" sz="2800" dirty="0">
                        <a:latin typeface="+mn-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b="0" dirty="0">
                          <a:solidFill>
                            <a:srgbClr val="FF0000"/>
                          </a:solidFill>
                          <a:latin typeface="+mn-lt"/>
                        </a:rPr>
                        <a:t>What is under a microscope?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449825"/>
                  </a:ext>
                </a:extLst>
              </a:tr>
              <a:tr h="480060">
                <a:tc>
                  <a:txBody>
                    <a:bodyPr/>
                    <a:lstStyle/>
                    <a:p>
                      <a:r>
                        <a:rPr lang="en-US" sz="2800" b="0" i="0" u="none" strike="noStrike" dirty="0">
                          <a:solidFill>
                            <a:srgbClr val="FFC000"/>
                          </a:solidFill>
                          <a:effectLst/>
                          <a:latin typeface="+mn-lt"/>
                        </a:rPr>
                        <a:t>a cell looks a lot like a fried egg</a:t>
                      </a:r>
                      <a:endParaRPr lang="en-US" sz="2800" dirty="0">
                        <a:latin typeface="+mn-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a:solidFill>
                            <a:srgbClr val="FFC000"/>
                          </a:solidFill>
                          <a:latin typeface="+mn-lt"/>
                        </a:rPr>
                        <a:t>How does it look like a fried egg?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361567"/>
                  </a:ext>
                </a:extLst>
              </a:tr>
              <a:tr h="1303020">
                <a:tc>
                  <a:txBody>
                    <a:bodyPr/>
                    <a:lstStyle/>
                    <a:p>
                      <a:r>
                        <a:rPr lang="en-US" sz="2800" b="0" i="0" u="none" strike="noStrike" dirty="0">
                          <a:solidFill>
                            <a:srgbClr val="92D050"/>
                          </a:solidFill>
                          <a:effectLst/>
                          <a:latin typeface="+mn-lt"/>
                        </a:rPr>
                        <a:t>It has a white (the cytoplasm) that’s full of water and proteins to keep it fed</a:t>
                      </a:r>
                      <a:endParaRPr lang="en-US" sz="2800" dirty="0">
                        <a:latin typeface="+mn-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a:solidFill>
                            <a:srgbClr val="92D050"/>
                          </a:solidFill>
                          <a:latin typeface="+mn-lt"/>
                        </a:rPr>
                        <a:t>What does it feed on?  What is the “it” referring to?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3494638"/>
                  </a:ext>
                </a:extLst>
              </a:tr>
              <a:tr h="14573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B0F0"/>
                          </a:solidFill>
                          <a:effectLst/>
                          <a:latin typeface="+mn-lt"/>
                        </a:rPr>
                        <a:t>and a yolk (the nucleus) that holds all the genetic information that makes you </a:t>
                      </a:r>
                      <a:r>
                        <a:rPr lang="en-US" sz="2800" b="0" i="1" u="none" strike="noStrike" dirty="0">
                          <a:solidFill>
                            <a:srgbClr val="00B0F0"/>
                          </a:solidFill>
                          <a:effectLst/>
                          <a:latin typeface="+mn-lt"/>
                        </a:rPr>
                        <a:t>you</a:t>
                      </a:r>
                      <a:r>
                        <a:rPr lang="en-US" sz="2800" b="0" i="0" u="none" strike="noStrike" dirty="0">
                          <a:solidFill>
                            <a:srgbClr val="00B0F0"/>
                          </a:solidFill>
                          <a:effectLst/>
                          <a:latin typeface="+mn-lt"/>
                        </a:rPr>
                        <a:t>. </a:t>
                      </a:r>
                      <a:endParaRPr lang="en-US" sz="2800" dirty="0">
                        <a:solidFill>
                          <a:srgbClr val="00B0F0"/>
                        </a:solidFill>
                        <a:latin typeface="+mn-lt"/>
                      </a:endParaRPr>
                    </a:p>
                    <a:p>
                      <a:endParaRPr lang="en-US" sz="2800" dirty="0">
                        <a:latin typeface="+mn-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a:solidFill>
                            <a:srgbClr val="00B0F0"/>
                          </a:solidFill>
                          <a:latin typeface="+mn-lt"/>
                        </a:rPr>
                        <a:t>What is genetic information? </a:t>
                      </a:r>
                    </a:p>
                    <a:p>
                      <a:endParaRPr lang="en-US" sz="2800" dirty="0">
                        <a:solidFill>
                          <a:srgbClr val="00B0F0"/>
                        </a:solidFill>
                        <a:latin typeface="+mn-lt"/>
                      </a:endParaRPr>
                    </a:p>
                    <a:p>
                      <a:endParaRPr lang="en-US" sz="2800" dirty="0">
                        <a:solidFill>
                          <a:srgbClr val="00B0F0"/>
                        </a:solidFill>
                        <a:latin typeface="+mn-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1938597"/>
                  </a:ext>
                </a:extLst>
              </a:tr>
            </a:tbl>
          </a:graphicData>
        </a:graphic>
      </p:graphicFrame>
    </p:spTree>
    <p:extLst>
      <p:ext uri="{BB962C8B-B14F-4D97-AF65-F5344CB8AC3E}">
        <p14:creationId xmlns:p14="http://schemas.microsoft.com/office/powerpoint/2010/main" val="11599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ypywFh35ACo6ZkthEdw9w_The+Snowy+Day+Peter+Bed_p+copy.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0" y="1765114"/>
            <a:ext cx="9144000" cy="5092887"/>
          </a:xfrm>
          <a:prstGeom prst="rect">
            <a:avLst/>
          </a:prstGeom>
        </p:spPr>
      </p:pic>
      <p:sp>
        <p:nvSpPr>
          <p:cNvPr id="2" name="Title 1"/>
          <p:cNvSpPr>
            <a:spLocks noGrp="1"/>
          </p:cNvSpPr>
          <p:nvPr>
            <p:ph type="title"/>
          </p:nvPr>
        </p:nvSpPr>
        <p:spPr/>
        <p:txBody>
          <a:bodyPr/>
          <a:lstStyle/>
          <a:p>
            <a:r>
              <a:rPr lang="en-US" dirty="0"/>
              <a:t>Close reading of a sentence</a:t>
            </a:r>
            <a:r>
              <a:rPr lang="is-IS" dirty="0"/>
              <a:t>…</a:t>
            </a:r>
            <a:endParaRPr lang="en-US" dirty="0"/>
          </a:p>
        </p:txBody>
      </p:sp>
      <p:sp>
        <p:nvSpPr>
          <p:cNvPr id="4" name="Rectangle 3"/>
          <p:cNvSpPr/>
          <p:nvPr/>
        </p:nvSpPr>
        <p:spPr>
          <a:xfrm>
            <a:off x="5190543" y="5174695"/>
            <a:ext cx="5163342" cy="1200328"/>
          </a:xfrm>
          <a:prstGeom prst="rect">
            <a:avLst/>
          </a:prstGeom>
        </p:spPr>
        <p:txBody>
          <a:bodyPr wrap="square">
            <a:spAutoFit/>
          </a:bodyPr>
          <a:lstStyle/>
          <a:p>
            <a:pPr defTabSz="457200">
              <a:defRPr/>
            </a:pPr>
            <a:r>
              <a:rPr lang="en-US" sz="2400" dirty="0">
                <a:solidFill>
                  <a:srgbClr val="292934"/>
                </a:solidFill>
                <a:latin typeface="Century Gothic"/>
                <a:cs typeface="Century Gothic"/>
              </a:rPr>
              <a:t>One winter morning Peter woke up and looked out the window. Snow had fallen during the night.</a:t>
            </a:r>
          </a:p>
        </p:txBody>
      </p:sp>
      <p:sp>
        <p:nvSpPr>
          <p:cNvPr id="5" name="Rectangle 4"/>
          <p:cNvSpPr/>
          <p:nvPr/>
        </p:nvSpPr>
        <p:spPr>
          <a:xfrm>
            <a:off x="3276787" y="1361930"/>
            <a:ext cx="5620542" cy="461665"/>
          </a:xfrm>
          <a:prstGeom prst="rect">
            <a:avLst/>
          </a:prstGeom>
        </p:spPr>
        <p:txBody>
          <a:bodyPr wrap="square">
            <a:spAutoFit/>
          </a:bodyPr>
          <a:lstStyle/>
          <a:p>
            <a:pPr defTabSz="457200">
              <a:defRPr/>
            </a:pPr>
            <a:r>
              <a:rPr lang="en-US" sz="2400" i="1" dirty="0">
                <a:solidFill>
                  <a:srgbClr val="292934"/>
                </a:solidFill>
                <a:latin typeface="Century Gothic"/>
                <a:cs typeface="Century Gothic"/>
              </a:rPr>
              <a:t>The Snowy Day </a:t>
            </a:r>
            <a:r>
              <a:rPr lang="en-US" sz="2400" dirty="0">
                <a:solidFill>
                  <a:srgbClr val="292934"/>
                </a:solidFill>
                <a:latin typeface="Century Gothic"/>
                <a:cs typeface="Century Gothic"/>
              </a:rPr>
              <a:t>by Ezra Jack Keats</a:t>
            </a:r>
          </a:p>
        </p:txBody>
      </p:sp>
    </p:spTree>
    <p:extLst>
      <p:ext uri="{BB962C8B-B14F-4D97-AF65-F5344CB8AC3E}">
        <p14:creationId xmlns:p14="http://schemas.microsoft.com/office/powerpoint/2010/main" val="3533465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Close reading of a sentence</a:t>
            </a:r>
            <a:r>
              <a:rPr lang="is-IS" dirty="0"/>
              <a:t>…</a:t>
            </a:r>
            <a:endParaRPr lang="en-US" dirty="0"/>
          </a:p>
        </p:txBody>
      </p:sp>
      <p:sp>
        <p:nvSpPr>
          <p:cNvPr id="4" name="Rectangle 3"/>
          <p:cNvSpPr/>
          <p:nvPr/>
        </p:nvSpPr>
        <p:spPr>
          <a:xfrm>
            <a:off x="2194310" y="1741335"/>
            <a:ext cx="8016490" cy="584776"/>
          </a:xfrm>
          <a:prstGeom prst="rect">
            <a:avLst/>
          </a:prstGeom>
        </p:spPr>
        <p:txBody>
          <a:bodyPr wrap="square">
            <a:spAutoFit/>
          </a:bodyPr>
          <a:lstStyle/>
          <a:p>
            <a:pPr defTabSz="457200">
              <a:defRPr/>
            </a:pPr>
            <a:r>
              <a:rPr lang="en-US" sz="3200" dirty="0">
                <a:solidFill>
                  <a:srgbClr val="292934"/>
                </a:solidFill>
                <a:latin typeface="Century Gothic"/>
                <a:cs typeface="Century Gothic"/>
              </a:rPr>
              <a:t>There is no lake at Camp Green Lake. </a:t>
            </a:r>
          </a:p>
        </p:txBody>
      </p:sp>
      <p:sp>
        <p:nvSpPr>
          <p:cNvPr id="5" name="Rectangle 4"/>
          <p:cNvSpPr/>
          <p:nvPr/>
        </p:nvSpPr>
        <p:spPr>
          <a:xfrm>
            <a:off x="3464372" y="4464205"/>
            <a:ext cx="6438504" cy="461665"/>
          </a:xfrm>
          <a:prstGeom prst="rect">
            <a:avLst/>
          </a:prstGeom>
        </p:spPr>
        <p:txBody>
          <a:bodyPr wrap="square">
            <a:spAutoFit/>
          </a:bodyPr>
          <a:lstStyle/>
          <a:p>
            <a:pPr defTabSz="457200">
              <a:defRPr/>
            </a:pPr>
            <a:r>
              <a:rPr lang="en-US" sz="2400" i="1" dirty="0">
                <a:solidFill>
                  <a:srgbClr val="292934"/>
                </a:solidFill>
                <a:latin typeface="Century Gothic"/>
                <a:cs typeface="Century Gothic"/>
              </a:rPr>
              <a:t>Holes </a:t>
            </a:r>
            <a:r>
              <a:rPr lang="en-US" sz="2400" dirty="0">
                <a:solidFill>
                  <a:srgbClr val="292934"/>
                </a:solidFill>
                <a:latin typeface="Century Gothic"/>
                <a:cs typeface="Century Gothic"/>
              </a:rPr>
              <a:t>by Louis </a:t>
            </a:r>
            <a:r>
              <a:rPr lang="en-US" sz="2400" dirty="0" err="1">
                <a:solidFill>
                  <a:srgbClr val="292934"/>
                </a:solidFill>
                <a:latin typeface="Century Gothic"/>
                <a:cs typeface="Century Gothic"/>
              </a:rPr>
              <a:t>Sachar</a:t>
            </a:r>
            <a:endParaRPr lang="en-US" sz="2400" dirty="0">
              <a:solidFill>
                <a:srgbClr val="292934"/>
              </a:solidFill>
              <a:latin typeface="Century Gothic"/>
              <a:cs typeface="Century Gothic"/>
            </a:endParaRPr>
          </a:p>
        </p:txBody>
      </p:sp>
      <p:pic>
        <p:nvPicPr>
          <p:cNvPr id="3" name="Picture 2" descr="Sachar_-_Holes_Coverar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62192" y="2326111"/>
            <a:ext cx="2547919" cy="3987493"/>
          </a:xfrm>
          <a:prstGeom prst="rect">
            <a:avLst/>
          </a:prstGeom>
        </p:spPr>
      </p:pic>
    </p:spTree>
    <p:extLst>
      <p:ext uri="{BB962C8B-B14F-4D97-AF65-F5344CB8AC3E}">
        <p14:creationId xmlns:p14="http://schemas.microsoft.com/office/powerpoint/2010/main" val="2520982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Close reading of a sentence</a:t>
            </a:r>
            <a:r>
              <a:rPr lang="is-IS" dirty="0"/>
              <a:t>…</a:t>
            </a:r>
            <a:endParaRPr lang="en-US" dirty="0"/>
          </a:p>
        </p:txBody>
      </p:sp>
      <p:pic>
        <p:nvPicPr>
          <p:cNvPr id="2050" name="Picture 2" descr="KadirNelson.com">
            <a:extLst>
              <a:ext uri="{FF2B5EF4-FFF2-40B4-BE49-F238E27FC236}">
                <a16:creationId xmlns:a16="http://schemas.microsoft.com/office/drawing/2014/main" id="{AFF32666-3510-3144-A02D-355F78D139F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10243" y="2079775"/>
            <a:ext cx="4102100" cy="4127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12844" y="6207276"/>
            <a:ext cx="8766313" cy="461665"/>
          </a:xfrm>
          <a:prstGeom prst="rect">
            <a:avLst/>
          </a:prstGeom>
        </p:spPr>
        <p:txBody>
          <a:bodyPr wrap="square">
            <a:spAutoFit/>
          </a:bodyPr>
          <a:lstStyle/>
          <a:p>
            <a:pPr defTabSz="457200">
              <a:defRPr/>
            </a:pPr>
            <a:r>
              <a:rPr lang="en-US" sz="2400" i="1" dirty="0">
                <a:solidFill>
                  <a:srgbClr val="292934"/>
                </a:solidFill>
                <a:latin typeface="Century Gothic"/>
                <a:cs typeface="Century Gothic"/>
              </a:rPr>
              <a:t>The Undefeated </a:t>
            </a:r>
            <a:r>
              <a:rPr lang="en-US" sz="2400" dirty="0">
                <a:solidFill>
                  <a:srgbClr val="292934"/>
                </a:solidFill>
                <a:latin typeface="Century Gothic"/>
                <a:cs typeface="Century Gothic"/>
              </a:rPr>
              <a:t>by Kwame Alexander and Kadir Nelson</a:t>
            </a:r>
          </a:p>
        </p:txBody>
      </p:sp>
      <p:sp>
        <p:nvSpPr>
          <p:cNvPr id="4" name="Rectangle 3"/>
          <p:cNvSpPr/>
          <p:nvPr/>
        </p:nvSpPr>
        <p:spPr>
          <a:xfrm>
            <a:off x="2229678" y="1602188"/>
            <a:ext cx="5307497" cy="2246769"/>
          </a:xfrm>
          <a:prstGeom prst="rect">
            <a:avLst/>
          </a:prstGeom>
        </p:spPr>
        <p:txBody>
          <a:bodyPr wrap="square">
            <a:spAutoFit/>
          </a:bodyPr>
          <a:lstStyle/>
          <a:p>
            <a:pPr defTabSz="457200">
              <a:defRPr/>
            </a:pPr>
            <a:r>
              <a:rPr lang="en-US" sz="2800" dirty="0">
                <a:solidFill>
                  <a:srgbClr val="292934"/>
                </a:solidFill>
                <a:latin typeface="Century Gothic" panose="020B0502020202020204" pitchFamily="34" charset="0"/>
                <a:cs typeface="Century Gothic"/>
              </a:rPr>
              <a:t>“</a:t>
            </a:r>
            <a:r>
              <a:rPr lang="en-US" sz="2800" dirty="0">
                <a:solidFill>
                  <a:srgbClr val="292934"/>
                </a:solidFill>
                <a:latin typeface="Century Gothic" panose="020B0502020202020204" pitchFamily="34" charset="0"/>
              </a:rPr>
              <a:t>This is for the unforgettable /</a:t>
            </a:r>
          </a:p>
          <a:p>
            <a:pPr defTabSz="457200">
              <a:defRPr/>
            </a:pPr>
            <a:r>
              <a:rPr lang="en-US" sz="2800" dirty="0">
                <a:solidFill>
                  <a:srgbClr val="292934"/>
                </a:solidFill>
                <a:latin typeface="Century Gothic" panose="020B0502020202020204" pitchFamily="34" charset="0"/>
              </a:rPr>
              <a:t> the swift and sweet ones / who hurdled history / </a:t>
            </a:r>
          </a:p>
          <a:p>
            <a:pPr defTabSz="457200">
              <a:defRPr/>
            </a:pPr>
            <a:r>
              <a:rPr lang="en-US" sz="2800" dirty="0">
                <a:solidFill>
                  <a:srgbClr val="292934"/>
                </a:solidFill>
                <a:latin typeface="Century Gothic" panose="020B0502020202020204" pitchFamily="34" charset="0"/>
              </a:rPr>
              <a:t>and opened a world / </a:t>
            </a:r>
          </a:p>
          <a:p>
            <a:pPr defTabSz="457200">
              <a:defRPr/>
            </a:pPr>
            <a:r>
              <a:rPr lang="en-US" sz="2800" dirty="0">
                <a:solidFill>
                  <a:srgbClr val="292934"/>
                </a:solidFill>
                <a:latin typeface="Century Gothic" panose="020B0502020202020204" pitchFamily="34" charset="0"/>
              </a:rPr>
              <a:t>of possible”</a:t>
            </a:r>
            <a:endParaRPr lang="en-US" sz="2800" dirty="0">
              <a:solidFill>
                <a:srgbClr val="292934"/>
              </a:solidFill>
              <a:latin typeface="Century Gothic" panose="020B0502020202020204" pitchFamily="34" charset="0"/>
              <a:cs typeface="Century Gothic"/>
            </a:endParaRPr>
          </a:p>
        </p:txBody>
      </p:sp>
    </p:spTree>
    <p:extLst>
      <p:ext uri="{BB962C8B-B14F-4D97-AF65-F5344CB8AC3E}">
        <p14:creationId xmlns:p14="http://schemas.microsoft.com/office/powerpoint/2010/main" val="2091429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 didn't see myself in children's books': Olympian Ibtihaj Muhammad on  writing for kids | BookTrust">
            <a:extLst>
              <a:ext uri="{FF2B5EF4-FFF2-40B4-BE49-F238E27FC236}">
                <a16:creationId xmlns:a16="http://schemas.microsoft.com/office/drawing/2014/main" id="{10000109-8EA9-914F-BA26-5F1D9612409A}"/>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0" y="85725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8A0B1C8-8AFE-2C4F-987A-0D9B49891122}"/>
              </a:ext>
            </a:extLst>
          </p:cNvPr>
          <p:cNvSpPr txBox="1"/>
          <p:nvPr/>
        </p:nvSpPr>
        <p:spPr>
          <a:xfrm>
            <a:off x="2099955" y="358487"/>
            <a:ext cx="3236025" cy="2745367"/>
          </a:xfrm>
          <a:prstGeom prst="rect">
            <a:avLst/>
          </a:prstGeom>
          <a:noFill/>
        </p:spPr>
        <p:txBody>
          <a:bodyPr wrap="square">
            <a:spAutoFit/>
          </a:bodyPr>
          <a:lstStyle/>
          <a:p>
            <a:pPr algn="ctr">
              <a:lnSpc>
                <a:spcPct val="90000"/>
              </a:lnSpc>
              <a:spcBef>
                <a:spcPct val="0"/>
              </a:spcBef>
              <a:spcAft>
                <a:spcPts val="600"/>
              </a:spcAft>
              <a:defRPr/>
            </a:pPr>
            <a:endParaRPr lang="en-US" dirty="0">
              <a:solidFill>
                <a:prstClr val="white"/>
              </a:solidFill>
              <a:latin typeface="Calibri Light" panose="020F0302020204030204"/>
            </a:endParaRPr>
          </a:p>
          <a:p>
            <a:pPr algn="ctr">
              <a:lnSpc>
                <a:spcPct val="90000"/>
              </a:lnSpc>
              <a:spcBef>
                <a:spcPct val="0"/>
              </a:spcBef>
              <a:spcAft>
                <a:spcPts val="600"/>
              </a:spcAft>
              <a:defRPr/>
            </a:pPr>
            <a:r>
              <a:rPr lang="en-US" sz="2800" dirty="0">
                <a:solidFill>
                  <a:srgbClr val="292934"/>
                </a:solidFill>
                <a:latin typeface="Calibri Light" panose="020F0302020204030204"/>
              </a:rPr>
              <a:t>“Some people won’t understand about your hijab, but if you understand who you are, one day they will, too.“ </a:t>
            </a:r>
          </a:p>
        </p:txBody>
      </p:sp>
      <p:sp>
        <p:nvSpPr>
          <p:cNvPr id="7" name="TextBox 6">
            <a:extLst>
              <a:ext uri="{FF2B5EF4-FFF2-40B4-BE49-F238E27FC236}">
                <a16:creationId xmlns:a16="http://schemas.microsoft.com/office/drawing/2014/main" id="{CEF68048-ACA7-034B-A866-7983092C2729}"/>
              </a:ext>
            </a:extLst>
          </p:cNvPr>
          <p:cNvSpPr txBox="1"/>
          <p:nvPr/>
        </p:nvSpPr>
        <p:spPr>
          <a:xfrm>
            <a:off x="2822713" y="6093767"/>
            <a:ext cx="6735589" cy="461665"/>
          </a:xfrm>
          <a:prstGeom prst="rect">
            <a:avLst/>
          </a:prstGeom>
          <a:noFill/>
        </p:spPr>
        <p:txBody>
          <a:bodyPr wrap="square">
            <a:spAutoFit/>
          </a:bodyPr>
          <a:lstStyle/>
          <a:p>
            <a:pPr algn="ctr" defTabSz="457200">
              <a:defRPr/>
            </a:pPr>
            <a:r>
              <a:rPr lang="en-US" sz="2400" i="1" dirty="0">
                <a:solidFill>
                  <a:srgbClr val="292934"/>
                </a:solidFill>
                <a:latin typeface="Calibri"/>
              </a:rPr>
              <a:t>The Proudest Blue</a:t>
            </a:r>
            <a:r>
              <a:rPr lang="en-US" sz="2400" dirty="0">
                <a:solidFill>
                  <a:srgbClr val="292934"/>
                </a:solidFill>
                <a:latin typeface="Calibri"/>
              </a:rPr>
              <a:t>, Muhammad &amp; Ali, 2019, p. 4</a:t>
            </a:r>
          </a:p>
        </p:txBody>
      </p:sp>
    </p:spTree>
    <p:extLst>
      <p:ext uri="{BB962C8B-B14F-4D97-AF65-F5344CB8AC3E}">
        <p14:creationId xmlns:p14="http://schemas.microsoft.com/office/powerpoint/2010/main" val="166149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7429D6-AE56-A616-0EBB-2E8A4CD37AB5}"/>
              </a:ext>
            </a:extLst>
          </p:cNvPr>
          <p:cNvSpPr txBox="1"/>
          <p:nvPr/>
        </p:nvSpPr>
        <p:spPr>
          <a:xfrm>
            <a:off x="5550014" y="2256339"/>
            <a:ext cx="5555308" cy="1938992"/>
          </a:xfrm>
          <a:prstGeom prst="rect">
            <a:avLst/>
          </a:prstGeom>
          <a:noFill/>
        </p:spPr>
        <p:txBody>
          <a:bodyPr wrap="square">
            <a:spAutoFit/>
          </a:bodyPr>
          <a:lstStyle/>
          <a:p>
            <a:pPr defTabSz="457200">
              <a:defRPr/>
            </a:pPr>
            <a:r>
              <a:rPr lang="en-US" sz="3000" dirty="0">
                <a:solidFill>
                  <a:srgbClr val="1D3B41"/>
                </a:solidFill>
                <a:latin typeface="Century Gothic" panose="020B0502020202020204" pitchFamily="34" charset="0"/>
              </a:rPr>
              <a:t>“Jim Thorpe looked ridiculous and he knew it—like a scarecrow dressed for football, he’d say later.”</a:t>
            </a:r>
          </a:p>
        </p:txBody>
      </p:sp>
      <p:sp>
        <p:nvSpPr>
          <p:cNvPr id="5" name="TextBox 4">
            <a:extLst>
              <a:ext uri="{FF2B5EF4-FFF2-40B4-BE49-F238E27FC236}">
                <a16:creationId xmlns:a16="http://schemas.microsoft.com/office/drawing/2014/main" id="{D53AC903-1584-9E74-DB3B-15091CB97787}"/>
              </a:ext>
            </a:extLst>
          </p:cNvPr>
          <p:cNvSpPr txBox="1"/>
          <p:nvPr/>
        </p:nvSpPr>
        <p:spPr>
          <a:xfrm>
            <a:off x="5334982" y="5133644"/>
            <a:ext cx="6220913" cy="1200329"/>
          </a:xfrm>
          <a:prstGeom prst="rect">
            <a:avLst/>
          </a:prstGeom>
          <a:noFill/>
        </p:spPr>
        <p:txBody>
          <a:bodyPr wrap="square">
            <a:spAutoFit/>
          </a:bodyPr>
          <a:lstStyle/>
          <a:p>
            <a:pPr defTabSz="457200">
              <a:defRPr/>
            </a:pPr>
            <a:r>
              <a:rPr lang="en-US" sz="2400" i="1" dirty="0">
                <a:solidFill>
                  <a:srgbClr val="1D3B41"/>
                </a:solidFill>
                <a:latin typeface="Century Gothic" panose="020B0502020202020204" pitchFamily="34" charset="0"/>
              </a:rPr>
              <a:t>Undefeated: Jim Thorpe and the Carlisle Indian School Football Team</a:t>
            </a:r>
            <a:r>
              <a:rPr lang="en-US" sz="2400" dirty="0">
                <a:solidFill>
                  <a:srgbClr val="1D3B41"/>
                </a:solidFill>
                <a:latin typeface="Century Gothic" panose="020B0502020202020204" pitchFamily="34" charset="0"/>
              </a:rPr>
              <a:t>, </a:t>
            </a:r>
            <a:r>
              <a:rPr lang="en-US" sz="2400" dirty="0" err="1">
                <a:solidFill>
                  <a:srgbClr val="1D3B41"/>
                </a:solidFill>
                <a:latin typeface="Century Gothic" panose="020B0502020202020204" pitchFamily="34" charset="0"/>
              </a:rPr>
              <a:t>Sheinkin</a:t>
            </a:r>
            <a:r>
              <a:rPr lang="en-US" sz="2400" dirty="0">
                <a:solidFill>
                  <a:srgbClr val="1D3B41"/>
                </a:solidFill>
                <a:latin typeface="Century Gothic" panose="020B0502020202020204" pitchFamily="34" charset="0"/>
              </a:rPr>
              <a:t>, 2017, p. 1) </a:t>
            </a:r>
          </a:p>
        </p:txBody>
      </p:sp>
      <p:pic>
        <p:nvPicPr>
          <p:cNvPr id="20482" name="Picture 2" descr="Steve Sheinkin's 'Undefeated' Is More Than a Book About Jim Thorpe - ICT">
            <a:extLst>
              <a:ext uri="{FF2B5EF4-FFF2-40B4-BE49-F238E27FC236}">
                <a16:creationId xmlns:a16="http://schemas.microsoft.com/office/drawing/2014/main" id="{8BB284DD-22D1-3160-C2C3-CEECEA41900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45968" y="857250"/>
            <a:ext cx="333494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88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Why Transparency with Online Marketing Can Make or Break Your Business">
            <a:extLst>
              <a:ext uri="{FF2B5EF4-FFF2-40B4-BE49-F238E27FC236}">
                <a16:creationId xmlns:a16="http://schemas.microsoft.com/office/drawing/2014/main" id="{679267C6-B1A3-612D-3BAC-657C87A457F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4339" name="Rectangle 3"/>
          <p:cNvSpPr>
            <a:spLocks noGrp="1" noChangeArrowheads="1"/>
          </p:cNvSpPr>
          <p:nvPr>
            <p:ph type="ctrTitle"/>
          </p:nvPr>
        </p:nvSpPr>
        <p:spPr>
          <a:xfrm>
            <a:off x="1638300" y="1212112"/>
            <a:ext cx="8915400" cy="1600200"/>
          </a:xfrm>
        </p:spPr>
        <p:txBody>
          <a:bodyPr>
            <a:noAutofit/>
          </a:bodyPr>
          <a:lstStyle/>
          <a:p>
            <a:r>
              <a:rPr kumimoji="1" lang="en-US" sz="5400" dirty="0">
                <a:latin typeface="+mn-lt"/>
              </a:rPr>
              <a:t>Step 2: </a:t>
            </a:r>
            <a:br>
              <a:rPr kumimoji="1" lang="en-US" sz="5400" dirty="0">
                <a:latin typeface="+mn-lt"/>
              </a:rPr>
            </a:br>
            <a:r>
              <a:rPr kumimoji="1" lang="en-US" sz="5400" dirty="0">
                <a:latin typeface="+mn-lt"/>
              </a:rPr>
              <a:t>Make it Transparent with Modeling</a:t>
            </a:r>
          </a:p>
        </p:txBody>
      </p:sp>
      <p:sp>
        <p:nvSpPr>
          <p:cNvPr id="2" name="Rectangle 1">
            <a:extLst>
              <a:ext uri="{FF2B5EF4-FFF2-40B4-BE49-F238E27FC236}">
                <a16:creationId xmlns:a16="http://schemas.microsoft.com/office/drawing/2014/main" id="{C144F68E-169C-5CA4-B7D0-061B949B6796}"/>
              </a:ext>
            </a:extLst>
          </p:cNvPr>
          <p:cNvSpPr/>
          <p:nvPr/>
        </p:nvSpPr>
        <p:spPr>
          <a:xfrm>
            <a:off x="152400" y="102990"/>
            <a:ext cx="11887200" cy="662801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109128036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B6C37-0585-6734-AFF1-FF705D36A988}"/>
            </a:ext>
          </a:extLst>
        </p:cNvPr>
        <p:cNvGrpSpPr/>
        <p:nvPr/>
      </p:nvGrpSpPr>
      <p:grpSpPr>
        <a:xfrm>
          <a:off x="0" y="0"/>
          <a:ext cx="0" cy="0"/>
          <a:chOff x="0" y="0"/>
          <a:chExt cx="0" cy="0"/>
        </a:xfrm>
      </p:grpSpPr>
      <p:pic>
        <p:nvPicPr>
          <p:cNvPr id="105473" name="Picture 2" descr="shapeimage_28">
            <a:extLst>
              <a:ext uri="{FF2B5EF4-FFF2-40B4-BE49-F238E27FC236}">
                <a16:creationId xmlns:a16="http://schemas.microsoft.com/office/drawing/2014/main" id="{8A0B84B2-FAC7-A2E6-0C34-44C20BA0B44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91757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71075" name="Rectangle 2">
            <a:extLst>
              <a:ext uri="{FF2B5EF4-FFF2-40B4-BE49-F238E27FC236}">
                <a16:creationId xmlns:a16="http://schemas.microsoft.com/office/drawing/2014/main" id="{3A12CFDF-F8C7-FE98-D545-61BD4C809EF4}"/>
              </a:ext>
            </a:extLst>
          </p:cNvPr>
          <p:cNvSpPr>
            <a:spLocks noGrp="1" noChangeArrowheads="1"/>
          </p:cNvSpPr>
          <p:nvPr>
            <p:ph type="title" idx="4294967295"/>
          </p:nvPr>
        </p:nvSpPr>
        <p:spPr>
          <a:xfrm>
            <a:off x="1214651" y="3134436"/>
            <a:ext cx="10363200" cy="1143000"/>
          </a:xfrm>
          <a:effectLst>
            <a:outerShdw blurRad="63500" dist="35921" dir="2700000" algn="ctr" rotWithShape="0">
              <a:schemeClr val="bg2">
                <a:alpha val="74998"/>
              </a:schemeClr>
            </a:outerShdw>
          </a:effectLst>
        </p:spPr>
        <p:txBody>
          <a:bodyPr/>
          <a:lstStyle/>
          <a:p>
            <a:pPr eaLnBrk="1" hangingPunct="1">
              <a:defRPr/>
            </a:pPr>
            <a:r>
              <a:rPr lang="en-US" sz="4500" b="1" dirty="0">
                <a:solidFill>
                  <a:schemeClr val="bg1"/>
                </a:solidFill>
              </a:rPr>
              <a:t>The Power of Modeling</a:t>
            </a:r>
            <a:endParaRPr lang="en-US" dirty="0"/>
          </a:p>
        </p:txBody>
      </p:sp>
      <p:sp>
        <p:nvSpPr>
          <p:cNvPr id="2" name="TextBox 1">
            <a:extLst>
              <a:ext uri="{FF2B5EF4-FFF2-40B4-BE49-F238E27FC236}">
                <a16:creationId xmlns:a16="http://schemas.microsoft.com/office/drawing/2014/main" id="{5A9CB824-3BB8-5447-05CA-75929F26168C}"/>
              </a:ext>
            </a:extLst>
          </p:cNvPr>
          <p:cNvSpPr txBox="1"/>
          <p:nvPr/>
        </p:nvSpPr>
        <p:spPr>
          <a:xfrm>
            <a:off x="2954215" y="5803263"/>
            <a:ext cx="7301999" cy="923330"/>
          </a:xfrm>
          <a:prstGeom prst="rect">
            <a:avLst/>
          </a:prstGeom>
          <a:noFill/>
        </p:spPr>
        <p:txBody>
          <a:bodyPr wrap="none" rtlCol="0">
            <a:spAutoFit/>
          </a:bodyPr>
          <a:lstStyle/>
          <a:p>
            <a:r>
              <a:rPr lang="en-US" sz="5400" dirty="0">
                <a:solidFill>
                  <a:schemeClr val="bg1"/>
                </a:solidFill>
              </a:rPr>
              <a:t>Mirror Neuron Systems</a:t>
            </a:r>
          </a:p>
        </p:txBody>
      </p:sp>
    </p:spTree>
    <p:extLst>
      <p:ext uri="{BB962C8B-B14F-4D97-AF65-F5344CB8AC3E}">
        <p14:creationId xmlns:p14="http://schemas.microsoft.com/office/powerpoint/2010/main" val="2131307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DB62791-894D-2F4F-940E-1A2E9F8BA22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128DD80-4769-09CE-56CA-8470B2099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fingerprint&#10;&#10;AI-generated content may be incorrect.">
            <a:extLst>
              <a:ext uri="{FF2B5EF4-FFF2-40B4-BE49-F238E27FC236}">
                <a16:creationId xmlns:a16="http://schemas.microsoft.com/office/drawing/2014/main" id="{A513F32B-BE74-997A-7CED-7519D57B8420}"/>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522356" y="10"/>
            <a:ext cx="9669642" cy="6857990"/>
          </a:xfrm>
          <a:prstGeom prst="rect">
            <a:avLst/>
          </a:prstGeom>
          <a:noFill/>
        </p:spPr>
      </p:pic>
      <p:sp>
        <p:nvSpPr>
          <p:cNvPr id="11" name="Rectangle 10">
            <a:extLst>
              <a:ext uri="{FF2B5EF4-FFF2-40B4-BE49-F238E27FC236}">
                <a16:creationId xmlns:a16="http://schemas.microsoft.com/office/drawing/2014/main" id="{5CC62309-9240-DBC4-02AC-3D520BE085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2CC6E539-9841-04FF-DAD4-971A7D8FF07A}"/>
              </a:ext>
            </a:extLst>
          </p:cNvPr>
          <p:cNvSpPr txBox="1"/>
          <p:nvPr/>
        </p:nvSpPr>
        <p:spPr>
          <a:xfrm>
            <a:off x="289296" y="839144"/>
            <a:ext cx="3822189" cy="536437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endParaRPr lang="en-US" sz="1900" dirty="0"/>
          </a:p>
        </p:txBody>
      </p:sp>
      <p:sp>
        <p:nvSpPr>
          <p:cNvPr id="5" name="TextBox 4">
            <a:extLst>
              <a:ext uri="{FF2B5EF4-FFF2-40B4-BE49-F238E27FC236}">
                <a16:creationId xmlns:a16="http://schemas.microsoft.com/office/drawing/2014/main" id="{08BB7900-1792-79CD-5C9A-5F24BCDFDEFB}"/>
              </a:ext>
            </a:extLst>
          </p:cNvPr>
          <p:cNvSpPr txBox="1"/>
          <p:nvPr/>
        </p:nvSpPr>
        <p:spPr>
          <a:xfrm>
            <a:off x="609737" y="2561235"/>
            <a:ext cx="184731" cy="369332"/>
          </a:xfrm>
          <a:prstGeom prst="rect">
            <a:avLst/>
          </a:prstGeom>
          <a:noFill/>
        </p:spPr>
        <p:txBody>
          <a:bodyPr wrap="none" rtlCol="0">
            <a:spAutoFit/>
          </a:bodyPr>
          <a:lstStyle/>
          <a:p>
            <a:endParaRPr lang="en-US" b="1" dirty="0"/>
          </a:p>
        </p:txBody>
      </p:sp>
      <p:sp>
        <p:nvSpPr>
          <p:cNvPr id="7" name="TextBox 6">
            <a:extLst>
              <a:ext uri="{FF2B5EF4-FFF2-40B4-BE49-F238E27FC236}">
                <a16:creationId xmlns:a16="http://schemas.microsoft.com/office/drawing/2014/main" id="{9DE090C2-7906-2B86-89AF-F3A4EAA18572}"/>
              </a:ext>
            </a:extLst>
          </p:cNvPr>
          <p:cNvSpPr txBox="1"/>
          <p:nvPr/>
        </p:nvSpPr>
        <p:spPr>
          <a:xfrm>
            <a:off x="289293" y="839144"/>
            <a:ext cx="3453731" cy="4493538"/>
          </a:xfrm>
          <a:prstGeom prst="rect">
            <a:avLst/>
          </a:prstGeom>
          <a:noFill/>
        </p:spPr>
        <p:txBody>
          <a:bodyPr wrap="square">
            <a:spAutoFit/>
          </a:bodyPr>
          <a:lstStyle/>
          <a:p>
            <a:endParaRPr kumimoji="0" lang="en-US" sz="1800" b="1" i="0" u="none" strike="noStrike" kern="1200" cap="none" spc="0" normalizeH="0" baseline="0" noProof="0" dirty="0">
              <a:ln>
                <a:noFill/>
              </a:ln>
              <a:solidFill>
                <a:prstClr val="black"/>
              </a:solidFill>
              <a:effectLst/>
              <a:uLnTx/>
              <a:uFillTx/>
              <a:ea typeface="+mn-ea"/>
              <a:cs typeface="+mn-cs"/>
            </a:endParaRPr>
          </a:p>
          <a:p>
            <a:pPr algn="ctr"/>
            <a:r>
              <a:rPr lang="en-US" sz="3600" b="1" dirty="0">
                <a:solidFill>
                  <a:prstClr val="black"/>
                </a:solidFill>
              </a:rPr>
              <a:t>Word Recognition</a:t>
            </a:r>
          </a:p>
          <a:p>
            <a:endParaRPr lang="en-US" sz="2800" b="1" dirty="0">
              <a:solidFill>
                <a:prstClr val="black"/>
              </a:solidFill>
            </a:endParaRPr>
          </a:p>
          <a:p>
            <a:r>
              <a:rPr kumimoji="0" lang="en-US" sz="2800" b="0" i="0" u="none" strike="noStrike" kern="1200" cap="none" spc="0" normalizeH="0" baseline="0" noProof="0" dirty="0">
                <a:ln>
                  <a:noFill/>
                </a:ln>
                <a:solidFill>
                  <a:prstClr val="black"/>
                </a:solidFill>
                <a:effectLst/>
                <a:uLnTx/>
                <a:uFillTx/>
                <a:ea typeface="+mn-ea"/>
                <a:cs typeface="+mn-cs"/>
              </a:rPr>
              <a:t>Learning a new word or phrase is more efficient when both the meaning and the form are presented (</a:t>
            </a:r>
            <a:r>
              <a:rPr kumimoji="0" lang="en-US" sz="2800" b="0" i="0" u="none" strike="noStrike" kern="1200" cap="none" spc="0" normalizeH="0" baseline="0" noProof="0" dirty="0" err="1">
                <a:ln>
                  <a:noFill/>
                </a:ln>
                <a:solidFill>
                  <a:prstClr val="black"/>
                </a:solidFill>
                <a:effectLst/>
                <a:uLnTx/>
                <a:uFillTx/>
                <a:ea typeface="+mn-ea"/>
                <a:cs typeface="+mn-cs"/>
              </a:rPr>
              <a:t>Adlof</a:t>
            </a:r>
            <a:r>
              <a:rPr kumimoji="0" lang="en-US" sz="2800" b="0" i="0" u="none" strike="noStrike" kern="1200" cap="none" spc="0" normalizeH="0" baseline="0" noProof="0" dirty="0">
                <a:ln>
                  <a:noFill/>
                </a:ln>
                <a:solidFill>
                  <a:prstClr val="black"/>
                </a:solidFill>
                <a:effectLst/>
                <a:uLnTx/>
                <a:uFillTx/>
                <a:ea typeface="+mn-ea"/>
                <a:cs typeface="+mn-cs"/>
              </a:rPr>
              <a:t> &amp; Patten, 2017)</a:t>
            </a:r>
            <a:endParaRPr lang="en-US" sz="2800" dirty="0"/>
          </a:p>
        </p:txBody>
      </p:sp>
      <p:sp>
        <p:nvSpPr>
          <p:cNvPr id="8" name="TextBox 7">
            <a:extLst>
              <a:ext uri="{FF2B5EF4-FFF2-40B4-BE49-F238E27FC236}">
                <a16:creationId xmlns:a16="http://schemas.microsoft.com/office/drawing/2014/main" id="{FB98C66D-6121-0080-85DD-10AC83FD1D2D}"/>
              </a:ext>
            </a:extLst>
          </p:cNvPr>
          <p:cNvSpPr txBox="1"/>
          <p:nvPr/>
        </p:nvSpPr>
        <p:spPr>
          <a:xfrm>
            <a:off x="1233377" y="6544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872973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73502-EE1A-2D60-2041-C2EF5A43B5BA}"/>
              </a:ext>
            </a:extLst>
          </p:cNvPr>
          <p:cNvSpPr>
            <a:spLocks noGrp="1"/>
          </p:cNvSpPr>
          <p:nvPr>
            <p:ph type="title" idx="4294967295"/>
          </p:nvPr>
        </p:nvSpPr>
        <p:spPr>
          <a:xfrm>
            <a:off x="851884" y="887876"/>
            <a:ext cx="3155299" cy="993775"/>
          </a:xfrm>
        </p:spPr>
        <p:txBody>
          <a:bodyPr>
            <a:noAutofit/>
          </a:bodyPr>
          <a:lstStyle/>
          <a:p>
            <a:pPr algn="ctr"/>
            <a:r>
              <a:rPr lang="en-US" sz="2400" b="1" dirty="0">
                <a:solidFill>
                  <a:srgbClr val="1F629B"/>
                </a:solidFill>
                <a:latin typeface="Century Gothic" panose="020B0502020202020204" pitchFamily="34" charset="0"/>
              </a:rPr>
              <a:t>Modeling with VOCABULARY </a:t>
            </a:r>
            <a:br>
              <a:rPr lang="en-US" sz="2400" b="1" dirty="0">
                <a:solidFill>
                  <a:srgbClr val="1F629B"/>
                </a:solidFill>
                <a:latin typeface="Century Gothic" panose="020B0502020202020204" pitchFamily="34" charset="0"/>
              </a:rPr>
            </a:br>
            <a:endParaRPr lang="en-US" sz="2400" b="1" dirty="0">
              <a:solidFill>
                <a:srgbClr val="1F629B"/>
              </a:solidFill>
            </a:endParaRPr>
          </a:p>
        </p:txBody>
      </p:sp>
      <p:sp>
        <p:nvSpPr>
          <p:cNvPr id="4" name="TextBox 3">
            <a:extLst>
              <a:ext uri="{FF2B5EF4-FFF2-40B4-BE49-F238E27FC236}">
                <a16:creationId xmlns:a16="http://schemas.microsoft.com/office/drawing/2014/main" id="{9CB8198A-8BF7-113F-D147-5E050637C766}"/>
              </a:ext>
            </a:extLst>
          </p:cNvPr>
          <p:cNvSpPr txBox="1"/>
          <p:nvPr/>
        </p:nvSpPr>
        <p:spPr>
          <a:xfrm>
            <a:off x="278073" y="2428974"/>
            <a:ext cx="3798628" cy="3046988"/>
          </a:xfrm>
          <a:prstGeom prst="rect">
            <a:avLst/>
          </a:prstGeom>
          <a:noFill/>
        </p:spPr>
        <p:txBody>
          <a:bodyPr wrap="square">
            <a:spAutoFit/>
          </a:bodyPr>
          <a:lstStyle/>
          <a:p>
            <a:pPr marL="342900" indent="-342900" algn="ctr" defTabSz="457200">
              <a:buFontTx/>
              <a:buAutoNum type="arabicPeriod"/>
              <a:defRPr/>
            </a:pPr>
            <a:r>
              <a:rPr lang="en-US" sz="3200" b="1" dirty="0">
                <a:solidFill>
                  <a:srgbClr val="292934"/>
                </a:solidFill>
                <a:latin typeface="Calibri" panose="020F0502020204030204" pitchFamily="34" charset="0"/>
                <a:cs typeface="Calibri" panose="020F0502020204030204" pitchFamily="34" charset="0"/>
              </a:rPr>
              <a:t>Label and define. </a:t>
            </a:r>
          </a:p>
          <a:p>
            <a:pPr algn="ctr" defTabSz="457200">
              <a:defRPr/>
            </a:pPr>
            <a:r>
              <a:rPr lang="en-US" sz="3200" dirty="0">
                <a:solidFill>
                  <a:srgbClr val="292934"/>
                </a:solidFill>
                <a:latin typeface="Calibri" panose="020F0502020204030204" pitchFamily="34" charset="0"/>
                <a:cs typeface="Calibri" panose="020F0502020204030204" pitchFamily="34" charset="0"/>
              </a:rPr>
              <a:t>Students first need to be able to attach a short meaning and a label to an unfamiliar word. </a:t>
            </a:r>
          </a:p>
        </p:txBody>
      </p:sp>
      <p:sp>
        <p:nvSpPr>
          <p:cNvPr id="9" name="TextBox 8">
            <a:extLst>
              <a:ext uri="{FF2B5EF4-FFF2-40B4-BE49-F238E27FC236}">
                <a16:creationId xmlns:a16="http://schemas.microsoft.com/office/drawing/2014/main" id="{1F2F16FD-3070-EC1C-B8C2-9F88645B406B}"/>
              </a:ext>
            </a:extLst>
          </p:cNvPr>
          <p:cNvSpPr txBox="1"/>
          <p:nvPr/>
        </p:nvSpPr>
        <p:spPr>
          <a:xfrm>
            <a:off x="5991225" y="6322713"/>
            <a:ext cx="4572000" cy="196208"/>
          </a:xfrm>
          <a:prstGeom prst="rect">
            <a:avLst/>
          </a:prstGeom>
          <a:noFill/>
        </p:spPr>
        <p:txBody>
          <a:bodyPr wrap="square">
            <a:spAutoFit/>
          </a:bodyPr>
          <a:lstStyle/>
          <a:p>
            <a:pPr defTabSz="457200">
              <a:defRPr/>
            </a:pPr>
            <a:r>
              <a:rPr lang="en-US" sz="675" dirty="0">
                <a:solidFill>
                  <a:srgbClr val="292934"/>
                </a:solidFill>
                <a:latin typeface="Century Gothic" panose="020B0502020202020204" pitchFamily="34" charset="0"/>
              </a:rPr>
              <a:t>Tennyson and </a:t>
            </a:r>
            <a:r>
              <a:rPr lang="en-US" sz="675" dirty="0" err="1">
                <a:solidFill>
                  <a:srgbClr val="292934"/>
                </a:solidFill>
                <a:latin typeface="Century Gothic" panose="020B0502020202020204" pitchFamily="34" charset="0"/>
              </a:rPr>
              <a:t>Cocchiarella</a:t>
            </a:r>
            <a:r>
              <a:rPr lang="en-US" sz="675" dirty="0">
                <a:solidFill>
                  <a:srgbClr val="292934"/>
                </a:solidFill>
                <a:latin typeface="Century Gothic" panose="020B0502020202020204" pitchFamily="34" charset="0"/>
              </a:rPr>
              <a:t> (1986) </a:t>
            </a:r>
          </a:p>
        </p:txBody>
      </p:sp>
      <p:pic>
        <p:nvPicPr>
          <p:cNvPr id="19462" name="Picture 6" descr="Nine climate change books for educators » Yale Climate Connections">
            <a:extLst>
              <a:ext uri="{FF2B5EF4-FFF2-40B4-BE49-F238E27FC236}">
                <a16:creationId xmlns:a16="http://schemas.microsoft.com/office/drawing/2014/main" id="{48AE8C99-E46F-9865-0A24-9995708B723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1000" y="857250"/>
            <a:ext cx="6477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ular Callout 10">
            <a:extLst>
              <a:ext uri="{FF2B5EF4-FFF2-40B4-BE49-F238E27FC236}">
                <a16:creationId xmlns:a16="http://schemas.microsoft.com/office/drawing/2014/main" id="{AC1F6740-6152-A26C-C215-713F4C17C961}"/>
              </a:ext>
            </a:extLst>
          </p:cNvPr>
          <p:cNvSpPr/>
          <p:nvPr/>
        </p:nvSpPr>
        <p:spPr>
          <a:xfrm>
            <a:off x="4490896" y="996288"/>
            <a:ext cx="3786329" cy="1770726"/>
          </a:xfrm>
          <a:prstGeom prst="wedgeRoundRectCallout">
            <a:avLst>
              <a:gd name="adj1" fmla="val 67238"/>
              <a:gd name="adj2" fmla="val 56652"/>
              <a:gd name="adj3" fmla="val 16667"/>
            </a:avLst>
          </a:prstGeom>
          <a:solidFill>
            <a:srgbClr val="FFFFFF">
              <a:alpha val="8039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sz="2800" dirty="0">
                <a:solidFill>
                  <a:srgbClr val="292934"/>
                </a:solidFill>
                <a:latin typeface="Calibri" panose="020F0502020204030204" pitchFamily="34" charset="0"/>
                <a:cs typeface="Calibri" panose="020F0502020204030204" pitchFamily="34" charset="0"/>
              </a:rPr>
              <a:t>“</a:t>
            </a:r>
            <a:r>
              <a:rPr lang="en-US" sz="2800" i="1" dirty="0">
                <a:solidFill>
                  <a:srgbClr val="292934"/>
                </a:solidFill>
                <a:latin typeface="Calibri" panose="020F0502020204030204" pitchFamily="34" charset="0"/>
                <a:cs typeface="Calibri" panose="020F0502020204030204" pitchFamily="34" charset="0"/>
              </a:rPr>
              <a:t>Analyze </a:t>
            </a:r>
            <a:r>
              <a:rPr lang="en-US" sz="2800" dirty="0">
                <a:solidFill>
                  <a:srgbClr val="292934"/>
                </a:solidFill>
                <a:latin typeface="Calibri" panose="020F0502020204030204" pitchFamily="34" charset="0"/>
                <a:cs typeface="Calibri" panose="020F0502020204030204" pitchFamily="34" charset="0"/>
              </a:rPr>
              <a:t>means to look at something carefully so you can solve a problem.”</a:t>
            </a:r>
          </a:p>
        </p:txBody>
      </p:sp>
      <p:sp>
        <p:nvSpPr>
          <p:cNvPr id="12" name="TextBox 11">
            <a:extLst>
              <a:ext uri="{FF2B5EF4-FFF2-40B4-BE49-F238E27FC236}">
                <a16:creationId xmlns:a16="http://schemas.microsoft.com/office/drawing/2014/main" id="{F1D1D038-5CD7-A27B-1C2D-14D25001F655}"/>
              </a:ext>
            </a:extLst>
          </p:cNvPr>
          <p:cNvSpPr txBox="1"/>
          <p:nvPr/>
        </p:nvSpPr>
        <p:spPr>
          <a:xfrm>
            <a:off x="8658224" y="5827626"/>
            <a:ext cx="2124075" cy="196208"/>
          </a:xfrm>
          <a:prstGeom prst="rect">
            <a:avLst/>
          </a:prstGeom>
          <a:noFill/>
        </p:spPr>
        <p:txBody>
          <a:bodyPr wrap="square" rtlCol="0">
            <a:spAutoFit/>
          </a:bodyPr>
          <a:lstStyle/>
          <a:p>
            <a:pPr defTabSz="457200">
              <a:defRPr/>
            </a:pPr>
            <a:r>
              <a:rPr lang="en-US" sz="675" dirty="0">
                <a:solidFill>
                  <a:srgbClr val="292934"/>
                </a:solidFill>
                <a:latin typeface="Century Gothic" panose="020B0502020202020204" pitchFamily="34" charset="0"/>
              </a:rPr>
              <a:t>Image Source: Yale Climate Connections</a:t>
            </a:r>
          </a:p>
        </p:txBody>
      </p:sp>
    </p:spTree>
    <p:extLst>
      <p:ext uri="{BB962C8B-B14F-4D97-AF65-F5344CB8AC3E}">
        <p14:creationId xmlns:p14="http://schemas.microsoft.com/office/powerpoint/2010/main" val="811276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CB8198A-8BF7-113F-D147-5E050637C766}"/>
              </a:ext>
            </a:extLst>
          </p:cNvPr>
          <p:cNvSpPr txBox="1"/>
          <p:nvPr/>
        </p:nvSpPr>
        <p:spPr>
          <a:xfrm>
            <a:off x="286603" y="2842373"/>
            <a:ext cx="3675798" cy="2554545"/>
          </a:xfrm>
          <a:prstGeom prst="rect">
            <a:avLst/>
          </a:prstGeom>
          <a:noFill/>
        </p:spPr>
        <p:txBody>
          <a:bodyPr wrap="square">
            <a:spAutoFit/>
          </a:bodyPr>
          <a:lstStyle/>
          <a:p>
            <a:pPr algn="ctr" defTabSz="457200">
              <a:defRPr/>
            </a:pPr>
            <a:r>
              <a:rPr lang="en-US" b="1" dirty="0">
                <a:solidFill>
                  <a:srgbClr val="292934"/>
                </a:solidFill>
                <a:latin typeface="Century Gothic" panose="020B0502020202020204" pitchFamily="34" charset="0"/>
              </a:rPr>
              <a:t>2. </a:t>
            </a:r>
            <a:r>
              <a:rPr lang="en-US" sz="3200" b="1" dirty="0">
                <a:solidFill>
                  <a:srgbClr val="292934"/>
                </a:solidFill>
                <a:latin typeface="Calibri" panose="020F0502020204030204" pitchFamily="34" charset="0"/>
                <a:cs typeface="Calibri" panose="020F0502020204030204" pitchFamily="34" charset="0"/>
              </a:rPr>
              <a:t>Contextualize. </a:t>
            </a:r>
          </a:p>
          <a:p>
            <a:pPr algn="ctr" defTabSz="457200">
              <a:defRPr/>
            </a:pPr>
            <a:r>
              <a:rPr lang="en-US" sz="3200" dirty="0">
                <a:solidFill>
                  <a:srgbClr val="292934"/>
                </a:solidFill>
                <a:latin typeface="Calibri" panose="020F0502020204030204" pitchFamily="34" charset="0"/>
                <a:cs typeface="Calibri" panose="020F0502020204030204" pitchFamily="34" charset="0"/>
              </a:rPr>
              <a:t>After defining, ground the word or phrase within the author’s use. </a:t>
            </a:r>
          </a:p>
        </p:txBody>
      </p:sp>
      <p:pic>
        <p:nvPicPr>
          <p:cNvPr id="19462" name="Picture 6" descr="Nine climate change books for educators » Yale Climate Connections">
            <a:extLst>
              <a:ext uri="{FF2B5EF4-FFF2-40B4-BE49-F238E27FC236}">
                <a16:creationId xmlns:a16="http://schemas.microsoft.com/office/drawing/2014/main" id="{48AE8C99-E46F-9865-0A24-9995708B723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1000" y="857250"/>
            <a:ext cx="6477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ular Callout 10">
            <a:extLst>
              <a:ext uri="{FF2B5EF4-FFF2-40B4-BE49-F238E27FC236}">
                <a16:creationId xmlns:a16="http://schemas.microsoft.com/office/drawing/2014/main" id="{AC1F6740-6152-A26C-C215-713F4C17C961}"/>
              </a:ext>
            </a:extLst>
          </p:cNvPr>
          <p:cNvSpPr/>
          <p:nvPr/>
        </p:nvSpPr>
        <p:spPr>
          <a:xfrm>
            <a:off x="4191000" y="491321"/>
            <a:ext cx="3909941" cy="2111920"/>
          </a:xfrm>
          <a:prstGeom prst="wedgeRoundRectCallout">
            <a:avLst>
              <a:gd name="adj1" fmla="val 67238"/>
              <a:gd name="adj2" fmla="val 56652"/>
              <a:gd name="adj3" fmla="val 16667"/>
            </a:avLst>
          </a:prstGeom>
          <a:solidFill>
            <a:srgbClr val="FFFFFF">
              <a:alpha val="8039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sz="2000" dirty="0">
                <a:solidFill>
                  <a:srgbClr val="292934"/>
                </a:solidFill>
                <a:latin typeface="Calibri" panose="020F0502020204030204" pitchFamily="34" charset="0"/>
                <a:cs typeface="Calibri" panose="020F0502020204030204" pitchFamily="34" charset="0"/>
              </a:rPr>
              <a:t>“I’m going to reread that sentence now. ‘The police detective analyzed the crime scene for clues.’ Since </a:t>
            </a:r>
            <a:r>
              <a:rPr lang="en-US" sz="2000" i="1" dirty="0">
                <a:solidFill>
                  <a:srgbClr val="292934"/>
                </a:solidFill>
                <a:latin typeface="Calibri" panose="020F0502020204030204" pitchFamily="34" charset="0"/>
                <a:cs typeface="Calibri" panose="020F0502020204030204" pitchFamily="34" charset="0"/>
              </a:rPr>
              <a:t>analyze </a:t>
            </a:r>
            <a:r>
              <a:rPr lang="en-US" sz="2000" dirty="0">
                <a:solidFill>
                  <a:srgbClr val="292934"/>
                </a:solidFill>
                <a:latin typeface="Calibri" panose="020F0502020204030204" pitchFamily="34" charset="0"/>
                <a:cs typeface="Calibri" panose="020F0502020204030204" pitchFamily="34" charset="0"/>
              </a:rPr>
              <a:t>means to look closely to solve a problem, I know she’s trying to figure out what happened.”</a:t>
            </a:r>
          </a:p>
        </p:txBody>
      </p:sp>
      <p:sp>
        <p:nvSpPr>
          <p:cNvPr id="12" name="TextBox 11">
            <a:extLst>
              <a:ext uri="{FF2B5EF4-FFF2-40B4-BE49-F238E27FC236}">
                <a16:creationId xmlns:a16="http://schemas.microsoft.com/office/drawing/2014/main" id="{F1D1D038-5CD7-A27B-1C2D-14D25001F655}"/>
              </a:ext>
            </a:extLst>
          </p:cNvPr>
          <p:cNvSpPr txBox="1"/>
          <p:nvPr/>
        </p:nvSpPr>
        <p:spPr>
          <a:xfrm>
            <a:off x="8658224" y="5827626"/>
            <a:ext cx="2124075" cy="196208"/>
          </a:xfrm>
          <a:prstGeom prst="rect">
            <a:avLst/>
          </a:prstGeom>
          <a:noFill/>
        </p:spPr>
        <p:txBody>
          <a:bodyPr wrap="square" rtlCol="0">
            <a:spAutoFit/>
          </a:bodyPr>
          <a:lstStyle/>
          <a:p>
            <a:pPr defTabSz="457200">
              <a:defRPr/>
            </a:pPr>
            <a:r>
              <a:rPr lang="en-US" sz="675" dirty="0">
                <a:solidFill>
                  <a:srgbClr val="292934"/>
                </a:solidFill>
                <a:latin typeface="Century Gothic" panose="020B0502020202020204" pitchFamily="34" charset="0"/>
              </a:rPr>
              <a:t>Image Source: Yale Climate Connections</a:t>
            </a:r>
          </a:p>
        </p:txBody>
      </p:sp>
    </p:spTree>
    <p:extLst>
      <p:ext uri="{BB962C8B-B14F-4D97-AF65-F5344CB8AC3E}">
        <p14:creationId xmlns:p14="http://schemas.microsoft.com/office/powerpoint/2010/main" val="34783015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CB8198A-8BF7-113F-D147-5E050637C766}"/>
              </a:ext>
            </a:extLst>
          </p:cNvPr>
          <p:cNvSpPr txBox="1"/>
          <p:nvPr/>
        </p:nvSpPr>
        <p:spPr>
          <a:xfrm>
            <a:off x="736979" y="2842373"/>
            <a:ext cx="3225422" cy="3046988"/>
          </a:xfrm>
          <a:prstGeom prst="rect">
            <a:avLst/>
          </a:prstGeom>
          <a:noFill/>
        </p:spPr>
        <p:txBody>
          <a:bodyPr wrap="square">
            <a:spAutoFit/>
          </a:bodyPr>
          <a:lstStyle/>
          <a:p>
            <a:pPr algn="ctr" defTabSz="457200">
              <a:defRPr/>
            </a:pPr>
            <a:r>
              <a:rPr lang="en-US" b="1" dirty="0">
                <a:solidFill>
                  <a:srgbClr val="292934"/>
                </a:solidFill>
                <a:latin typeface="Century Gothic" panose="020B0502020202020204" pitchFamily="34" charset="0"/>
              </a:rPr>
              <a:t>3</a:t>
            </a:r>
            <a:r>
              <a:rPr lang="en-US" sz="3200" b="1" dirty="0">
                <a:solidFill>
                  <a:srgbClr val="292934"/>
                </a:solidFill>
              </a:rPr>
              <a:t>. </a:t>
            </a:r>
            <a:r>
              <a:rPr lang="en-US" sz="3200" b="1" dirty="0">
                <a:solidFill>
                  <a:srgbClr val="292934"/>
                </a:solidFill>
                <a:latin typeface="Calibri" panose="020F0502020204030204" pitchFamily="34" charset="0"/>
                <a:cs typeface="Calibri" panose="020F0502020204030204" pitchFamily="34" charset="0"/>
              </a:rPr>
              <a:t>Give a best example. </a:t>
            </a:r>
          </a:p>
          <a:p>
            <a:pPr algn="ctr" defTabSz="457200">
              <a:defRPr/>
            </a:pPr>
            <a:r>
              <a:rPr lang="en-US" sz="3200" dirty="0">
                <a:solidFill>
                  <a:srgbClr val="292934"/>
                </a:solidFill>
                <a:latin typeface="Calibri" panose="020F0502020204030204" pitchFamily="34" charset="0"/>
                <a:cs typeface="Calibri" panose="020F0502020204030204" pitchFamily="34" charset="0"/>
              </a:rPr>
              <a:t>Link the word to something they might already know. </a:t>
            </a:r>
          </a:p>
        </p:txBody>
      </p:sp>
      <p:pic>
        <p:nvPicPr>
          <p:cNvPr id="19462" name="Picture 6" descr="Nine climate change books for educators » Yale Climate Connections">
            <a:extLst>
              <a:ext uri="{FF2B5EF4-FFF2-40B4-BE49-F238E27FC236}">
                <a16:creationId xmlns:a16="http://schemas.microsoft.com/office/drawing/2014/main" id="{48AE8C99-E46F-9865-0A24-9995708B723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1000" y="857250"/>
            <a:ext cx="6477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ular Callout 10">
            <a:extLst>
              <a:ext uri="{FF2B5EF4-FFF2-40B4-BE49-F238E27FC236}">
                <a16:creationId xmlns:a16="http://schemas.microsoft.com/office/drawing/2014/main" id="{AC1F6740-6152-A26C-C215-713F4C17C961}"/>
              </a:ext>
            </a:extLst>
          </p:cNvPr>
          <p:cNvSpPr/>
          <p:nvPr/>
        </p:nvSpPr>
        <p:spPr>
          <a:xfrm>
            <a:off x="4305302" y="518615"/>
            <a:ext cx="3971923" cy="2323757"/>
          </a:xfrm>
          <a:prstGeom prst="wedgeRoundRectCallout">
            <a:avLst>
              <a:gd name="adj1" fmla="val 67238"/>
              <a:gd name="adj2" fmla="val 56652"/>
              <a:gd name="adj3" fmla="val 16667"/>
            </a:avLst>
          </a:prstGeom>
          <a:solidFill>
            <a:srgbClr val="FFFFFF">
              <a:alpha val="8039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sz="2000" dirty="0">
                <a:solidFill>
                  <a:srgbClr val="292934"/>
                </a:solidFill>
                <a:latin typeface="Calibri" panose="020F0502020204030204" pitchFamily="34" charset="0"/>
                <a:cs typeface="Calibri" panose="020F0502020204030204" pitchFamily="34" charset="0"/>
              </a:rPr>
              <a:t>“Some of you have told me about your use of Fortnite analysis videos on YouTube to improve your online gaming skills. You’re not just watching. You’re solving problems to get better at the game.”</a:t>
            </a:r>
          </a:p>
        </p:txBody>
      </p:sp>
      <p:sp>
        <p:nvSpPr>
          <p:cNvPr id="12" name="TextBox 11">
            <a:extLst>
              <a:ext uri="{FF2B5EF4-FFF2-40B4-BE49-F238E27FC236}">
                <a16:creationId xmlns:a16="http://schemas.microsoft.com/office/drawing/2014/main" id="{F1D1D038-5CD7-A27B-1C2D-14D25001F655}"/>
              </a:ext>
            </a:extLst>
          </p:cNvPr>
          <p:cNvSpPr txBox="1"/>
          <p:nvPr/>
        </p:nvSpPr>
        <p:spPr>
          <a:xfrm>
            <a:off x="8658224" y="5827626"/>
            <a:ext cx="2124075" cy="196208"/>
          </a:xfrm>
          <a:prstGeom prst="rect">
            <a:avLst/>
          </a:prstGeom>
          <a:noFill/>
        </p:spPr>
        <p:txBody>
          <a:bodyPr wrap="square" rtlCol="0">
            <a:spAutoFit/>
          </a:bodyPr>
          <a:lstStyle/>
          <a:p>
            <a:pPr defTabSz="457200">
              <a:defRPr/>
            </a:pPr>
            <a:r>
              <a:rPr lang="en-US" sz="675" dirty="0">
                <a:solidFill>
                  <a:srgbClr val="292934"/>
                </a:solidFill>
                <a:latin typeface="Century Gothic" panose="020B0502020202020204" pitchFamily="34" charset="0"/>
              </a:rPr>
              <a:t>Image Source: Yale Climate Connections</a:t>
            </a:r>
          </a:p>
        </p:txBody>
      </p:sp>
    </p:spTree>
    <p:extLst>
      <p:ext uri="{BB962C8B-B14F-4D97-AF65-F5344CB8AC3E}">
        <p14:creationId xmlns:p14="http://schemas.microsoft.com/office/powerpoint/2010/main" val="34219492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CB8198A-8BF7-113F-D147-5E050637C766}"/>
              </a:ext>
            </a:extLst>
          </p:cNvPr>
          <p:cNvSpPr txBox="1"/>
          <p:nvPr/>
        </p:nvSpPr>
        <p:spPr>
          <a:xfrm>
            <a:off x="147640" y="2842373"/>
            <a:ext cx="3814761" cy="3046988"/>
          </a:xfrm>
          <a:prstGeom prst="rect">
            <a:avLst/>
          </a:prstGeom>
          <a:noFill/>
        </p:spPr>
        <p:txBody>
          <a:bodyPr wrap="square">
            <a:spAutoFit/>
          </a:bodyPr>
          <a:lstStyle/>
          <a:p>
            <a:pPr algn="ctr" defTabSz="457200">
              <a:defRPr/>
            </a:pPr>
            <a:r>
              <a:rPr lang="en-US" b="1" dirty="0">
                <a:solidFill>
                  <a:srgbClr val="292934"/>
                </a:solidFill>
                <a:latin typeface="Century Gothic" panose="020B0502020202020204" pitchFamily="34" charset="0"/>
              </a:rPr>
              <a:t>4. </a:t>
            </a:r>
            <a:r>
              <a:rPr lang="en-US" sz="3200" b="1" dirty="0">
                <a:solidFill>
                  <a:srgbClr val="292934"/>
                </a:solidFill>
                <a:latin typeface="Calibri" panose="020F0502020204030204" pitchFamily="34" charset="0"/>
                <a:cs typeface="Calibri" panose="020F0502020204030204" pitchFamily="34" charset="0"/>
              </a:rPr>
              <a:t>Elaborate on attributes. </a:t>
            </a:r>
            <a:r>
              <a:rPr lang="en-US" sz="3200" dirty="0">
                <a:solidFill>
                  <a:srgbClr val="292934"/>
                </a:solidFill>
                <a:latin typeface="Calibri" panose="020F0502020204030204" pitchFamily="34" charset="0"/>
                <a:cs typeface="Calibri" panose="020F0502020204030204" pitchFamily="34" charset="0"/>
              </a:rPr>
              <a:t>Contrastive examples help students understand what it is </a:t>
            </a:r>
            <a:r>
              <a:rPr lang="en-US" sz="3200" i="1" dirty="0">
                <a:solidFill>
                  <a:srgbClr val="292934"/>
                </a:solidFill>
                <a:latin typeface="Calibri" panose="020F0502020204030204" pitchFamily="34" charset="0"/>
                <a:cs typeface="Calibri" panose="020F0502020204030204" pitchFamily="34" charset="0"/>
              </a:rPr>
              <a:t>not</a:t>
            </a:r>
            <a:r>
              <a:rPr lang="en-US" sz="3200" dirty="0">
                <a:solidFill>
                  <a:srgbClr val="292934"/>
                </a:solidFill>
                <a:latin typeface="Calibri" panose="020F0502020204030204" pitchFamily="34" charset="0"/>
                <a:cs typeface="Calibri" panose="020F0502020204030204" pitchFamily="34" charset="0"/>
              </a:rPr>
              <a:t>. </a:t>
            </a:r>
          </a:p>
        </p:txBody>
      </p:sp>
      <p:pic>
        <p:nvPicPr>
          <p:cNvPr id="19462" name="Picture 6" descr="Nine climate change books for educators » Yale Climate Connections">
            <a:extLst>
              <a:ext uri="{FF2B5EF4-FFF2-40B4-BE49-F238E27FC236}">
                <a16:creationId xmlns:a16="http://schemas.microsoft.com/office/drawing/2014/main" id="{48AE8C99-E46F-9865-0A24-9995708B723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1000" y="857250"/>
            <a:ext cx="6477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ular Callout 10">
            <a:extLst>
              <a:ext uri="{FF2B5EF4-FFF2-40B4-BE49-F238E27FC236}">
                <a16:creationId xmlns:a16="http://schemas.microsoft.com/office/drawing/2014/main" id="{AC1F6740-6152-A26C-C215-713F4C17C961}"/>
              </a:ext>
            </a:extLst>
          </p:cNvPr>
          <p:cNvSpPr/>
          <p:nvPr/>
        </p:nvSpPr>
        <p:spPr>
          <a:xfrm>
            <a:off x="4191000" y="504967"/>
            <a:ext cx="4086225" cy="2438258"/>
          </a:xfrm>
          <a:prstGeom prst="wedgeRoundRectCallout">
            <a:avLst>
              <a:gd name="adj1" fmla="val 67238"/>
              <a:gd name="adj2" fmla="val 56652"/>
              <a:gd name="adj3" fmla="val 16667"/>
            </a:avLst>
          </a:prstGeom>
          <a:solidFill>
            <a:srgbClr val="FFFFFF">
              <a:alpha val="8039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sz="2000" dirty="0">
                <a:solidFill>
                  <a:srgbClr val="292934"/>
                </a:solidFill>
                <a:latin typeface="Calibri" panose="020F0502020204030204" pitchFamily="34" charset="0"/>
                <a:cs typeface="Calibri" panose="020F0502020204030204" pitchFamily="34" charset="0"/>
              </a:rPr>
              <a:t>“When someone is analyzing something, they’re breaking it apart into smaller pieces, so they can look more closely to understand. A police detective that wasn’t looking carefully wouldn’t be able to analyze the scene.”</a:t>
            </a:r>
          </a:p>
        </p:txBody>
      </p:sp>
      <p:sp>
        <p:nvSpPr>
          <p:cNvPr id="12" name="TextBox 11">
            <a:extLst>
              <a:ext uri="{FF2B5EF4-FFF2-40B4-BE49-F238E27FC236}">
                <a16:creationId xmlns:a16="http://schemas.microsoft.com/office/drawing/2014/main" id="{F1D1D038-5CD7-A27B-1C2D-14D25001F655}"/>
              </a:ext>
            </a:extLst>
          </p:cNvPr>
          <p:cNvSpPr txBox="1"/>
          <p:nvPr/>
        </p:nvSpPr>
        <p:spPr>
          <a:xfrm>
            <a:off x="8658224" y="5827626"/>
            <a:ext cx="2124075" cy="196208"/>
          </a:xfrm>
          <a:prstGeom prst="rect">
            <a:avLst/>
          </a:prstGeom>
          <a:noFill/>
        </p:spPr>
        <p:txBody>
          <a:bodyPr wrap="square" rtlCol="0">
            <a:spAutoFit/>
          </a:bodyPr>
          <a:lstStyle/>
          <a:p>
            <a:pPr defTabSz="457200">
              <a:defRPr/>
            </a:pPr>
            <a:r>
              <a:rPr lang="en-US" sz="675" dirty="0">
                <a:solidFill>
                  <a:srgbClr val="292934"/>
                </a:solidFill>
                <a:latin typeface="Century Gothic" panose="020B0502020202020204" pitchFamily="34" charset="0"/>
              </a:rPr>
              <a:t>Image Source: Yale Climate Connections</a:t>
            </a:r>
          </a:p>
        </p:txBody>
      </p:sp>
    </p:spTree>
    <p:extLst>
      <p:ext uri="{BB962C8B-B14F-4D97-AF65-F5344CB8AC3E}">
        <p14:creationId xmlns:p14="http://schemas.microsoft.com/office/powerpoint/2010/main" val="21147115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CB8198A-8BF7-113F-D147-5E050637C766}"/>
              </a:ext>
            </a:extLst>
          </p:cNvPr>
          <p:cNvSpPr txBox="1"/>
          <p:nvPr/>
        </p:nvSpPr>
        <p:spPr>
          <a:xfrm>
            <a:off x="319090" y="2867288"/>
            <a:ext cx="3814761" cy="2554545"/>
          </a:xfrm>
          <a:prstGeom prst="rect">
            <a:avLst/>
          </a:prstGeom>
          <a:noFill/>
        </p:spPr>
        <p:txBody>
          <a:bodyPr wrap="square">
            <a:spAutoFit/>
          </a:bodyPr>
          <a:lstStyle/>
          <a:p>
            <a:pPr algn="ctr" defTabSz="457200">
              <a:defRPr/>
            </a:pPr>
            <a:r>
              <a:rPr lang="en-US" b="1" dirty="0">
                <a:solidFill>
                  <a:srgbClr val="292934"/>
                </a:solidFill>
                <a:latin typeface="Century Gothic" panose="020B0502020202020204" pitchFamily="34" charset="0"/>
              </a:rPr>
              <a:t>5. </a:t>
            </a:r>
            <a:r>
              <a:rPr lang="en-US" sz="3200" b="1" dirty="0">
                <a:solidFill>
                  <a:srgbClr val="292934"/>
                </a:solidFill>
                <a:latin typeface="Calibri" panose="020F0502020204030204" pitchFamily="34" charset="0"/>
                <a:cs typeface="Calibri" panose="020F0502020204030204" pitchFamily="34" charset="0"/>
              </a:rPr>
              <a:t>Provide strategy information. </a:t>
            </a:r>
          </a:p>
          <a:p>
            <a:pPr algn="ctr" defTabSz="457200">
              <a:defRPr/>
            </a:pPr>
            <a:r>
              <a:rPr lang="en-US" sz="3200" dirty="0">
                <a:solidFill>
                  <a:srgbClr val="292934"/>
                </a:solidFill>
                <a:latin typeface="Calibri" panose="020F0502020204030204" pitchFamily="34" charset="0"/>
                <a:cs typeface="Calibri" panose="020F0502020204030204" pitchFamily="34" charset="0"/>
              </a:rPr>
              <a:t>Tell students a strategy you used to figure out the word. </a:t>
            </a:r>
          </a:p>
        </p:txBody>
      </p:sp>
      <p:pic>
        <p:nvPicPr>
          <p:cNvPr id="19462" name="Picture 6" descr="Nine climate change books for educators » Yale Climate Connections">
            <a:extLst>
              <a:ext uri="{FF2B5EF4-FFF2-40B4-BE49-F238E27FC236}">
                <a16:creationId xmlns:a16="http://schemas.microsoft.com/office/drawing/2014/main" id="{48AE8C99-E46F-9865-0A24-9995708B723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1000" y="857250"/>
            <a:ext cx="6477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ular Callout 10">
            <a:extLst>
              <a:ext uri="{FF2B5EF4-FFF2-40B4-BE49-F238E27FC236}">
                <a16:creationId xmlns:a16="http://schemas.microsoft.com/office/drawing/2014/main" id="{AC1F6740-6152-A26C-C215-713F4C17C961}"/>
              </a:ext>
            </a:extLst>
          </p:cNvPr>
          <p:cNvSpPr/>
          <p:nvPr/>
        </p:nvSpPr>
        <p:spPr>
          <a:xfrm>
            <a:off x="4133851" y="655093"/>
            <a:ext cx="4143374" cy="2288132"/>
          </a:xfrm>
          <a:prstGeom prst="wedgeRoundRectCallout">
            <a:avLst>
              <a:gd name="adj1" fmla="val 67238"/>
              <a:gd name="adj2" fmla="val 56652"/>
              <a:gd name="adj3" fmla="val 16667"/>
            </a:avLst>
          </a:prstGeom>
          <a:solidFill>
            <a:srgbClr val="FFFFFF">
              <a:alpha val="8039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r>
              <a:rPr lang="en-US" sz="2000" dirty="0">
                <a:solidFill>
                  <a:srgbClr val="292934"/>
                </a:solidFill>
              </a:rPr>
              <a:t>“</a:t>
            </a:r>
            <a:r>
              <a:rPr lang="en-US" sz="2000" dirty="0">
                <a:solidFill>
                  <a:srgbClr val="292934"/>
                </a:solidFill>
                <a:latin typeface="Calibri" panose="020F0502020204030204" pitchFamily="34" charset="0"/>
                <a:cs typeface="Calibri" panose="020F0502020204030204" pitchFamily="34" charset="0"/>
              </a:rPr>
              <a:t>I’ve heard this word used before on other TV crime shows. So, I thought about how it was used and then made a connection to the story we’re reading now.”</a:t>
            </a:r>
          </a:p>
        </p:txBody>
      </p:sp>
      <p:sp>
        <p:nvSpPr>
          <p:cNvPr id="12" name="TextBox 11">
            <a:extLst>
              <a:ext uri="{FF2B5EF4-FFF2-40B4-BE49-F238E27FC236}">
                <a16:creationId xmlns:a16="http://schemas.microsoft.com/office/drawing/2014/main" id="{F1D1D038-5CD7-A27B-1C2D-14D25001F655}"/>
              </a:ext>
            </a:extLst>
          </p:cNvPr>
          <p:cNvSpPr txBox="1"/>
          <p:nvPr/>
        </p:nvSpPr>
        <p:spPr>
          <a:xfrm>
            <a:off x="8658224" y="5827626"/>
            <a:ext cx="2124075" cy="196208"/>
          </a:xfrm>
          <a:prstGeom prst="rect">
            <a:avLst/>
          </a:prstGeom>
          <a:noFill/>
        </p:spPr>
        <p:txBody>
          <a:bodyPr wrap="square" rtlCol="0">
            <a:spAutoFit/>
          </a:bodyPr>
          <a:lstStyle/>
          <a:p>
            <a:pPr defTabSz="457200">
              <a:defRPr/>
            </a:pPr>
            <a:r>
              <a:rPr lang="en-US" sz="675" dirty="0">
                <a:solidFill>
                  <a:srgbClr val="292934"/>
                </a:solidFill>
                <a:latin typeface="Century Gothic" panose="020B0502020202020204" pitchFamily="34" charset="0"/>
              </a:rPr>
              <a:t>Image Source: Yale Climate Connections</a:t>
            </a:r>
          </a:p>
        </p:txBody>
      </p:sp>
    </p:spTree>
    <p:extLst>
      <p:ext uri="{BB962C8B-B14F-4D97-AF65-F5344CB8AC3E}">
        <p14:creationId xmlns:p14="http://schemas.microsoft.com/office/powerpoint/2010/main" val="25967328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ctrTitle"/>
          </p:nvPr>
        </p:nvSpPr>
        <p:spPr>
          <a:xfrm>
            <a:off x="1752600" y="609600"/>
            <a:ext cx="8915400" cy="1600200"/>
          </a:xfrm>
        </p:spPr>
        <p:txBody>
          <a:bodyPr/>
          <a:lstStyle/>
          <a:p>
            <a:br>
              <a:rPr kumimoji="1" lang="en-US" dirty="0">
                <a:latin typeface="Optima" charset="0"/>
              </a:rPr>
            </a:br>
            <a:r>
              <a:rPr kumimoji="1" lang="en-US" dirty="0">
                <a:latin typeface="Calibri" panose="020F0502020204030204" pitchFamily="34" charset="0"/>
                <a:cs typeface="Calibri" panose="020F0502020204030204" pitchFamily="34" charset="0"/>
              </a:rPr>
              <a:t>Word Solving with Modeling</a:t>
            </a:r>
            <a:br>
              <a:rPr kumimoji="1" lang="en-US" dirty="0">
                <a:latin typeface="Calibri" panose="020F0502020204030204" pitchFamily="34" charset="0"/>
                <a:cs typeface="Calibri" panose="020F0502020204030204" pitchFamily="34" charset="0"/>
              </a:rPr>
            </a:br>
            <a:endParaRPr kumimoji="1" lang="en-US" dirty="0">
              <a:latin typeface="Calibri" panose="020F0502020204030204" pitchFamily="34" charset="0"/>
              <a:cs typeface="Calibri" panose="020F0502020204030204" pitchFamily="34" charset="0"/>
            </a:endParaRPr>
          </a:p>
        </p:txBody>
      </p:sp>
      <p:pic>
        <p:nvPicPr>
          <p:cNvPr id="14340" name="Picture 4" descr="model think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0" y="1981200"/>
            <a:ext cx="9144000" cy="4876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937348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9_cropped.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62393" y="403795"/>
            <a:ext cx="8605607" cy="6454205"/>
          </a:xfrm>
          <a:prstGeom prst="rect">
            <a:avLst/>
          </a:prstGeom>
        </p:spPr>
      </p:pic>
      <p:sp>
        <p:nvSpPr>
          <p:cNvPr id="2" name="Title 1"/>
          <p:cNvSpPr>
            <a:spLocks noGrp="1"/>
          </p:cNvSpPr>
          <p:nvPr>
            <p:ph type="ctrTitle"/>
          </p:nvPr>
        </p:nvSpPr>
        <p:spPr>
          <a:xfrm>
            <a:off x="2209800" y="2250880"/>
            <a:ext cx="7848600" cy="1927225"/>
          </a:xfrm>
        </p:spPr>
        <p:txBody>
          <a:bodyPr/>
          <a:lstStyle/>
          <a:p>
            <a:pPr>
              <a:lnSpc>
                <a:spcPct val="70000"/>
              </a:lnSpc>
            </a:pPr>
            <a:r>
              <a:rPr lang="en-US" sz="4800" dirty="0"/>
              <a:t>Looking </a:t>
            </a:r>
            <a:br>
              <a:rPr lang="en-US" sz="4800" dirty="0"/>
            </a:br>
            <a:r>
              <a:rPr lang="en-US" sz="4800" dirty="0"/>
              <a:t>Inside words</a:t>
            </a:r>
          </a:p>
        </p:txBody>
      </p:sp>
      <p:sp>
        <p:nvSpPr>
          <p:cNvPr id="3" name="Subtitle 2"/>
          <p:cNvSpPr>
            <a:spLocks noGrp="1"/>
          </p:cNvSpPr>
          <p:nvPr>
            <p:ph type="subTitle" idx="1"/>
          </p:nvPr>
        </p:nvSpPr>
        <p:spPr>
          <a:xfrm>
            <a:off x="2209800" y="4178105"/>
            <a:ext cx="6400800" cy="1752600"/>
          </a:xfrm>
        </p:spPr>
        <p:txBody>
          <a:bodyPr/>
          <a:lstStyle/>
          <a:p>
            <a:r>
              <a:rPr lang="en-US" dirty="0"/>
              <a:t>Structural analysis</a:t>
            </a:r>
          </a:p>
        </p:txBody>
      </p:sp>
      <p:cxnSp>
        <p:nvCxnSpPr>
          <p:cNvPr id="6" name="Straight Connector 5"/>
          <p:cNvCxnSpPr/>
          <p:nvPr/>
        </p:nvCxnSpPr>
        <p:spPr>
          <a:xfrm>
            <a:off x="2264830" y="4178105"/>
            <a:ext cx="376603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12126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AFB1A64-47FE-F74E-B1D3-F0D17768915B}"/>
              </a:ext>
            </a:extLst>
          </p:cNvPr>
          <p:cNvSpPr txBox="1"/>
          <p:nvPr/>
        </p:nvSpPr>
        <p:spPr>
          <a:xfrm>
            <a:off x="838200" y="365125"/>
            <a:ext cx="5962785" cy="1807305"/>
          </a:xfrm>
          <a:prstGeom prst="rect">
            <a:avLst/>
          </a:prstGeom>
        </p:spPr>
        <p:txBody>
          <a:bodyPr vert="horz" lIns="91440" tIns="45720" rIns="91440" bIns="45720" rtlCol="0" anchor="ctr">
            <a:normAutofit/>
          </a:bodyPr>
          <a:lstStyle/>
          <a:p>
            <a:pPr>
              <a:lnSpc>
                <a:spcPct val="90000"/>
              </a:lnSpc>
              <a:spcBef>
                <a:spcPct val="0"/>
              </a:spcBef>
              <a:spcAft>
                <a:spcPts val="600"/>
              </a:spcAft>
              <a:defRPr/>
            </a:pPr>
            <a:r>
              <a:rPr kumimoji="1" lang="en-US" sz="4400" b="1" dirty="0">
                <a:latin typeface="Calibri" panose="020F0502020204030204" pitchFamily="34" charset="0"/>
                <a:ea typeface="+mj-ea"/>
                <a:cs typeface="Calibri" panose="020F0502020204030204" pitchFamily="34" charset="0"/>
              </a:rPr>
              <a:t>Look Inside the Word: Morphology</a:t>
            </a:r>
            <a:endParaRPr lang="en-US" sz="4400" b="1" dirty="0">
              <a:latin typeface="Calibri" panose="020F0502020204030204" pitchFamily="34" charset="0"/>
              <a:ea typeface="+mj-ea"/>
              <a:cs typeface="Calibri" panose="020F0502020204030204" pitchFamily="34" charset="0"/>
            </a:endParaRPr>
          </a:p>
        </p:txBody>
      </p:sp>
      <p:sp>
        <p:nvSpPr>
          <p:cNvPr id="6" name="TextBox 5">
            <a:extLst>
              <a:ext uri="{FF2B5EF4-FFF2-40B4-BE49-F238E27FC236}">
                <a16:creationId xmlns:a16="http://schemas.microsoft.com/office/drawing/2014/main" id="{55F41C23-7180-4D4D-8F84-D407F3256ED6}"/>
              </a:ext>
            </a:extLst>
          </p:cNvPr>
          <p:cNvSpPr txBox="1"/>
          <p:nvPr/>
        </p:nvSpPr>
        <p:spPr>
          <a:xfrm>
            <a:off x="838200" y="2333297"/>
            <a:ext cx="4619621" cy="3843666"/>
          </a:xfrm>
          <a:prstGeom prst="rect">
            <a:avLst/>
          </a:prstGeom>
        </p:spPr>
        <p:txBody>
          <a:bodyPr vert="horz" lIns="91440" tIns="45720" rIns="91440" bIns="45720" rtlCol="0">
            <a:normAutofit fontScale="92500" lnSpcReduction="20000"/>
          </a:bodyPr>
          <a:lstStyle/>
          <a:p>
            <a:pPr marL="285750" indent="-228600">
              <a:lnSpc>
                <a:spcPct val="90000"/>
              </a:lnSpc>
              <a:spcAft>
                <a:spcPts val="600"/>
              </a:spcAft>
              <a:buFont typeface="Arial" panose="020B0604020202020204" pitchFamily="34" charset="0"/>
              <a:buChar char="•"/>
              <a:defRPr/>
            </a:pPr>
            <a:r>
              <a:rPr kumimoji="1" lang="en-US" sz="3600" dirty="0">
                <a:latin typeface="Calibri" panose="020F0502020204030204" pitchFamily="34" charset="0"/>
                <a:cs typeface="Calibri" panose="020F0502020204030204" pitchFamily="34" charset="0"/>
              </a:rPr>
              <a:t>Affixes</a:t>
            </a:r>
          </a:p>
          <a:p>
            <a:pPr marL="285750" indent="-228600">
              <a:lnSpc>
                <a:spcPct val="90000"/>
              </a:lnSpc>
              <a:spcAft>
                <a:spcPts val="600"/>
              </a:spcAft>
              <a:buFont typeface="Arial" panose="020B0604020202020204" pitchFamily="34" charset="0"/>
              <a:buChar char="•"/>
              <a:defRPr/>
            </a:pPr>
            <a:r>
              <a:rPr kumimoji="1" lang="en-US" sz="3600" dirty="0">
                <a:latin typeface="Calibri" panose="020F0502020204030204" pitchFamily="34" charset="0"/>
                <a:cs typeface="Calibri" panose="020F0502020204030204" pitchFamily="34" charset="0"/>
              </a:rPr>
              <a:t>Root words</a:t>
            </a:r>
          </a:p>
          <a:p>
            <a:pPr marL="285750" indent="-228600">
              <a:lnSpc>
                <a:spcPct val="90000"/>
              </a:lnSpc>
              <a:spcAft>
                <a:spcPts val="600"/>
              </a:spcAft>
              <a:buFont typeface="Arial" panose="020B0604020202020204" pitchFamily="34" charset="0"/>
              <a:buChar char="•"/>
              <a:defRPr/>
            </a:pPr>
            <a:r>
              <a:rPr kumimoji="1" lang="en-US" sz="3600" dirty="0">
                <a:latin typeface="Calibri" panose="020F0502020204030204" pitchFamily="34" charset="0"/>
                <a:cs typeface="Calibri" panose="020F0502020204030204" pitchFamily="34" charset="0"/>
              </a:rPr>
              <a:t>Derivations</a:t>
            </a:r>
          </a:p>
          <a:p>
            <a:pPr marL="285750" indent="-228600">
              <a:lnSpc>
                <a:spcPct val="90000"/>
              </a:lnSpc>
              <a:spcAft>
                <a:spcPts val="600"/>
              </a:spcAft>
              <a:buFont typeface="Arial" panose="020B0604020202020204" pitchFamily="34" charset="0"/>
              <a:buChar char="•"/>
              <a:defRPr/>
            </a:pPr>
            <a:r>
              <a:rPr kumimoji="1" lang="en-US" sz="3600" dirty="0">
                <a:latin typeface="Calibri" panose="020F0502020204030204" pitchFamily="34" charset="0"/>
                <a:cs typeface="Calibri" panose="020F0502020204030204" pitchFamily="34" charset="0"/>
              </a:rPr>
              <a:t>Cognates for English learners</a:t>
            </a:r>
          </a:p>
          <a:p>
            <a:pPr marL="285750" indent="-228600">
              <a:lnSpc>
                <a:spcPct val="90000"/>
              </a:lnSpc>
              <a:spcAft>
                <a:spcPts val="600"/>
              </a:spcAft>
              <a:buFont typeface="Arial" panose="020B0604020202020204" pitchFamily="34" charset="0"/>
              <a:buChar char="•"/>
              <a:defRPr/>
            </a:pPr>
            <a:r>
              <a:rPr kumimoji="1" lang="en-US" sz="3600" dirty="0">
                <a:latin typeface="Calibri" panose="020F0502020204030204" pitchFamily="34" charset="0"/>
                <a:cs typeface="Calibri" panose="020F0502020204030204" pitchFamily="34" charset="0"/>
              </a:rPr>
              <a:t>Beware of false   cognates! (embarrassed/</a:t>
            </a:r>
          </a:p>
          <a:p>
            <a:pPr indent="-228600">
              <a:lnSpc>
                <a:spcPct val="90000"/>
              </a:lnSpc>
              <a:spcAft>
                <a:spcPts val="600"/>
              </a:spcAft>
              <a:buFont typeface="Arial" panose="020B0604020202020204" pitchFamily="34" charset="0"/>
              <a:buChar char="•"/>
              <a:defRPr/>
            </a:pPr>
            <a:r>
              <a:rPr kumimoji="1" lang="en-US" sz="3600" dirty="0">
                <a:latin typeface="Calibri" panose="020F0502020204030204" pitchFamily="34" charset="0"/>
                <a:cs typeface="Calibri" panose="020F0502020204030204" pitchFamily="34" charset="0"/>
              </a:rPr>
              <a:t>     </a:t>
            </a:r>
            <a:r>
              <a:rPr kumimoji="1" lang="en-US" sz="3600" dirty="0" err="1">
                <a:latin typeface="Calibri" panose="020F0502020204030204" pitchFamily="34" charset="0"/>
                <a:cs typeface="Calibri" panose="020F0502020204030204" pitchFamily="34" charset="0"/>
              </a:rPr>
              <a:t>embarazada</a:t>
            </a:r>
            <a:r>
              <a:rPr kumimoji="1" lang="en-US" sz="3600" dirty="0">
                <a:latin typeface="Calibri" panose="020F0502020204030204" pitchFamily="34" charset="0"/>
                <a:cs typeface="Calibri" panose="020F0502020204030204" pitchFamily="34" charset="0"/>
              </a:rPr>
              <a:t>)</a:t>
            </a:r>
          </a:p>
          <a:p>
            <a:pPr indent="-228600">
              <a:lnSpc>
                <a:spcPct val="90000"/>
              </a:lnSpc>
              <a:spcAft>
                <a:spcPts val="600"/>
              </a:spcAft>
              <a:buFont typeface="Arial" panose="020B0604020202020204" pitchFamily="34" charset="0"/>
              <a:buChar char="•"/>
              <a:defRPr/>
            </a:pPr>
            <a:endParaRPr lang="en-US" sz="2000" dirty="0"/>
          </a:p>
        </p:txBody>
      </p:sp>
      <p:pic>
        <p:nvPicPr>
          <p:cNvPr id="5" name="Picture 4" descr="A picture containing puzzle, child, computer, hand&#10;&#10;Description automatically generated">
            <a:extLst>
              <a:ext uri="{FF2B5EF4-FFF2-40B4-BE49-F238E27FC236}">
                <a16:creationId xmlns:a16="http://schemas.microsoft.com/office/drawing/2014/main" id="{9D4C8466-52FA-0A4B-9AA8-294008304B9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424626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900"/>
                    </a14:imgEffect>
                    <a14:imgEffect>
                      <a14:saturation sat="66000"/>
                    </a14:imgEffect>
                  </a14:imgLayer>
                </a14:imgProps>
              </a:ext>
              <a:ext uri="{28A0092B-C50C-407E-A947-70E740481C1C}">
                <a14:useLocalDpi xmlns:a14="http://schemas.microsoft.com/office/drawing/2010/main"/>
              </a:ext>
            </a:extLst>
          </a:blip>
          <a:stretch>
            <a:fillRect/>
          </a:stretch>
        </p:blipFill>
        <p:spPr>
          <a:xfrm>
            <a:off x="0" y="-1143001"/>
            <a:ext cx="12433110" cy="9324833"/>
          </a:xfrm>
          <a:prstGeom prst="rect">
            <a:avLst/>
          </a:prstGeom>
        </p:spPr>
      </p:pic>
      <p:sp>
        <p:nvSpPr>
          <p:cNvPr id="5" name="Title 1"/>
          <p:cNvSpPr txBox="1">
            <a:spLocks/>
          </p:cNvSpPr>
          <p:nvPr/>
        </p:nvSpPr>
        <p:spPr>
          <a:xfrm>
            <a:off x="4131742" y="2946647"/>
            <a:ext cx="7848600" cy="1927225"/>
          </a:xfrm>
          <a:prstGeom prst="rect">
            <a:avLst/>
          </a:prstGeom>
        </p:spPr>
        <p:txBody>
          <a:bodyPr vert="horz" lIns="91440" tIns="45720" rIns="91440" bIns="45720" rtlCol="0" anchor="b">
            <a:noAutofit/>
          </a:bodyPr>
          <a:lstStyle>
            <a:lvl1pPr algn="l" defTabSz="914400" rtl="0" eaLnBrk="1" latinLnBrk="0" hangingPunct="1">
              <a:spcBef>
                <a:spcPct val="0"/>
              </a:spcBef>
              <a:buNone/>
              <a:defRPr sz="5400" b="1" kern="1200" cap="all" spc="-100" baseline="0">
                <a:solidFill>
                  <a:schemeClr val="tx2"/>
                </a:solidFill>
                <a:latin typeface="+mj-lt"/>
                <a:ea typeface="+mj-ea"/>
                <a:cs typeface="+mj-cs"/>
              </a:defRPr>
            </a:lvl1pPr>
          </a:lstStyle>
          <a:p>
            <a:pPr>
              <a:lnSpc>
                <a:spcPct val="70000"/>
              </a:lnSpc>
              <a:defRPr/>
            </a:pPr>
            <a:r>
              <a:rPr lang="en-US" sz="4800" dirty="0">
                <a:solidFill>
                  <a:srgbClr val="292934"/>
                </a:solidFill>
                <a:latin typeface="Calibri"/>
              </a:rPr>
              <a:t>Looking </a:t>
            </a:r>
            <a:br>
              <a:rPr lang="en-US" sz="4800" dirty="0">
                <a:solidFill>
                  <a:srgbClr val="292934"/>
                </a:solidFill>
                <a:latin typeface="Calibri"/>
              </a:rPr>
            </a:br>
            <a:r>
              <a:rPr lang="en-US" sz="4800" dirty="0">
                <a:solidFill>
                  <a:srgbClr val="292934"/>
                </a:solidFill>
                <a:latin typeface="Calibri"/>
              </a:rPr>
              <a:t>Outside words</a:t>
            </a:r>
          </a:p>
        </p:txBody>
      </p:sp>
      <p:sp>
        <p:nvSpPr>
          <p:cNvPr id="6" name="Subtitle 2"/>
          <p:cNvSpPr txBox="1">
            <a:spLocks/>
          </p:cNvSpPr>
          <p:nvPr/>
        </p:nvSpPr>
        <p:spPr>
          <a:xfrm>
            <a:off x="4131742" y="4846978"/>
            <a:ext cx="6400800" cy="1752600"/>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85000"/>
              <a:buFont typeface="Arial" pitchFamily="34" charset="0"/>
              <a:buNone/>
              <a:defRPr sz="2400" kern="1200">
                <a:solidFill>
                  <a:schemeClr val="tx1">
                    <a:lumMod val="75000"/>
                    <a:lumOff val="25000"/>
                  </a:schemeClr>
                </a:solidFill>
                <a:latin typeface="+mn-lt"/>
                <a:ea typeface="+mn-ea"/>
                <a:cs typeface="+mn-cs"/>
              </a:defRPr>
            </a:lvl1pPr>
            <a:lvl2pPr marL="457200" indent="0" algn="ctr" defTabSz="914400" rtl="0" eaLnBrk="1" latinLnBrk="0" hangingPunct="1">
              <a:spcBef>
                <a:spcPct val="20000"/>
              </a:spcBef>
              <a:buClr>
                <a:schemeClr val="accent1"/>
              </a:buClr>
              <a:buSzPct val="85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9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9pPr>
          </a:lstStyle>
          <a:p>
            <a:pPr>
              <a:buClr>
                <a:srgbClr val="93A299"/>
              </a:buClr>
              <a:defRPr/>
            </a:pPr>
            <a:r>
              <a:rPr lang="en-US" sz="3200" dirty="0">
                <a:solidFill>
                  <a:srgbClr val="292934"/>
                </a:solidFill>
                <a:latin typeface="Calibri"/>
              </a:rPr>
              <a:t>Contextual analysis</a:t>
            </a:r>
          </a:p>
        </p:txBody>
      </p:sp>
      <p:cxnSp>
        <p:nvCxnSpPr>
          <p:cNvPr id="7" name="Straight Connector 6"/>
          <p:cNvCxnSpPr/>
          <p:nvPr/>
        </p:nvCxnSpPr>
        <p:spPr>
          <a:xfrm>
            <a:off x="4148676" y="4846977"/>
            <a:ext cx="4343390" cy="0"/>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94845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CC69F5A-1639-4944-CB07-5F1C596D6905}"/>
            </a:ext>
          </a:extLst>
        </p:cNvPr>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hand holding a piece of paper&#10;&#10;Description automatically generated">
            <a:extLst>
              <a:ext uri="{FF2B5EF4-FFF2-40B4-BE49-F238E27FC236}">
                <a16:creationId xmlns:a16="http://schemas.microsoft.com/office/drawing/2014/main" id="{15DEF7F6-6EA7-8EED-25E4-C2A4CBC26F9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523488" y="10"/>
            <a:ext cx="8668512" cy="6857990"/>
          </a:xfrm>
          <a:prstGeom prst="rect">
            <a:avLst/>
          </a:prstGeom>
        </p:spPr>
      </p:pic>
      <p:sp>
        <p:nvSpPr>
          <p:cNvPr id="41" name="Rectangle 4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3D88809-AA19-31C7-B9CD-55D3B318B61E}"/>
              </a:ext>
            </a:extLst>
          </p:cNvPr>
          <p:cNvSpPr txBox="1"/>
          <p:nvPr/>
        </p:nvSpPr>
        <p:spPr>
          <a:xfrm>
            <a:off x="833073" y="2459843"/>
            <a:ext cx="4430555" cy="3204134"/>
          </a:xfrm>
          <a:prstGeom prst="rect">
            <a:avLst/>
          </a:prstGeom>
        </p:spPr>
        <p:txBody>
          <a:bodyPr vert="horz" lIns="91440" tIns="45720" rIns="91440" bIns="45720" rtlCol="0" anchor="b">
            <a:normAutofit fontScale="62500" lnSpcReduction="20000"/>
          </a:bodyPr>
          <a:lstStyle/>
          <a:p>
            <a:pPr marL="342900" indent="-342900" defTabSz="457200">
              <a:buFont typeface="Arial" panose="020B0604020202020204" pitchFamily="34" charset="0"/>
              <a:buChar char="•"/>
              <a:defRPr/>
            </a:pPr>
            <a:r>
              <a:rPr lang="en-US" sz="4800" dirty="0">
                <a:solidFill>
                  <a:prstClr val="white"/>
                </a:solidFill>
                <a:latin typeface="Calibri" panose="020F0502020204030204" pitchFamily="34" charset="0"/>
                <a:cs typeface="Calibri" panose="020F0502020204030204" pitchFamily="34" charset="0"/>
              </a:rPr>
              <a:t>Definition/Explanation</a:t>
            </a:r>
          </a:p>
          <a:p>
            <a:pPr marL="342900" indent="-342900" defTabSz="457200">
              <a:buFont typeface="Arial" panose="020B0604020202020204" pitchFamily="34" charset="0"/>
              <a:buChar char="•"/>
              <a:defRPr/>
            </a:pPr>
            <a:r>
              <a:rPr lang="en-US" sz="4800" dirty="0">
                <a:solidFill>
                  <a:prstClr val="white"/>
                </a:solidFill>
                <a:latin typeface="Calibri" panose="020F0502020204030204" pitchFamily="34" charset="0"/>
                <a:cs typeface="Calibri" panose="020F0502020204030204" pitchFamily="34" charset="0"/>
              </a:rPr>
              <a:t>Restatement/Synonym</a:t>
            </a:r>
          </a:p>
          <a:p>
            <a:pPr marL="342900" indent="-342900" defTabSz="457200">
              <a:buFont typeface="Arial" panose="020B0604020202020204" pitchFamily="34" charset="0"/>
              <a:buChar char="•"/>
              <a:defRPr/>
            </a:pPr>
            <a:r>
              <a:rPr lang="en-US" sz="4800" dirty="0">
                <a:solidFill>
                  <a:prstClr val="white"/>
                </a:solidFill>
                <a:latin typeface="Calibri" panose="020F0502020204030204" pitchFamily="34" charset="0"/>
                <a:cs typeface="Calibri" panose="020F0502020204030204" pitchFamily="34" charset="0"/>
              </a:rPr>
              <a:t>Contrast/Antonym</a:t>
            </a:r>
          </a:p>
          <a:p>
            <a:pPr marL="342900" indent="-342900" defTabSz="457200">
              <a:buFont typeface="Arial" panose="020B0604020202020204" pitchFamily="34" charset="0"/>
              <a:buChar char="•"/>
              <a:defRPr/>
            </a:pPr>
            <a:r>
              <a:rPr lang="en-US" sz="4800" dirty="0">
                <a:solidFill>
                  <a:prstClr val="white"/>
                </a:solidFill>
                <a:latin typeface="Calibri" panose="020F0502020204030204" pitchFamily="34" charset="0"/>
                <a:cs typeface="Calibri" panose="020F0502020204030204" pitchFamily="34" charset="0"/>
              </a:rPr>
              <a:t>Inference/General Context</a:t>
            </a:r>
          </a:p>
          <a:p>
            <a:pPr marL="342900" indent="-342900" defTabSz="457200">
              <a:buFont typeface="Arial" panose="020B0604020202020204" pitchFamily="34" charset="0"/>
              <a:buChar char="•"/>
              <a:defRPr/>
            </a:pPr>
            <a:r>
              <a:rPr lang="en-US" sz="4800" dirty="0">
                <a:solidFill>
                  <a:prstClr val="white"/>
                </a:solidFill>
                <a:latin typeface="Calibri" panose="020F0502020204030204" pitchFamily="34" charset="0"/>
                <a:cs typeface="Calibri" panose="020F0502020204030204" pitchFamily="34" charset="0"/>
              </a:rPr>
              <a:t>Punctuation</a:t>
            </a:r>
          </a:p>
          <a:p>
            <a:pPr>
              <a:lnSpc>
                <a:spcPct val="90000"/>
              </a:lnSpc>
              <a:spcBef>
                <a:spcPct val="0"/>
              </a:spcBef>
              <a:spcAft>
                <a:spcPts val="600"/>
              </a:spcAft>
              <a:defRPr/>
            </a:pPr>
            <a:endParaRPr lang="en-US" sz="4800" b="1" dirty="0">
              <a:solidFill>
                <a:schemeClr val="bg1"/>
              </a:solidFill>
              <a:latin typeface="+mj-lt"/>
              <a:ea typeface="+mj-ea"/>
              <a:cs typeface="+mj-cs"/>
            </a:endParaRPr>
          </a:p>
        </p:txBody>
      </p:sp>
      <p:sp>
        <p:nvSpPr>
          <p:cNvPr id="43" name="Rectangle 4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5" name="Rectangle 4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C4B224E-CC62-30C1-03FB-4E25B6DC0BAF}"/>
              </a:ext>
            </a:extLst>
          </p:cNvPr>
          <p:cNvSpPr txBox="1"/>
          <p:nvPr/>
        </p:nvSpPr>
        <p:spPr>
          <a:xfrm>
            <a:off x="1787857" y="3429000"/>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81AEC90D-9EEA-1A88-04B7-EE2D43211615}"/>
              </a:ext>
            </a:extLst>
          </p:cNvPr>
          <p:cNvSpPr txBox="1"/>
          <p:nvPr/>
        </p:nvSpPr>
        <p:spPr>
          <a:xfrm>
            <a:off x="1419368" y="1057387"/>
            <a:ext cx="4572000" cy="1600438"/>
          </a:xfrm>
          <a:prstGeom prst="rect">
            <a:avLst/>
          </a:prstGeom>
          <a:noFill/>
        </p:spPr>
        <p:txBody>
          <a:bodyPr wrap="square" rtlCol="0">
            <a:spAutoFit/>
          </a:bodyPr>
          <a:lstStyle/>
          <a:p>
            <a:pPr algn="ctr"/>
            <a:r>
              <a:rPr lang="en-US" sz="4000" b="1" dirty="0">
                <a:solidFill>
                  <a:schemeClr val="bg1"/>
                </a:solidFill>
                <a:ea typeface="+mj-ea"/>
                <a:cs typeface="+mj-cs"/>
              </a:rPr>
              <a:t>Look Outside the Word: Context</a:t>
            </a:r>
          </a:p>
          <a:p>
            <a:endParaRPr lang="en-US" dirty="0"/>
          </a:p>
        </p:txBody>
      </p:sp>
    </p:spTree>
    <p:extLst>
      <p:ext uri="{BB962C8B-B14F-4D97-AF65-F5344CB8AC3E}">
        <p14:creationId xmlns:p14="http://schemas.microsoft.com/office/powerpoint/2010/main" val="4107459338"/>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F3631-1DE5-F97A-3C0C-18F5756FC364}"/>
            </a:ext>
          </a:extLst>
        </p:cNvPr>
        <p:cNvGrpSpPr/>
        <p:nvPr/>
      </p:nvGrpSpPr>
      <p:grpSpPr>
        <a:xfrm>
          <a:off x="0" y="0"/>
          <a:ext cx="0" cy="0"/>
          <a:chOff x="0" y="0"/>
          <a:chExt cx="0" cy="0"/>
        </a:xfrm>
      </p:grpSpPr>
      <p:pic>
        <p:nvPicPr>
          <p:cNvPr id="3" name="Picture 2" descr="A picture containing screenshot, colorfulness, circle&#10;&#10;Description automatically generated">
            <a:extLst>
              <a:ext uri="{FF2B5EF4-FFF2-40B4-BE49-F238E27FC236}">
                <a16:creationId xmlns:a16="http://schemas.microsoft.com/office/drawing/2014/main" id="{7BD53096-6D61-C562-5BAC-9557EF73C8E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57104" y="2375781"/>
            <a:ext cx="7696612" cy="2106441"/>
          </a:xfrm>
          <a:prstGeom prst="rect">
            <a:avLst/>
          </a:prstGeom>
        </p:spPr>
      </p:pic>
      <p:sp>
        <p:nvSpPr>
          <p:cNvPr id="4" name="Oval 3">
            <a:extLst>
              <a:ext uri="{FF2B5EF4-FFF2-40B4-BE49-F238E27FC236}">
                <a16:creationId xmlns:a16="http://schemas.microsoft.com/office/drawing/2014/main" id="{F28C6B33-0A39-3F90-677D-622596DD7571}"/>
              </a:ext>
            </a:extLst>
          </p:cNvPr>
          <p:cNvSpPr/>
          <p:nvPr/>
        </p:nvSpPr>
        <p:spPr>
          <a:xfrm>
            <a:off x="2422955" y="3150974"/>
            <a:ext cx="759941" cy="78311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23">
              <a:defRPr/>
            </a:pPr>
            <a:r>
              <a:rPr lang="en-US" sz="1500" dirty="0">
                <a:solidFill>
                  <a:srgbClr val="000000"/>
                </a:solidFill>
                <a:latin typeface="Arial"/>
                <a:ea typeface="ＭＳ Ｐゴシック"/>
              </a:rPr>
              <a:t>R = 4</a:t>
            </a:r>
          </a:p>
        </p:txBody>
      </p:sp>
      <p:sp>
        <p:nvSpPr>
          <p:cNvPr id="5" name="Oval 4">
            <a:extLst>
              <a:ext uri="{FF2B5EF4-FFF2-40B4-BE49-F238E27FC236}">
                <a16:creationId xmlns:a16="http://schemas.microsoft.com/office/drawing/2014/main" id="{092E7FA9-751E-3939-52CD-793D37A3280B}"/>
              </a:ext>
            </a:extLst>
          </p:cNvPr>
          <p:cNvSpPr/>
          <p:nvPr/>
        </p:nvSpPr>
        <p:spPr>
          <a:xfrm>
            <a:off x="6394228" y="3263602"/>
            <a:ext cx="1230923" cy="557852"/>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17">
              <a:defRPr/>
            </a:pPr>
            <a:r>
              <a:rPr lang="en-US" sz="2400" dirty="0">
                <a:solidFill>
                  <a:prstClr val="black"/>
                </a:solidFill>
                <a:latin typeface="Calibri" panose="020F0502020204030204"/>
                <a:ea typeface="ＭＳ Ｐゴシック"/>
              </a:rPr>
              <a:t>0.62</a:t>
            </a:r>
          </a:p>
        </p:txBody>
      </p:sp>
      <p:sp>
        <p:nvSpPr>
          <p:cNvPr id="7" name="TextBox 6">
            <a:extLst>
              <a:ext uri="{FF2B5EF4-FFF2-40B4-BE49-F238E27FC236}">
                <a16:creationId xmlns:a16="http://schemas.microsoft.com/office/drawing/2014/main" id="{39087D39-E2FF-39EE-D404-59361497C3C1}"/>
              </a:ext>
            </a:extLst>
          </p:cNvPr>
          <p:cNvSpPr txBox="1"/>
          <p:nvPr/>
        </p:nvSpPr>
        <p:spPr>
          <a:xfrm>
            <a:off x="3303374" y="1218723"/>
            <a:ext cx="5869227" cy="707886"/>
          </a:xfrm>
          <a:prstGeom prst="rect">
            <a:avLst/>
          </a:prstGeom>
          <a:noFill/>
        </p:spPr>
        <p:txBody>
          <a:bodyPr wrap="square">
            <a:spAutoFit/>
          </a:bodyPr>
          <a:lstStyle/>
          <a:p>
            <a:pPr algn="ctr" defTabSz="342917">
              <a:defRPr/>
            </a:pPr>
            <a:r>
              <a:rPr lang="en-US" sz="4000" dirty="0">
                <a:solidFill>
                  <a:prstClr val="black"/>
                </a:solidFill>
                <a:latin typeface="Calibri" panose="020F0502020204030204"/>
                <a:ea typeface="ＭＳ Ｐゴシック"/>
              </a:rPr>
              <a:t>Vocabulary Instruction</a:t>
            </a:r>
          </a:p>
        </p:txBody>
      </p:sp>
      <p:sp>
        <p:nvSpPr>
          <p:cNvPr id="9" name="TextBox 8">
            <a:extLst>
              <a:ext uri="{FF2B5EF4-FFF2-40B4-BE49-F238E27FC236}">
                <a16:creationId xmlns:a16="http://schemas.microsoft.com/office/drawing/2014/main" id="{8DD52EBF-0987-5B45-E6B7-59D037D20E74}"/>
              </a:ext>
            </a:extLst>
          </p:cNvPr>
          <p:cNvSpPr txBox="1"/>
          <p:nvPr/>
        </p:nvSpPr>
        <p:spPr>
          <a:xfrm>
            <a:off x="4274271" y="5370043"/>
            <a:ext cx="4573544" cy="415498"/>
          </a:xfrm>
          <a:prstGeom prst="rect">
            <a:avLst/>
          </a:prstGeom>
          <a:noFill/>
        </p:spPr>
        <p:txBody>
          <a:bodyPr wrap="square">
            <a:spAutoFit/>
          </a:bodyPr>
          <a:lstStyle/>
          <a:p>
            <a:pPr defTabSz="457223">
              <a:defRPr/>
            </a:pPr>
            <a:r>
              <a:rPr lang="en-US" sz="2100" dirty="0" err="1">
                <a:solidFill>
                  <a:srgbClr val="000000"/>
                </a:solidFill>
                <a:latin typeface="Arial"/>
                <a:ea typeface="ＭＳ Ｐゴシック"/>
              </a:rPr>
              <a:t>www.visiblelearningmetax.com</a:t>
            </a:r>
            <a:endParaRPr lang="en-US" sz="2100" dirty="0">
              <a:solidFill>
                <a:srgbClr val="000000"/>
              </a:solidFill>
              <a:latin typeface="Arial"/>
              <a:ea typeface="ＭＳ Ｐゴシック"/>
            </a:endParaRPr>
          </a:p>
        </p:txBody>
      </p:sp>
      <p:sp>
        <p:nvSpPr>
          <p:cNvPr id="2" name="Rectangle 1">
            <a:extLst>
              <a:ext uri="{FF2B5EF4-FFF2-40B4-BE49-F238E27FC236}">
                <a16:creationId xmlns:a16="http://schemas.microsoft.com/office/drawing/2014/main" id="{98648064-8FA2-4A56-7D95-44C40EB888A0}"/>
              </a:ext>
            </a:extLst>
          </p:cNvPr>
          <p:cNvSpPr/>
          <p:nvPr/>
        </p:nvSpPr>
        <p:spPr>
          <a:xfrm>
            <a:off x="152400" y="102990"/>
            <a:ext cx="11887200" cy="662801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11087253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753" name="Rectangle 31752">
            <a:extLst>
              <a:ext uri="{FF2B5EF4-FFF2-40B4-BE49-F238E27FC236}">
                <a16:creationId xmlns:a16="http://schemas.microsoft.com/office/drawing/2014/main" id="{71A784BF-09DB-448D-99FC-B49DFC6605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1755" name="Rectangle 31754">
            <a:extLst>
              <a:ext uri="{FF2B5EF4-FFF2-40B4-BE49-F238E27FC236}">
                <a16:creationId xmlns:a16="http://schemas.microsoft.com/office/drawing/2014/main" id="{917859B3-4C91-478D-929D-BB6433F908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4218905"/>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112C98C-CC7F-DD4F-8EED-1EE2022BBB7C}"/>
              </a:ext>
            </a:extLst>
          </p:cNvPr>
          <p:cNvSpPr txBox="1"/>
          <p:nvPr/>
        </p:nvSpPr>
        <p:spPr>
          <a:xfrm>
            <a:off x="838200" y="4435052"/>
            <a:ext cx="3093720" cy="164592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1" lang="en-US" sz="4000" b="1" i="0" u="none" strike="noStrike" kern="1200" cap="none" spc="0" normalizeH="0" baseline="0" noProof="0" dirty="0">
                <a:ln>
                  <a:noFill/>
                </a:ln>
                <a:solidFill>
                  <a:prstClr val="black"/>
                </a:solidFill>
                <a:effectLst/>
                <a:uLnTx/>
                <a:uFillTx/>
                <a:ea typeface="+mn-ea"/>
                <a:cs typeface="+mn-cs"/>
              </a:rPr>
              <a:t>Look Outside the Word: </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1" lang="en-US" sz="4000" b="1" i="0" u="none" strike="noStrike" kern="1200" cap="none" spc="0" normalizeH="0" baseline="0" noProof="0" dirty="0">
                <a:ln>
                  <a:noFill/>
                </a:ln>
                <a:solidFill>
                  <a:prstClr val="black"/>
                </a:solidFill>
                <a:effectLst/>
                <a:uLnTx/>
                <a:uFillTx/>
                <a:ea typeface="+mn-ea"/>
                <a:cs typeface="+mn-cs"/>
              </a:rPr>
              <a:t>Resources</a:t>
            </a:r>
            <a:endParaRPr kumimoji="0" lang="en-US" sz="4000" b="1" i="0" u="none" strike="noStrike" kern="1200" cap="none" spc="0" normalizeH="0" baseline="0" noProof="0" dirty="0">
              <a:ln>
                <a:noFill/>
              </a:ln>
              <a:solidFill>
                <a:prstClr val="black"/>
              </a:solidFill>
              <a:effectLst/>
              <a:uLnTx/>
              <a:uFillTx/>
              <a:ea typeface="+mn-ea"/>
              <a:cs typeface="+mn-cs"/>
            </a:endParaRPr>
          </a:p>
        </p:txBody>
      </p:sp>
      <p:pic>
        <p:nvPicPr>
          <p:cNvPr id="31748" name="Picture 4" descr="MacBook Air M1 review: Faster than most PCs, no fan required | Engadget">
            <a:extLst>
              <a:ext uri="{FF2B5EF4-FFF2-40B4-BE49-F238E27FC236}">
                <a16:creationId xmlns:a16="http://schemas.microsoft.com/office/drawing/2014/main" id="{4731687E-A53B-184C-8391-41DFE516B89D}"/>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2"/>
          <a:stretch/>
        </p:blipFill>
        <p:spPr bwMode="auto">
          <a:xfrm>
            <a:off x="20" y="-6"/>
            <a:ext cx="3931900" cy="40050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69545CA2-5D60-F5FD-75B9-BEFB56DDB18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2"/>
          <a:stretch/>
        </p:blipFill>
        <p:spPr>
          <a:xfrm>
            <a:off x="4130040" y="6"/>
            <a:ext cx="3931920" cy="4005071"/>
          </a:xfrm>
          <a:prstGeom prst="rect">
            <a:avLst/>
          </a:prstGeom>
        </p:spPr>
      </p:pic>
      <p:pic>
        <p:nvPicPr>
          <p:cNvPr id="3" name="Picture 2" descr="A picture containing indoor, sitting, table, cup&#10;&#10;Description automatically generated">
            <a:extLst>
              <a:ext uri="{FF2B5EF4-FFF2-40B4-BE49-F238E27FC236}">
                <a16:creationId xmlns:a16="http://schemas.microsoft.com/office/drawing/2014/main" id="{E94E4790-BB57-1642-8280-5F14BC71EDC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
          <a:stretch/>
        </p:blipFill>
        <p:spPr>
          <a:xfrm>
            <a:off x="8260080" y="-1"/>
            <a:ext cx="3931920" cy="4005072"/>
          </a:xfrm>
          <a:prstGeom prst="rect">
            <a:avLst/>
          </a:prstGeom>
        </p:spPr>
      </p:pic>
      <p:sp>
        <p:nvSpPr>
          <p:cNvPr id="31757" name="Rectangle 31756">
            <a:extLst>
              <a:ext uri="{FF2B5EF4-FFF2-40B4-BE49-F238E27FC236}">
                <a16:creationId xmlns:a16="http://schemas.microsoft.com/office/drawing/2014/main" id="{6283FBD2-A663-469F-855C-06D86E3C11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491151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759" name="Rectangle 31758">
            <a:extLst>
              <a:ext uri="{FF2B5EF4-FFF2-40B4-BE49-F238E27FC236}">
                <a16:creationId xmlns:a16="http://schemas.microsoft.com/office/drawing/2014/main" id="{8A1279FC-7441-4E55-B082-2774E6316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398520" y="5254418"/>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8EEF877-7AD6-4246-A6A4-D14AFC2890D7}"/>
              </a:ext>
            </a:extLst>
          </p:cNvPr>
          <p:cNvSpPr txBox="1"/>
          <p:nvPr/>
        </p:nvSpPr>
        <p:spPr>
          <a:xfrm>
            <a:off x="4363857" y="4218905"/>
            <a:ext cx="7625381" cy="2422942"/>
          </a:xfrm>
          <a:prstGeom prst="rect">
            <a:avLst/>
          </a:prstGeom>
        </p:spPr>
        <p:txBody>
          <a:bodyPr vert="horz" lIns="91440" tIns="45720" rIns="91440" bIns="45720" rtlCol="0" anchor="ctr">
            <a:normAutofit fontScale="77500" lnSpcReduction="20000"/>
          </a:bodyPr>
          <a:lstStyle/>
          <a:p>
            <a:pPr marL="342900" indent="-342900" defTabSz="457200">
              <a:buFont typeface="Arial" panose="020B0604020202020204" pitchFamily="34" charset="0"/>
              <a:buChar char="•"/>
              <a:defRPr/>
            </a:pPr>
            <a:r>
              <a:rPr kumimoji="1" lang="en-US" sz="3000" dirty="0">
                <a:cs typeface="Avenir Book"/>
              </a:rPr>
              <a:t>Dictionaries and glossaries</a:t>
            </a:r>
          </a:p>
          <a:p>
            <a:pPr marL="342900" indent="-342900" defTabSz="457200">
              <a:buFont typeface="Arial" panose="020B0604020202020204" pitchFamily="34" charset="0"/>
              <a:buChar char="•"/>
              <a:defRPr/>
            </a:pPr>
            <a:endParaRPr kumimoji="1" lang="en-US" sz="3000" dirty="0">
              <a:cs typeface="Avenir Book"/>
            </a:endParaRPr>
          </a:p>
          <a:p>
            <a:pPr marL="342900" indent="-342900" defTabSz="457200">
              <a:buFont typeface="Arial" panose="020B0604020202020204" pitchFamily="34" charset="0"/>
              <a:buChar char="•"/>
              <a:defRPr/>
            </a:pPr>
            <a:r>
              <a:rPr kumimoji="1" lang="en-US" sz="3000" dirty="0">
                <a:cs typeface="Avenir Book"/>
              </a:rPr>
              <a:t>Bookmarked Internet resources </a:t>
            </a:r>
          </a:p>
          <a:p>
            <a:pPr marL="342900" indent="-342900" defTabSz="457200">
              <a:buFont typeface="Arial" panose="020B0604020202020204" pitchFamily="34" charset="0"/>
              <a:buChar char="•"/>
              <a:defRPr/>
            </a:pPr>
            <a:endParaRPr kumimoji="1" lang="en-US" sz="3000" dirty="0">
              <a:cs typeface="Avenir Book"/>
            </a:endParaRPr>
          </a:p>
          <a:p>
            <a:pPr marL="342900" indent="-342900" defTabSz="457200">
              <a:buFont typeface="Arial" panose="020B0604020202020204" pitchFamily="34" charset="0"/>
              <a:buChar char="•"/>
              <a:defRPr/>
            </a:pPr>
            <a:r>
              <a:rPr kumimoji="1" lang="en-US" sz="3000" dirty="0">
                <a:cs typeface="Avenir Book"/>
              </a:rPr>
              <a:t>Peer resources from productive group work</a:t>
            </a:r>
          </a:p>
          <a:p>
            <a:pPr marL="342900" indent="-342900" defTabSz="457200">
              <a:buFont typeface="Arial" panose="020B0604020202020204" pitchFamily="34" charset="0"/>
              <a:buChar char="•"/>
              <a:defRPr/>
            </a:pPr>
            <a:endParaRPr kumimoji="1" lang="en-US" sz="3000" dirty="0">
              <a:cs typeface="Avenir Book"/>
            </a:endParaRPr>
          </a:p>
          <a:p>
            <a:pPr marL="342900" indent="-342900" defTabSz="457200">
              <a:buFont typeface="Arial" panose="020B0604020202020204" pitchFamily="34" charset="0"/>
              <a:buChar char="•"/>
              <a:defRPr/>
            </a:pPr>
            <a:r>
              <a:rPr kumimoji="1" lang="en-US" sz="3000" dirty="0">
                <a:cs typeface="Avenir Book"/>
              </a:rPr>
              <a:t>Model how you use these (Phone a Friend, dictionary use on doc camera)</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1060383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4193" name="Rectangle 434192">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child pointing at a whiteboard&#10;&#10;AI-generated content may be incorrect.">
            <a:extLst>
              <a:ext uri="{FF2B5EF4-FFF2-40B4-BE49-F238E27FC236}">
                <a16:creationId xmlns:a16="http://schemas.microsoft.com/office/drawing/2014/main" id="{49467931-3604-6F29-CD24-6F0541C319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20" y="10"/>
            <a:ext cx="12191981" cy="6857990"/>
          </a:xfrm>
          <a:prstGeom prst="rect">
            <a:avLst/>
          </a:prstGeom>
        </p:spPr>
      </p:pic>
      <p:sp>
        <p:nvSpPr>
          <p:cNvPr id="434195" name="Rectangle 434194">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5" y="-1524511"/>
            <a:ext cx="4592270"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4178" name="Rectangle 2"/>
          <p:cNvSpPr>
            <a:spLocks noGrp="1" noChangeArrowheads="1"/>
          </p:cNvSpPr>
          <p:nvPr>
            <p:ph type="ctrTitle" idx="4294967295"/>
          </p:nvPr>
        </p:nvSpPr>
        <p:spPr>
          <a:xfrm>
            <a:off x="404553" y="3091928"/>
            <a:ext cx="9078562" cy="2387600"/>
          </a:xfrm>
        </p:spPr>
        <p:txBody>
          <a:bodyPr vert="horz" lIns="91440" tIns="45720" rIns="91440" bIns="45720" rtlCol="0" anchor="b">
            <a:normAutofit/>
          </a:bodyPr>
          <a:lstStyle/>
          <a:p>
            <a:pPr algn="l" defTabSz="914400">
              <a:lnSpc>
                <a:spcPct val="90000"/>
              </a:lnSpc>
            </a:pPr>
            <a:r>
              <a:rPr kumimoji="1" lang="en-US" sz="4100" dirty="0">
                <a:solidFill>
                  <a:schemeClr val="bg1"/>
                </a:solidFill>
              </a:rPr>
              <a:t>Step 3: </a:t>
            </a:r>
            <a:br>
              <a:rPr kumimoji="1" lang="en-US" sz="4100" dirty="0">
                <a:solidFill>
                  <a:schemeClr val="bg1"/>
                </a:solidFill>
              </a:rPr>
            </a:br>
            <a:r>
              <a:rPr kumimoji="1" lang="en-US" sz="4100" dirty="0">
                <a:solidFill>
                  <a:schemeClr val="bg1"/>
                </a:solidFill>
              </a:rPr>
              <a:t>Make it Useable Through Peer Collaboration</a:t>
            </a:r>
            <a:br>
              <a:rPr kumimoji="1" lang="en-US" sz="4100" b="1" dirty="0">
                <a:solidFill>
                  <a:schemeClr val="bg1"/>
                </a:solidFill>
              </a:rPr>
            </a:br>
            <a:endParaRPr kumimoji="1" lang="en-US" sz="4100" dirty="0">
              <a:solidFill>
                <a:schemeClr val="bg1"/>
              </a:solidFill>
            </a:endParaRPr>
          </a:p>
        </p:txBody>
      </p:sp>
      <p:sp>
        <p:nvSpPr>
          <p:cNvPr id="434197" name="Rectangle: Rounded Corners 434196">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DF9FCF0-F93B-2599-AF0F-54EB51F1CA02}"/>
              </a:ext>
            </a:extLst>
          </p:cNvPr>
          <p:cNvSpPr/>
          <p:nvPr/>
        </p:nvSpPr>
        <p:spPr>
          <a:xfrm>
            <a:off x="152400" y="102990"/>
            <a:ext cx="11887200" cy="662801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32681595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36233" name="Rectangle 436232">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6226" name="Picture 3"/>
          <p:cNvPicPr>
            <a:picLocks noChangeAspect="1" noChangeArrowheads="1"/>
          </p:cNvPicPr>
          <p:nvPr/>
        </p:nvPicPr>
        <p:blipFill>
          <a:blip r:embed="rId3" cstate="email">
            <a:alphaModFix amt="50000"/>
            <a:extLst>
              <a:ext uri="{28A0092B-C50C-407E-A947-70E740481C1C}">
                <a14:useLocalDpi xmlns:a14="http://schemas.microsoft.com/office/drawing/2010/main"/>
              </a:ext>
            </a:extLst>
          </a:blip>
          <a:srcRect/>
          <a:stretch/>
        </p:blipFill>
        <p:spPr bwMode="auto">
          <a:xfrm>
            <a:off x="20" y="1"/>
            <a:ext cx="12191980" cy="685799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6228" name="Rectangle 2"/>
          <p:cNvSpPr>
            <a:spLocks noGrp="1" noChangeArrowheads="1"/>
          </p:cNvSpPr>
          <p:nvPr>
            <p:ph type="title" idx="4294967295"/>
          </p:nvPr>
        </p:nvSpPr>
        <p:spPr>
          <a:xfrm>
            <a:off x="1524000" y="1122362"/>
            <a:ext cx="9144000" cy="2900518"/>
          </a:xfrm>
        </p:spPr>
        <p:txBody>
          <a:bodyPr vert="horz" lIns="91440" tIns="45720" rIns="91440" bIns="45720" rtlCol="0" anchor="b">
            <a:normAutofit/>
          </a:bodyPr>
          <a:lstStyle/>
          <a:p>
            <a:pPr defTabSz="914400">
              <a:lnSpc>
                <a:spcPct val="90000"/>
              </a:lnSpc>
            </a:pPr>
            <a:r>
              <a:rPr kumimoji="1" lang="en-US" sz="6000" dirty="0">
                <a:solidFill>
                  <a:srgbClr val="FFFFFF"/>
                </a:solidFill>
                <a:latin typeface="Calibri" panose="020F0502020204030204" pitchFamily="34" charset="0"/>
                <a:cs typeface="Calibri" panose="020F0502020204030204" pitchFamily="34" charset="0"/>
              </a:rPr>
              <a:t>Oral Language and Vocabulary Development</a:t>
            </a:r>
          </a:p>
        </p:txBody>
      </p:sp>
      <p:sp>
        <p:nvSpPr>
          <p:cNvPr id="436227" name="Rectangle 4"/>
          <p:cNvSpPr>
            <a:spLocks noGrp="1" noChangeArrowheads="1"/>
          </p:cNvSpPr>
          <p:nvPr>
            <p:ph type="body" idx="4294967295"/>
          </p:nvPr>
        </p:nvSpPr>
        <p:spPr>
          <a:xfrm>
            <a:off x="1524000" y="4159404"/>
            <a:ext cx="9144000" cy="1098395"/>
          </a:xfrm>
        </p:spPr>
        <p:txBody>
          <a:bodyPr vert="horz" lIns="91440" tIns="45720" rIns="91440" bIns="45720" rtlCol="0">
            <a:noAutofit/>
          </a:bodyPr>
          <a:lstStyle/>
          <a:p>
            <a:pPr marL="0" indent="0" algn="ctr" defTabSz="914400">
              <a:lnSpc>
                <a:spcPct val="90000"/>
              </a:lnSpc>
              <a:spcBef>
                <a:spcPts val="1000"/>
              </a:spcBef>
              <a:buNone/>
            </a:pPr>
            <a:r>
              <a:rPr kumimoji="1" lang="en-US" sz="4000" dirty="0">
                <a:solidFill>
                  <a:srgbClr val="FFFFFF"/>
                </a:solidFill>
                <a:latin typeface="Calibri" panose="020F0502020204030204" pitchFamily="34" charset="0"/>
                <a:cs typeface="Calibri" panose="020F0502020204030204" pitchFamily="34" charset="0"/>
              </a:rPr>
              <a:t>Learners need to use vocabulary in meaningful exchanges with others.</a:t>
            </a:r>
          </a:p>
        </p:txBody>
      </p:sp>
    </p:spTree>
    <p:extLst>
      <p:ext uri="{BB962C8B-B14F-4D97-AF65-F5344CB8AC3E}">
        <p14:creationId xmlns:p14="http://schemas.microsoft.com/office/powerpoint/2010/main" val="2422213994"/>
      </p:ext>
    </p:extLst>
  </p:cSld>
  <p:clrMapOvr>
    <a:overrideClrMapping bg1="dk1" tx1="lt1" bg2="dk2" tx2="lt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P900448485.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4572000" cy="6858000"/>
          </a:xfrm>
          <a:prstGeom prst="rect">
            <a:avLst/>
          </a:prstGeom>
        </p:spPr>
      </p:pic>
      <p:sp>
        <p:nvSpPr>
          <p:cNvPr id="148483" name="Rectangle 1027"/>
          <p:cNvSpPr>
            <a:spLocks noGrp="1" noChangeArrowheads="1"/>
          </p:cNvSpPr>
          <p:nvPr>
            <p:ph type="ctrTitle"/>
          </p:nvPr>
        </p:nvSpPr>
        <p:spPr>
          <a:xfrm>
            <a:off x="0" y="5410200"/>
            <a:ext cx="12192000" cy="1447800"/>
          </a:xfrm>
          <a:solidFill>
            <a:srgbClr val="FFFE5E"/>
          </a:solidFill>
          <a:ln w="76200">
            <a:solidFill>
              <a:srgbClr val="FA7EFF"/>
            </a:solidFill>
            <a:miter lim="800000"/>
            <a:headEnd/>
            <a:tailEnd/>
          </a:ln>
          <a:effectLst>
            <a:outerShdw blurRad="63500" dist="35921" dir="2700000" algn="ctr" rotWithShape="0">
              <a:schemeClr val="bg1">
                <a:alpha val="74998"/>
              </a:schemeClr>
            </a:outerShdw>
          </a:effectLst>
        </p:spPr>
        <p:txBody>
          <a:bodyPr/>
          <a:lstStyle/>
          <a:p>
            <a:pPr eaLnBrk="1" hangingPunct="1">
              <a:defRPr/>
            </a:pPr>
            <a:r>
              <a:rPr lang="en-US" sz="3600" dirty="0">
                <a:solidFill>
                  <a:schemeClr val="tx1"/>
                </a:solidFill>
              </a:rPr>
              <a:t>To </a:t>
            </a:r>
            <a:r>
              <a:rPr lang="en-US" dirty="0">
                <a:solidFill>
                  <a:schemeClr val="tx1"/>
                </a:solidFill>
              </a:rPr>
              <a:t>acquire a new language</a:t>
            </a:r>
            <a:r>
              <a:rPr lang="en-US" sz="3600" dirty="0">
                <a:solidFill>
                  <a:schemeClr val="tx1"/>
                </a:solidFill>
              </a:rPr>
              <a:t>, you must </a:t>
            </a:r>
            <a:r>
              <a:rPr lang="en-US" dirty="0">
                <a:solidFill>
                  <a:schemeClr val="tx1"/>
                </a:solidFill>
              </a:rPr>
              <a:t>use it</a:t>
            </a:r>
            <a:r>
              <a:rPr lang="en-US" sz="3600" dirty="0">
                <a:solidFill>
                  <a:schemeClr val="tx1"/>
                </a:solidFill>
              </a:rPr>
              <a:t>, not merely </a:t>
            </a:r>
            <a:r>
              <a:rPr lang="en-US" dirty="0">
                <a:solidFill>
                  <a:schemeClr val="tx1"/>
                </a:solidFill>
              </a:rPr>
              <a:t>listen</a:t>
            </a:r>
            <a:r>
              <a:rPr lang="en-US" sz="3600" dirty="0">
                <a:solidFill>
                  <a:schemeClr val="tx1"/>
                </a:solidFill>
              </a:rPr>
              <a:t> to others using it.</a:t>
            </a:r>
            <a:endParaRPr lang="en-US" sz="3600" dirty="0">
              <a:solidFill>
                <a:schemeClr val="tx1"/>
              </a:solidFill>
              <a:latin typeface="Optima" charset="0"/>
            </a:endParaRPr>
          </a:p>
        </p:txBody>
      </p:sp>
      <p:sp>
        <p:nvSpPr>
          <p:cNvPr id="9219" name="Text Box 1028"/>
          <p:cNvSpPr txBox="1">
            <a:spLocks noChangeArrowheads="1"/>
          </p:cNvSpPr>
          <p:nvPr/>
        </p:nvSpPr>
        <p:spPr bwMode="auto">
          <a:xfrm>
            <a:off x="7470913" y="1814445"/>
            <a:ext cx="2362200" cy="1015663"/>
          </a:xfrm>
          <a:prstGeom prst="rect">
            <a:avLst/>
          </a:prstGeom>
          <a:solidFill>
            <a:srgbClr val="FFFF99"/>
          </a:solidFill>
          <a:ln w="76200">
            <a:solidFill>
              <a:srgbClr val="FF66FF"/>
            </a:solidFill>
            <a:miter lim="800000"/>
            <a:headEnd/>
            <a:tailEnd/>
          </a:ln>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457200" eaLnBrk="0" hangingPunct="0">
              <a:defRPr/>
            </a:pPr>
            <a:r>
              <a:rPr lang="en-US" sz="6000" dirty="0">
                <a:solidFill>
                  <a:srgbClr val="000000"/>
                </a:solidFill>
              </a:rPr>
              <a:t>TALK</a:t>
            </a:r>
          </a:p>
        </p:txBody>
      </p:sp>
    </p:spTree>
    <p:extLst>
      <p:ext uri="{BB962C8B-B14F-4D97-AF65-F5344CB8AC3E}">
        <p14:creationId xmlns:p14="http://schemas.microsoft.com/office/powerpoint/2010/main" val="9010316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Two school girls looking at a chemistry flask with blue liquid">
            <a:extLst>
              <a:ext uri="{FF2B5EF4-FFF2-40B4-BE49-F238E27FC236}">
                <a16:creationId xmlns:a16="http://schemas.microsoft.com/office/drawing/2014/main" id="{E1362F9A-3B2B-E5B1-1841-6A5D7E0C5A21}"/>
              </a:ext>
            </a:extLst>
          </p:cNvPr>
          <p:cNvPicPr>
            <a:picLocks noChangeAspect="1"/>
          </p:cNvPicPr>
          <p:nvPr/>
        </p:nvPicPr>
        <p:blipFill rotWithShape="1">
          <a:blip r:embed="rId3" cstate="email">
            <a:duotone>
              <a:prstClr val="black"/>
              <a:schemeClr val="tx2">
                <a:tint val="45000"/>
                <a:satMod val="400000"/>
              </a:schemeClr>
            </a:duotone>
            <a:alphaModFix amt="35000"/>
            <a:extLst>
              <a:ext uri="{28A0092B-C50C-407E-A947-70E740481C1C}">
                <a14:useLocalDpi xmlns:a14="http://schemas.microsoft.com/office/drawing/2010/main"/>
              </a:ext>
            </a:extLst>
          </a:blip>
          <a:srcRect/>
          <a:stretch/>
        </p:blipFill>
        <p:spPr>
          <a:xfrm>
            <a:off x="-142875" y="51609"/>
            <a:ext cx="11172146" cy="6855958"/>
          </a:xfrm>
          <a:prstGeom prst="rect">
            <a:avLst/>
          </a:prstGeom>
        </p:spPr>
      </p:pic>
      <p:sp>
        <p:nvSpPr>
          <p:cNvPr id="150530" name="Title 1"/>
          <p:cNvSpPr>
            <a:spLocks noGrp="1"/>
          </p:cNvSpPr>
          <p:nvPr>
            <p:ph type="title"/>
          </p:nvPr>
        </p:nvSpPr>
        <p:spPr>
          <a:xfrm>
            <a:off x="629648" y="413203"/>
            <a:ext cx="6387102" cy="1325563"/>
          </a:xfrm>
        </p:spPr>
        <p:txBody>
          <a:bodyPr>
            <a:normAutofit/>
          </a:bodyPr>
          <a:lstStyle/>
          <a:p>
            <a:pPr eaLnBrk="1" hangingPunct="1"/>
            <a:r>
              <a:rPr lang="en-US" b="1" dirty="0">
                <a:latin typeface="Century Gothic" panose="020B0502020202020204" pitchFamily="34" charset="0"/>
              </a:rPr>
              <a:t>Productive Group Work Examples</a:t>
            </a:r>
          </a:p>
        </p:txBody>
      </p:sp>
      <p:sp>
        <p:nvSpPr>
          <p:cNvPr id="355331" name="Content Placeholder 2"/>
          <p:cNvSpPr>
            <a:spLocks noGrp="1"/>
          </p:cNvSpPr>
          <p:nvPr>
            <p:ph idx="1"/>
          </p:nvPr>
        </p:nvSpPr>
        <p:spPr>
          <a:xfrm>
            <a:off x="805542" y="2871982"/>
            <a:ext cx="6382657" cy="3181684"/>
          </a:xfrm>
        </p:spPr>
        <p:txBody>
          <a:bodyPr anchor="t">
            <a:normAutofit/>
          </a:bodyPr>
          <a:lstStyle/>
          <a:p>
            <a:pPr marL="0" indent="0">
              <a:buNone/>
              <a:defRPr/>
            </a:pPr>
            <a:r>
              <a:rPr lang="en-US" sz="2400" dirty="0">
                <a:latin typeface="Century Gothic" panose="020B0502020202020204" pitchFamily="34" charset="0"/>
              </a:rPr>
              <a:t>Conversation Roundtable</a:t>
            </a:r>
          </a:p>
          <a:p>
            <a:pPr marL="0" indent="0">
              <a:buNone/>
              <a:defRPr/>
            </a:pPr>
            <a:r>
              <a:rPr lang="en-US" sz="2400" dirty="0">
                <a:latin typeface="Century Gothic" panose="020B0502020202020204" pitchFamily="34" charset="0"/>
              </a:rPr>
              <a:t>Numbered Heads Together</a:t>
            </a:r>
          </a:p>
          <a:p>
            <a:pPr marL="0" indent="0">
              <a:buNone/>
              <a:defRPr/>
            </a:pPr>
            <a:r>
              <a:rPr lang="en-US" sz="2400" dirty="0">
                <a:latin typeface="Century Gothic" panose="020B0502020202020204" pitchFamily="34" charset="0"/>
              </a:rPr>
              <a:t>Collaborative Poster</a:t>
            </a:r>
          </a:p>
          <a:p>
            <a:pPr marL="0" indent="0">
              <a:buNone/>
              <a:defRPr/>
            </a:pPr>
            <a:r>
              <a:rPr lang="en-US" sz="2400" dirty="0">
                <a:latin typeface="Century Gothic" panose="020B0502020202020204" pitchFamily="34" charset="0"/>
              </a:rPr>
              <a:t>Book clubs</a:t>
            </a:r>
          </a:p>
          <a:p>
            <a:pPr marL="0" indent="0">
              <a:buNone/>
              <a:defRPr/>
            </a:pPr>
            <a:r>
              <a:rPr lang="en-US" sz="2400" dirty="0">
                <a:latin typeface="Century Gothic" panose="020B0502020202020204" pitchFamily="34" charset="0"/>
              </a:rPr>
              <a:t>Jigsaw</a:t>
            </a:r>
          </a:p>
          <a:p>
            <a:pPr marL="0" indent="0">
              <a:buNone/>
              <a:defRPr/>
            </a:pPr>
            <a:r>
              <a:rPr lang="en-US" sz="2400" dirty="0">
                <a:latin typeface="Century Gothic" panose="020B0502020202020204" pitchFamily="34" charset="0"/>
              </a:rPr>
              <a:t>Walking Review</a:t>
            </a:r>
          </a:p>
          <a:p>
            <a:pPr marL="0" indent="0">
              <a:buNone/>
              <a:defRPr/>
            </a:pPr>
            <a:endParaRPr lang="en-US" sz="1800" dirty="0">
              <a:latin typeface="Arial" charset="0"/>
            </a:endParaRPr>
          </a:p>
          <a:p>
            <a:pPr eaLnBrk="1" hangingPunct="1">
              <a:defRPr/>
            </a:pPr>
            <a:endParaRPr lang="en-US" sz="1800" dirty="0">
              <a:latin typeface="Arial" charset="0"/>
            </a:endParaRPr>
          </a:p>
        </p:txBody>
      </p:sp>
      <p:sp>
        <p:nvSpPr>
          <p:cNvPr id="355336" name="Freeform: Shape 355335">
            <a:extLst>
              <a:ext uri="{FF2B5EF4-FFF2-40B4-BE49-F238E27FC236}">
                <a16:creationId xmlns:a16="http://schemas.microsoft.com/office/drawing/2014/main" id="{86B8807B-7828-4E42-86D6-939A5397D8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2055"/>
            <a:ext cx="4666892" cy="3481643"/>
          </a:xfrm>
          <a:custGeom>
            <a:avLst/>
            <a:gdLst>
              <a:gd name="connsiteX0" fmla="*/ 144173 w 4666892"/>
              <a:gd name="connsiteY0" fmla="*/ 0 h 3481643"/>
              <a:gd name="connsiteX1" fmla="*/ 4666892 w 4666892"/>
              <a:gd name="connsiteY1" fmla="*/ 0 h 3481643"/>
              <a:gd name="connsiteX2" fmla="*/ 4666892 w 4666892"/>
              <a:gd name="connsiteY2" fmla="*/ 2512390 h 3481643"/>
              <a:gd name="connsiteX3" fmla="*/ 4657487 w 4666892"/>
              <a:gd name="connsiteY3" fmla="*/ 2524968 h 3481643"/>
              <a:gd name="connsiteX4" fmla="*/ 2628900 w 4666892"/>
              <a:gd name="connsiteY4" fmla="*/ 3481643 h 3481643"/>
              <a:gd name="connsiteX5" fmla="*/ 0 w 4666892"/>
              <a:gd name="connsiteY5" fmla="*/ 852743 h 3481643"/>
              <a:gd name="connsiteX6" fmla="*/ 118190 w 4666892"/>
              <a:gd name="connsiteY6" fmla="*/ 70989 h 3481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481643">
                <a:moveTo>
                  <a:pt x="144173" y="0"/>
                </a:moveTo>
                <a:lnTo>
                  <a:pt x="4666892" y="0"/>
                </a:lnTo>
                <a:lnTo>
                  <a:pt x="4666892" y="2512390"/>
                </a:lnTo>
                <a:lnTo>
                  <a:pt x="4657487" y="2524968"/>
                </a:lnTo>
                <a:cubicBezTo>
                  <a:pt x="4175308" y="3109233"/>
                  <a:pt x="3445594" y="3481643"/>
                  <a:pt x="2628900" y="3481643"/>
                </a:cubicBezTo>
                <a:cubicBezTo>
                  <a:pt x="1176999" y="3481643"/>
                  <a:pt x="0" y="2304644"/>
                  <a:pt x="0" y="852743"/>
                </a:cubicBezTo>
                <a:cubicBezTo>
                  <a:pt x="0" y="580512"/>
                  <a:pt x="41379" y="317945"/>
                  <a:pt x="118190" y="70989"/>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descr="Students drawing.JPG"/>
          <p:cNvPicPr>
            <a:picLocks noChangeAspect="1"/>
          </p:cNvPicPr>
          <p:nvPr/>
        </p:nvPicPr>
        <p:blipFill rotWithShape="1">
          <a:blip r:embed="rId4" cstate="email">
            <a:extLst>
              <a:ext uri="{28A0092B-C50C-407E-A947-70E740481C1C}">
                <a14:useLocalDpi xmlns:a14="http://schemas.microsoft.com/office/drawing/2010/main"/>
              </a:ext>
            </a:extLst>
          </a:blip>
          <a:srcRect r="-2"/>
          <a:stretch/>
        </p:blipFill>
        <p:spPr>
          <a:xfrm>
            <a:off x="7689829" y="-2055"/>
            <a:ext cx="4502173" cy="3316924"/>
          </a:xfrm>
          <a:custGeom>
            <a:avLst/>
            <a:gdLst/>
            <a:ahLst/>
            <a:cxnLst/>
            <a:rect l="l" t="t" r="r" b="b"/>
            <a:pathLst>
              <a:path w="4502173" h="3316924">
                <a:moveTo>
                  <a:pt x="154695" y="0"/>
                </a:moveTo>
                <a:lnTo>
                  <a:pt x="4502173" y="0"/>
                </a:lnTo>
                <a:lnTo>
                  <a:pt x="4502173" y="2237639"/>
                </a:lnTo>
                <a:lnTo>
                  <a:pt x="4365663" y="2420191"/>
                </a:lnTo>
                <a:cubicBezTo>
                  <a:pt x="3913696" y="2967849"/>
                  <a:pt x="3229704" y="3316924"/>
                  <a:pt x="2464181" y="3316924"/>
                </a:cubicBezTo>
                <a:cubicBezTo>
                  <a:pt x="1103251" y="3316924"/>
                  <a:pt x="0" y="2213673"/>
                  <a:pt x="0" y="852743"/>
                </a:cubicBezTo>
                <a:cubicBezTo>
                  <a:pt x="0" y="597569"/>
                  <a:pt x="38787" y="351454"/>
                  <a:pt x="110786" y="119971"/>
                </a:cubicBezTo>
                <a:close/>
              </a:path>
            </a:pathLst>
          </a:custGeom>
        </p:spPr>
      </p:pic>
      <p:sp>
        <p:nvSpPr>
          <p:cNvPr id="355338" name="Freeform: Shape 355337">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descr="Close-up of a man and woman chemistry research scientists working in lab wearing safety goggles and lab coats">
            <a:extLst>
              <a:ext uri="{FF2B5EF4-FFF2-40B4-BE49-F238E27FC236}">
                <a16:creationId xmlns:a16="http://schemas.microsoft.com/office/drawing/2014/main" id="{40256D91-A9B3-2C14-9C10-BCF279503B3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r="-6" b="-5"/>
          <a:stretch/>
        </p:blipFill>
        <p:spPr>
          <a:xfrm>
            <a:off x="8768834" y="4082148"/>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p:spPr>
      </p:pic>
    </p:spTree>
  </p:cSld>
  <p:clrMapOvr>
    <a:overrideClrMapping bg1="dk1" tx1="lt1" bg2="dk2" tx2="lt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73" name="Line 22"/>
          <p:cNvSpPr>
            <a:spLocks noChangeShapeType="1"/>
          </p:cNvSpPr>
          <p:nvPr/>
        </p:nvSpPr>
        <p:spPr bwMode="auto">
          <a:xfrm>
            <a:off x="4114800" y="2895600"/>
            <a:ext cx="3962400" cy="0"/>
          </a:xfrm>
          <a:prstGeom prst="line">
            <a:avLst/>
          </a:prstGeom>
          <a:noFill/>
          <a:ln w="76200">
            <a:solidFill>
              <a:schemeClr val="tx1"/>
            </a:solidFill>
            <a:round/>
            <a:headEnd/>
            <a:tailEnd/>
          </a:ln>
          <a:extLst>
            <a:ext uri="{909E8E84-426E-40dd-AFC4-6F175D3DCCD1}">
              <a14:hiddenFill xmlns:a14="http://schemas.microsoft.com/office/drawing/2010/main" xmlns="">
                <a:noFill/>
              </a14:hiddenFill>
            </a:ext>
          </a:extLst>
        </p:spPr>
        <p:txBody>
          <a:bodyPr/>
          <a:lstStyle/>
          <a:p>
            <a:pPr defTabSz="914328" eaLnBrk="0" fontAlgn="base" hangingPunct="0">
              <a:spcBef>
                <a:spcPct val="0"/>
              </a:spcBef>
              <a:spcAft>
                <a:spcPct val="0"/>
              </a:spcAft>
              <a:defRPr/>
            </a:pPr>
            <a:endParaRPr lang="en-US" dirty="0">
              <a:solidFill>
                <a:prstClr val="black"/>
              </a:solidFill>
              <a:latin typeface="Arial" panose="020B0604020202020204" pitchFamily="34" charset="0"/>
            </a:endParaRPr>
          </a:p>
        </p:txBody>
      </p:sp>
      <p:sp>
        <p:nvSpPr>
          <p:cNvPr id="202778" name="Line 27"/>
          <p:cNvSpPr>
            <a:spLocks noChangeShapeType="1"/>
          </p:cNvSpPr>
          <p:nvPr/>
        </p:nvSpPr>
        <p:spPr bwMode="auto">
          <a:xfrm>
            <a:off x="6096000" y="4038600"/>
            <a:ext cx="0" cy="1219200"/>
          </a:xfrm>
          <a:prstGeom prst="line">
            <a:avLst/>
          </a:prstGeom>
          <a:noFill/>
          <a:ln w="76200">
            <a:solidFill>
              <a:schemeClr val="tx1"/>
            </a:solidFill>
            <a:round/>
            <a:headEnd/>
            <a:tailEnd/>
          </a:ln>
          <a:extLst>
            <a:ext uri="{909E8E84-426E-40dd-AFC4-6F175D3DCCD1}">
              <a14:hiddenFill xmlns:a14="http://schemas.microsoft.com/office/drawing/2010/main" xmlns="">
                <a:noFill/>
              </a14:hiddenFill>
            </a:ext>
          </a:extLst>
        </p:spPr>
        <p:txBody>
          <a:bodyPr/>
          <a:lstStyle/>
          <a:p>
            <a:pPr defTabSz="914328" eaLnBrk="0" fontAlgn="base" hangingPunct="0">
              <a:spcBef>
                <a:spcPct val="0"/>
              </a:spcBef>
              <a:spcAft>
                <a:spcPct val="0"/>
              </a:spcAft>
              <a:defRPr/>
            </a:pPr>
            <a:endParaRPr lang="en-US" dirty="0">
              <a:solidFill>
                <a:prstClr val="black"/>
              </a:solidFill>
              <a:latin typeface="Arial" panose="020B0604020202020204" pitchFamily="34" charset="0"/>
            </a:endParaRPr>
          </a:p>
        </p:txBody>
      </p:sp>
      <p:sp>
        <p:nvSpPr>
          <p:cNvPr id="202779" name="Line 28"/>
          <p:cNvSpPr>
            <a:spLocks noChangeShapeType="1"/>
          </p:cNvSpPr>
          <p:nvPr/>
        </p:nvSpPr>
        <p:spPr bwMode="auto">
          <a:xfrm>
            <a:off x="6096000" y="2895600"/>
            <a:ext cx="0" cy="1143000"/>
          </a:xfrm>
          <a:prstGeom prst="line">
            <a:avLst/>
          </a:prstGeom>
          <a:noFill/>
          <a:ln w="76200">
            <a:solidFill>
              <a:schemeClr val="tx1"/>
            </a:solidFill>
            <a:round/>
            <a:headEnd/>
            <a:tailEnd/>
          </a:ln>
          <a:extLst>
            <a:ext uri="{909E8E84-426E-40dd-AFC4-6F175D3DCCD1}">
              <a14:hiddenFill xmlns:a14="http://schemas.microsoft.com/office/drawing/2010/main" xmlns="">
                <a:noFill/>
              </a14:hiddenFill>
            </a:ext>
          </a:extLst>
        </p:spPr>
        <p:txBody>
          <a:bodyPr/>
          <a:lstStyle/>
          <a:p>
            <a:pPr defTabSz="914328" eaLnBrk="0" fontAlgn="base" hangingPunct="0">
              <a:spcBef>
                <a:spcPct val="0"/>
              </a:spcBef>
              <a:spcAft>
                <a:spcPct val="0"/>
              </a:spcAft>
              <a:defRPr/>
            </a:pPr>
            <a:endParaRPr lang="en-US" dirty="0">
              <a:solidFill>
                <a:prstClr val="black"/>
              </a:solidFill>
              <a:latin typeface="Arial" panose="020B0604020202020204" pitchFamily="34" charset="0"/>
            </a:endParaRPr>
          </a:p>
        </p:txBody>
      </p:sp>
      <p:sp>
        <p:nvSpPr>
          <p:cNvPr id="10" name="TextBox 9"/>
          <p:cNvSpPr txBox="1"/>
          <p:nvPr/>
        </p:nvSpPr>
        <p:spPr>
          <a:xfrm>
            <a:off x="-227501" y="572473"/>
            <a:ext cx="5706582" cy="1089529"/>
          </a:xfrm>
          <a:prstGeom prst="rect">
            <a:avLst/>
          </a:prstGeom>
          <a:noFill/>
        </p:spPr>
        <p:txBody>
          <a:bodyPr wrap="square" rtlCol="0">
            <a:spAutoFit/>
          </a:bodyPr>
          <a:lstStyle/>
          <a:p>
            <a:pPr algn="ctr" defTabSz="548348">
              <a:defRPr/>
            </a:pPr>
            <a:r>
              <a:rPr lang="en-US" sz="6480" dirty="0">
                <a:solidFill>
                  <a:srgbClr val="515151"/>
                </a:solidFill>
                <a:cs typeface="Calibri Light"/>
              </a:rPr>
              <a:t>Vocabulary</a:t>
            </a:r>
          </a:p>
        </p:txBody>
      </p:sp>
      <p:sp>
        <p:nvSpPr>
          <p:cNvPr id="46" name="TextBox 45"/>
          <p:cNvSpPr txBox="1"/>
          <p:nvPr/>
        </p:nvSpPr>
        <p:spPr>
          <a:xfrm flipH="1">
            <a:off x="32738" y="1629193"/>
            <a:ext cx="5246952" cy="1089529"/>
          </a:xfrm>
          <a:prstGeom prst="rect">
            <a:avLst/>
          </a:prstGeom>
          <a:noFill/>
        </p:spPr>
        <p:txBody>
          <a:bodyPr wrap="square" rtlCol="0">
            <a:spAutoFit/>
          </a:bodyPr>
          <a:lstStyle/>
          <a:p>
            <a:pPr algn="ctr" defTabSz="548348">
              <a:defRPr/>
            </a:pPr>
            <a:r>
              <a:rPr lang="en-US" sz="6480" dirty="0">
                <a:solidFill>
                  <a:srgbClr val="515151"/>
                </a:solidFill>
                <a:cs typeface="Calibri Light"/>
              </a:rPr>
              <a:t>Pyramid</a:t>
            </a:r>
          </a:p>
        </p:txBody>
      </p:sp>
      <p:sp>
        <p:nvSpPr>
          <p:cNvPr id="41" name="Text Box 6"/>
          <p:cNvSpPr txBox="1">
            <a:spLocks noChangeArrowheads="1"/>
          </p:cNvSpPr>
          <p:nvPr/>
        </p:nvSpPr>
        <p:spPr bwMode="auto">
          <a:xfrm>
            <a:off x="2397204" y="5416959"/>
            <a:ext cx="2286000" cy="584775"/>
          </a:xfrm>
          <a:prstGeom prst="rect">
            <a:avLst/>
          </a:prstGeom>
          <a:noFill/>
          <a:ln w="9525">
            <a:noFill/>
            <a:miter lim="800000"/>
            <a:headEnd/>
            <a:tailEnd/>
          </a:ln>
          <a:effectLst/>
        </p:spPr>
        <p:txBody>
          <a:bodyPr>
            <a:spAutoFit/>
          </a:bodyPr>
          <a:lstStyle/>
          <a:p>
            <a:pPr algn="ctr" defTabSz="548354" fontAlgn="base">
              <a:spcBef>
                <a:spcPct val="50000"/>
              </a:spcBef>
              <a:spcAft>
                <a:spcPct val="0"/>
              </a:spcAft>
              <a:defRPr/>
            </a:pPr>
            <a:r>
              <a:rPr lang="en-US" sz="3200" b="1" dirty="0">
                <a:solidFill>
                  <a:srgbClr val="0A498F">
                    <a:lumMod val="75000"/>
                  </a:srgbClr>
                </a:solidFill>
                <a:latin typeface="Arial Narrow" pitchFamily="34" charset="0"/>
              </a:rPr>
              <a:t>Snickers</a:t>
            </a:r>
          </a:p>
        </p:txBody>
      </p:sp>
      <p:sp>
        <p:nvSpPr>
          <p:cNvPr id="42" name="Text Box 7"/>
          <p:cNvSpPr txBox="1">
            <a:spLocks noChangeArrowheads="1"/>
          </p:cNvSpPr>
          <p:nvPr/>
        </p:nvSpPr>
        <p:spPr bwMode="auto">
          <a:xfrm>
            <a:off x="4941048" y="5385381"/>
            <a:ext cx="2362200" cy="584775"/>
          </a:xfrm>
          <a:prstGeom prst="rect">
            <a:avLst/>
          </a:prstGeom>
          <a:noFill/>
          <a:ln w="9525">
            <a:noFill/>
            <a:miter lim="800000"/>
            <a:headEnd/>
            <a:tailEnd/>
          </a:ln>
          <a:effectLst/>
        </p:spPr>
        <p:txBody>
          <a:bodyPr>
            <a:spAutoFit/>
          </a:bodyPr>
          <a:lstStyle/>
          <a:p>
            <a:pPr algn="ctr" defTabSz="548354" fontAlgn="base">
              <a:spcBef>
                <a:spcPct val="50000"/>
              </a:spcBef>
              <a:spcAft>
                <a:spcPct val="0"/>
              </a:spcAft>
              <a:defRPr/>
            </a:pPr>
            <a:r>
              <a:rPr lang="en-US" sz="3200" b="1" dirty="0">
                <a:solidFill>
                  <a:srgbClr val="0A498F">
                    <a:lumMod val="75000"/>
                  </a:srgbClr>
                </a:solidFill>
                <a:latin typeface="Arial Narrow" pitchFamily="34" charset="0"/>
              </a:rPr>
              <a:t>Hershey Bar</a:t>
            </a:r>
          </a:p>
        </p:txBody>
      </p:sp>
      <p:pic>
        <p:nvPicPr>
          <p:cNvPr id="44" name="Picture 4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73231" y="5740664"/>
            <a:ext cx="1599906" cy="885282"/>
          </a:xfrm>
          <a:prstGeom prst="rect">
            <a:avLst/>
          </a:prstGeom>
        </p:spPr>
      </p:pic>
      <p:pic>
        <p:nvPicPr>
          <p:cNvPr id="45" name="Picture 4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60807" y="5664753"/>
            <a:ext cx="992480" cy="992480"/>
          </a:xfrm>
          <a:prstGeom prst="rect">
            <a:avLst/>
          </a:prstGeom>
        </p:spPr>
      </p:pic>
      <p:pic>
        <p:nvPicPr>
          <p:cNvPr id="47" name="Picture 4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51179" y="5518472"/>
            <a:ext cx="1771138" cy="1181336"/>
          </a:xfrm>
          <a:prstGeom prst="rect">
            <a:avLst/>
          </a:prstGeom>
        </p:spPr>
      </p:pic>
      <p:sp>
        <p:nvSpPr>
          <p:cNvPr id="48" name="Text Box 10"/>
          <p:cNvSpPr txBox="1">
            <a:spLocks noChangeArrowheads="1"/>
          </p:cNvSpPr>
          <p:nvPr/>
        </p:nvSpPr>
        <p:spPr bwMode="auto">
          <a:xfrm>
            <a:off x="7303248" y="5443629"/>
            <a:ext cx="2667000" cy="584775"/>
          </a:xfrm>
          <a:prstGeom prst="rect">
            <a:avLst/>
          </a:prstGeom>
          <a:noFill/>
          <a:ln w="9525">
            <a:noFill/>
            <a:miter lim="800000"/>
            <a:headEnd/>
            <a:tailEnd/>
          </a:ln>
          <a:effectLst/>
        </p:spPr>
        <p:txBody>
          <a:bodyPr>
            <a:spAutoFit/>
          </a:bodyPr>
          <a:lstStyle/>
          <a:p>
            <a:pPr algn="ctr" defTabSz="548354" fontAlgn="base">
              <a:spcBef>
                <a:spcPct val="50000"/>
              </a:spcBef>
              <a:spcAft>
                <a:spcPct val="0"/>
              </a:spcAft>
              <a:defRPr/>
            </a:pPr>
            <a:r>
              <a:rPr lang="en-US" sz="3200" b="1" dirty="0">
                <a:solidFill>
                  <a:srgbClr val="0A498F">
                    <a:lumMod val="75000"/>
                  </a:srgbClr>
                </a:solidFill>
                <a:latin typeface="Arial Narrow" pitchFamily="34" charset="0"/>
              </a:rPr>
              <a:t>Butterfinger</a:t>
            </a:r>
          </a:p>
        </p:txBody>
      </p:sp>
      <p:pic>
        <p:nvPicPr>
          <p:cNvPr id="49" name="Picture 4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903848">
            <a:off x="3648370" y="4201481"/>
            <a:ext cx="1790700" cy="1343026"/>
          </a:xfrm>
          <a:prstGeom prst="rect">
            <a:avLst/>
          </a:prstGeom>
        </p:spPr>
      </p:pic>
      <p:pic>
        <p:nvPicPr>
          <p:cNvPr id="50" name="Picture 4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690392" y="4673026"/>
            <a:ext cx="1612661" cy="378278"/>
          </a:xfrm>
          <a:prstGeom prst="rect">
            <a:avLst/>
          </a:prstGeom>
        </p:spPr>
      </p:pic>
      <p:pic>
        <p:nvPicPr>
          <p:cNvPr id="51" name="Picture 50"/>
          <p:cNvPicPr>
            <a:picLocks noChangeAspect="1"/>
          </p:cNvPicPr>
          <p:nvPr/>
        </p:nvPicPr>
        <p:blipFill>
          <a:blip r:embed="rId8" cstate="email">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rot="1616343">
            <a:off x="4318099" y="3291086"/>
            <a:ext cx="1276651" cy="957488"/>
          </a:xfrm>
          <a:prstGeom prst="rect">
            <a:avLst/>
          </a:prstGeom>
        </p:spPr>
      </p:pic>
      <p:pic>
        <p:nvPicPr>
          <p:cNvPr id="52" name="Picture 51"/>
          <p:cNvPicPr>
            <a:picLocks noChangeAspect="1"/>
          </p:cNvPicPr>
          <p:nvPr/>
        </p:nvPicPr>
        <p:blipFill>
          <a:blip r:embed="rId10" cstate="email">
            <a:extLst>
              <a:ext uri="{BEBA8EAE-BF5A-486C-A8C5-ECC9F3942E4B}">
                <a14:imgProps xmlns:a14="http://schemas.microsoft.com/office/drawing/2010/main">
                  <a14:imgLayer r:embed="rId11">
                    <a14:imgEffect>
                      <a14:backgroundRemoval t="3485" b="96061" l="6667" r="92576"/>
                    </a14:imgEffect>
                  </a14:imgLayer>
                </a14:imgProps>
              </a:ext>
              <a:ext uri="{28A0092B-C50C-407E-A947-70E740481C1C}">
                <a14:useLocalDpi xmlns:a14="http://schemas.microsoft.com/office/drawing/2010/main"/>
              </a:ext>
            </a:extLst>
          </a:blip>
          <a:stretch>
            <a:fillRect/>
          </a:stretch>
        </p:blipFill>
        <p:spPr>
          <a:xfrm>
            <a:off x="6624101" y="3472056"/>
            <a:ext cx="1077142" cy="538571"/>
          </a:xfrm>
          <a:prstGeom prst="rect">
            <a:avLst/>
          </a:prstGeom>
        </p:spPr>
      </p:pic>
      <p:pic>
        <p:nvPicPr>
          <p:cNvPr id="53" name="Picture 52"/>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5232776" y="1666604"/>
            <a:ext cx="1651085" cy="414190"/>
          </a:xfrm>
          <a:prstGeom prst="rect">
            <a:avLst/>
          </a:prstGeom>
        </p:spPr>
      </p:pic>
      <p:sp>
        <p:nvSpPr>
          <p:cNvPr id="54" name="Text Box 12"/>
          <p:cNvSpPr txBox="1">
            <a:spLocks noChangeArrowheads="1"/>
          </p:cNvSpPr>
          <p:nvPr/>
        </p:nvSpPr>
        <p:spPr bwMode="auto">
          <a:xfrm>
            <a:off x="3376612" y="4114803"/>
            <a:ext cx="2590800" cy="584775"/>
          </a:xfrm>
          <a:prstGeom prst="rect">
            <a:avLst/>
          </a:prstGeom>
          <a:noFill/>
          <a:ln w="9525">
            <a:noFill/>
            <a:miter lim="800000"/>
            <a:headEnd/>
            <a:tailEnd/>
          </a:ln>
          <a:effectLst/>
        </p:spPr>
        <p:txBody>
          <a:bodyPr>
            <a:spAutoFit/>
          </a:bodyPr>
          <a:lstStyle/>
          <a:p>
            <a:pPr algn="ctr" defTabSz="548354" fontAlgn="base">
              <a:spcBef>
                <a:spcPct val="50000"/>
              </a:spcBef>
              <a:spcAft>
                <a:spcPct val="0"/>
              </a:spcAft>
              <a:defRPr/>
            </a:pPr>
            <a:r>
              <a:rPr lang="en-US" sz="3200" b="1" dirty="0">
                <a:solidFill>
                  <a:srgbClr val="0A498F">
                    <a:lumMod val="75000"/>
                  </a:srgbClr>
                </a:solidFill>
                <a:latin typeface="Arial Narrow" pitchFamily="34" charset="0"/>
              </a:rPr>
              <a:t>Milky Way</a:t>
            </a:r>
          </a:p>
        </p:txBody>
      </p:sp>
      <p:sp>
        <p:nvSpPr>
          <p:cNvPr id="55" name="Text Box 13"/>
          <p:cNvSpPr txBox="1">
            <a:spLocks noChangeArrowheads="1"/>
          </p:cNvSpPr>
          <p:nvPr/>
        </p:nvSpPr>
        <p:spPr bwMode="auto">
          <a:xfrm>
            <a:off x="3701645" y="3070654"/>
            <a:ext cx="2552161" cy="584775"/>
          </a:xfrm>
          <a:prstGeom prst="rect">
            <a:avLst/>
          </a:prstGeom>
          <a:noFill/>
          <a:ln w="9525">
            <a:noFill/>
            <a:miter lim="800000"/>
            <a:headEnd/>
            <a:tailEnd/>
          </a:ln>
          <a:effectLst/>
        </p:spPr>
        <p:txBody>
          <a:bodyPr wrap="square">
            <a:spAutoFit/>
          </a:bodyPr>
          <a:lstStyle/>
          <a:p>
            <a:pPr algn="ctr" defTabSz="548354" fontAlgn="base">
              <a:spcBef>
                <a:spcPct val="50000"/>
              </a:spcBef>
              <a:spcAft>
                <a:spcPct val="0"/>
              </a:spcAft>
              <a:defRPr/>
            </a:pPr>
            <a:r>
              <a:rPr lang="en-US" sz="3200" b="1" dirty="0">
                <a:solidFill>
                  <a:srgbClr val="0A498F">
                    <a:lumMod val="75000"/>
                  </a:srgbClr>
                </a:solidFill>
                <a:latin typeface="Arial Narrow" pitchFamily="34" charset="0"/>
              </a:rPr>
              <a:t>Twix</a:t>
            </a:r>
          </a:p>
        </p:txBody>
      </p:sp>
      <p:sp>
        <p:nvSpPr>
          <p:cNvPr id="56" name="Text Box 14"/>
          <p:cNvSpPr txBox="1">
            <a:spLocks noChangeArrowheads="1"/>
          </p:cNvSpPr>
          <p:nvPr/>
        </p:nvSpPr>
        <p:spPr bwMode="auto">
          <a:xfrm>
            <a:off x="6159501" y="4138614"/>
            <a:ext cx="2741612" cy="584775"/>
          </a:xfrm>
          <a:prstGeom prst="rect">
            <a:avLst/>
          </a:prstGeom>
          <a:noFill/>
          <a:ln w="9525">
            <a:noFill/>
            <a:miter lim="800000"/>
            <a:headEnd/>
            <a:tailEnd/>
          </a:ln>
          <a:effectLst/>
        </p:spPr>
        <p:txBody>
          <a:bodyPr wrap="square">
            <a:spAutoFit/>
          </a:bodyPr>
          <a:lstStyle/>
          <a:p>
            <a:pPr algn="ctr" defTabSz="548354" fontAlgn="base">
              <a:spcBef>
                <a:spcPct val="50000"/>
              </a:spcBef>
              <a:spcAft>
                <a:spcPct val="0"/>
              </a:spcAft>
              <a:defRPr/>
            </a:pPr>
            <a:r>
              <a:rPr lang="en-US" sz="3200" b="1" dirty="0">
                <a:solidFill>
                  <a:srgbClr val="0A498F">
                    <a:lumMod val="75000"/>
                  </a:srgbClr>
                </a:solidFill>
                <a:latin typeface="Arial Narrow" pitchFamily="34" charset="0"/>
              </a:rPr>
              <a:t>Pay Day</a:t>
            </a:r>
          </a:p>
        </p:txBody>
      </p:sp>
      <p:sp>
        <p:nvSpPr>
          <p:cNvPr id="57" name="Text Box 17"/>
          <p:cNvSpPr txBox="1">
            <a:spLocks noChangeArrowheads="1"/>
          </p:cNvSpPr>
          <p:nvPr/>
        </p:nvSpPr>
        <p:spPr bwMode="auto">
          <a:xfrm>
            <a:off x="5956608" y="3008842"/>
            <a:ext cx="2438400" cy="584775"/>
          </a:xfrm>
          <a:prstGeom prst="rect">
            <a:avLst/>
          </a:prstGeom>
          <a:noFill/>
          <a:ln w="9525">
            <a:noFill/>
            <a:miter lim="800000"/>
            <a:headEnd/>
            <a:tailEnd/>
          </a:ln>
          <a:effectLst/>
        </p:spPr>
        <p:txBody>
          <a:bodyPr>
            <a:spAutoFit/>
          </a:bodyPr>
          <a:lstStyle/>
          <a:p>
            <a:pPr algn="ctr" defTabSz="548354" fontAlgn="base">
              <a:spcBef>
                <a:spcPct val="50000"/>
              </a:spcBef>
              <a:spcAft>
                <a:spcPct val="0"/>
              </a:spcAft>
              <a:defRPr/>
            </a:pPr>
            <a:r>
              <a:rPr lang="en-US" sz="3200" b="1" dirty="0">
                <a:solidFill>
                  <a:srgbClr val="0A498F">
                    <a:lumMod val="75000"/>
                  </a:srgbClr>
                </a:solidFill>
                <a:latin typeface="Arial Narrow" pitchFamily="34" charset="0"/>
              </a:rPr>
              <a:t>Kit Kat</a:t>
            </a:r>
          </a:p>
        </p:txBody>
      </p:sp>
      <p:sp>
        <p:nvSpPr>
          <p:cNvPr id="58" name="Text Box 20"/>
          <p:cNvSpPr txBox="1">
            <a:spLocks noChangeArrowheads="1"/>
          </p:cNvSpPr>
          <p:nvPr/>
        </p:nvSpPr>
        <p:spPr bwMode="auto">
          <a:xfrm>
            <a:off x="4683204" y="2077136"/>
            <a:ext cx="2667000" cy="523220"/>
          </a:xfrm>
          <a:prstGeom prst="rect">
            <a:avLst/>
          </a:prstGeom>
          <a:noFill/>
          <a:ln w="9525">
            <a:noFill/>
            <a:miter lim="800000"/>
            <a:headEnd/>
            <a:tailEnd/>
          </a:ln>
          <a:effectLst/>
        </p:spPr>
        <p:txBody>
          <a:bodyPr>
            <a:spAutoFit/>
          </a:bodyPr>
          <a:lstStyle/>
          <a:p>
            <a:pPr algn="ctr" defTabSz="548354" fontAlgn="base">
              <a:spcBef>
                <a:spcPct val="50000"/>
              </a:spcBef>
              <a:spcAft>
                <a:spcPct val="0"/>
              </a:spcAft>
              <a:defRPr/>
            </a:pPr>
            <a:r>
              <a:rPr lang="en-US" sz="2800" b="1" dirty="0">
                <a:solidFill>
                  <a:srgbClr val="0A498F">
                    <a:lumMod val="75000"/>
                  </a:srgbClr>
                </a:solidFill>
                <a:latin typeface="Century Gothic" panose="020B0502020202020204" pitchFamily="34" charset="0"/>
              </a:rPr>
              <a:t>3 Musketeers</a:t>
            </a:r>
          </a:p>
        </p:txBody>
      </p:sp>
      <p:sp>
        <p:nvSpPr>
          <p:cNvPr id="18441" name="Rectangle 9"/>
          <p:cNvSpPr>
            <a:spLocks noChangeArrowheads="1"/>
          </p:cNvSpPr>
          <p:nvPr/>
        </p:nvSpPr>
        <p:spPr bwMode="auto">
          <a:xfrm>
            <a:off x="4812030" y="5323876"/>
            <a:ext cx="2446020" cy="1223010"/>
          </a:xfrm>
          <a:prstGeom prst="rect">
            <a:avLst/>
          </a:prstGeom>
          <a:solidFill>
            <a:srgbClr val="1F629B"/>
          </a:solidFill>
          <a:ln w="9525">
            <a:noFill/>
            <a:miter lim="800000"/>
            <a:headEnd/>
            <a:tailEnd/>
          </a:ln>
          <a:effectLst/>
        </p:spPr>
        <p:txBody>
          <a:bodyPr wrap="none" anchor="ctr"/>
          <a:lstStyle/>
          <a:p>
            <a:pPr algn="ctr" defTabSz="914328" fontAlgn="base">
              <a:spcBef>
                <a:spcPct val="0"/>
              </a:spcBef>
              <a:spcAft>
                <a:spcPct val="0"/>
              </a:spcAft>
              <a:defRPr/>
            </a:pPr>
            <a:r>
              <a:rPr lang="en-US" sz="2400" b="1" dirty="0">
                <a:solidFill>
                  <a:srgbClr val="F2F2F2"/>
                </a:solidFill>
                <a:effectLst>
                  <a:outerShdw blurRad="38100" dist="38100" dir="2700000" algn="tl">
                    <a:srgbClr val="000000"/>
                  </a:outerShdw>
                </a:effectLst>
                <a:latin typeface="Arial" charset="0"/>
              </a:rPr>
              <a:t>Notable </a:t>
            </a:r>
          </a:p>
          <a:p>
            <a:pPr algn="ctr" defTabSz="914328" fontAlgn="base">
              <a:spcBef>
                <a:spcPct val="0"/>
              </a:spcBef>
              <a:spcAft>
                <a:spcPct val="0"/>
              </a:spcAft>
              <a:defRPr/>
            </a:pPr>
            <a:r>
              <a:rPr lang="en-US" sz="2400" b="1" dirty="0">
                <a:solidFill>
                  <a:srgbClr val="F2F2F2"/>
                </a:solidFill>
                <a:effectLst>
                  <a:outerShdw blurRad="38100" dist="38100" dir="2700000" algn="tl">
                    <a:srgbClr val="000000"/>
                  </a:outerShdw>
                </a:effectLst>
                <a:latin typeface="Arial" charset="0"/>
              </a:rPr>
              <a:t>Figures</a:t>
            </a:r>
          </a:p>
        </p:txBody>
      </p:sp>
      <p:sp>
        <p:nvSpPr>
          <p:cNvPr id="18453" name="AutoShape 21"/>
          <p:cNvSpPr>
            <a:spLocks noChangeArrowheads="1"/>
          </p:cNvSpPr>
          <p:nvPr/>
        </p:nvSpPr>
        <p:spPr bwMode="auto">
          <a:xfrm>
            <a:off x="4170473" y="169116"/>
            <a:ext cx="3885365" cy="2701952"/>
          </a:xfrm>
          <a:prstGeom prst="triangle">
            <a:avLst>
              <a:gd name="adj" fmla="val 50000"/>
            </a:avLst>
          </a:prstGeom>
          <a:solidFill>
            <a:srgbClr val="EE553A"/>
          </a:solidFill>
          <a:ln w="9525">
            <a:solidFill>
              <a:schemeClr val="tx1"/>
            </a:solidFill>
            <a:miter lim="800000"/>
            <a:headEnd/>
            <a:tailEnd/>
          </a:ln>
          <a:effectLst/>
        </p:spPr>
        <p:txBody>
          <a:bodyPr wrap="none" anchor="ctr"/>
          <a:lstStyle/>
          <a:p>
            <a:pPr algn="ctr" defTabSz="914328" fontAlgn="base">
              <a:spcBef>
                <a:spcPct val="0"/>
              </a:spcBef>
              <a:spcAft>
                <a:spcPct val="0"/>
              </a:spcAft>
              <a:defRPr/>
            </a:pPr>
            <a:endParaRPr lang="en-US" altLang="en-US" sz="2800" b="1" dirty="0">
              <a:solidFill>
                <a:schemeClr val="bg1"/>
              </a:solidFill>
              <a:latin typeface="Arial" panose="020B0604020202020204" pitchFamily="34" charset="0"/>
              <a:ea typeface="ＭＳ Ｐゴシック" panose="020B0600070205080204" pitchFamily="34" charset="-128"/>
            </a:endParaRPr>
          </a:p>
          <a:p>
            <a:pPr algn="ctr" defTabSz="914328" fontAlgn="base">
              <a:spcBef>
                <a:spcPct val="0"/>
              </a:spcBef>
              <a:spcAft>
                <a:spcPct val="0"/>
              </a:spcAft>
              <a:defRPr/>
            </a:pPr>
            <a:r>
              <a:rPr lang="en-US" altLang="en-US" sz="2800" b="1" dirty="0">
                <a:solidFill>
                  <a:schemeClr val="bg1"/>
                </a:solidFill>
                <a:latin typeface="Arial" panose="020B0604020202020204" pitchFamily="34" charset="0"/>
                <a:ea typeface="ＭＳ Ｐゴシック" panose="020B0600070205080204" pitchFamily="34" charset="-128"/>
              </a:rPr>
              <a:t>Contributions </a:t>
            </a:r>
          </a:p>
          <a:p>
            <a:pPr algn="ctr" defTabSz="914328" fontAlgn="base">
              <a:spcBef>
                <a:spcPct val="0"/>
              </a:spcBef>
              <a:spcAft>
                <a:spcPct val="0"/>
              </a:spcAft>
              <a:defRPr/>
            </a:pPr>
            <a:r>
              <a:rPr lang="en-US" altLang="en-US" sz="2800" b="1" dirty="0">
                <a:solidFill>
                  <a:schemeClr val="bg1"/>
                </a:solidFill>
                <a:latin typeface="Arial" panose="020B0604020202020204" pitchFamily="34" charset="0"/>
                <a:ea typeface="ＭＳ Ｐゴシック" panose="020B0600070205080204" pitchFamily="34" charset="-128"/>
              </a:rPr>
              <a:t>to Science</a:t>
            </a:r>
          </a:p>
          <a:p>
            <a:pPr algn="ctr" defTabSz="914328" fontAlgn="base">
              <a:spcBef>
                <a:spcPct val="0"/>
              </a:spcBef>
              <a:spcAft>
                <a:spcPct val="0"/>
              </a:spcAft>
              <a:defRPr/>
            </a:pPr>
            <a:endParaRPr lang="en-US" sz="4400" b="1" dirty="0">
              <a:solidFill>
                <a:prstClr val="white">
                  <a:lumMod val="95000"/>
                </a:prstClr>
              </a:solidFill>
              <a:effectLst>
                <a:outerShdw blurRad="38100" dist="38100" dir="2700000" algn="tl">
                  <a:srgbClr val="000000"/>
                </a:outerShdw>
              </a:effectLst>
              <a:latin typeface="Arial" charset="0"/>
            </a:endParaRPr>
          </a:p>
        </p:txBody>
      </p:sp>
      <p:grpSp>
        <p:nvGrpSpPr>
          <p:cNvPr id="3" name="Group 2"/>
          <p:cNvGrpSpPr/>
          <p:nvPr/>
        </p:nvGrpSpPr>
        <p:grpSpPr>
          <a:xfrm>
            <a:off x="3362907" y="2930016"/>
            <a:ext cx="2704284" cy="1133950"/>
            <a:chOff x="1548623" y="2438400"/>
            <a:chExt cx="2253570" cy="944958"/>
          </a:xfrm>
        </p:grpSpPr>
        <p:sp>
          <p:nvSpPr>
            <p:cNvPr id="29" name="Rectangle 18"/>
            <p:cNvSpPr>
              <a:spLocks noChangeArrowheads="1"/>
            </p:cNvSpPr>
            <p:nvPr/>
          </p:nvSpPr>
          <p:spPr bwMode="auto">
            <a:xfrm flipH="1">
              <a:off x="2175200" y="2462608"/>
              <a:ext cx="1626993" cy="920750"/>
            </a:xfrm>
            <a:prstGeom prst="rect">
              <a:avLst/>
            </a:prstGeom>
            <a:solidFill>
              <a:srgbClr val="F8D65C"/>
            </a:solidFill>
            <a:ln w="9525">
              <a:noFill/>
              <a:miter lim="800000"/>
              <a:headEnd/>
              <a:tailEnd/>
            </a:ln>
            <a:effectLst/>
          </p:spPr>
          <p:txBody>
            <a:bodyPr wrap="none" anchor="ctr"/>
            <a:lstStyle/>
            <a:p>
              <a:pPr algn="ctr" defTabSz="914328" fontAlgn="base">
                <a:spcBef>
                  <a:spcPct val="0"/>
                </a:spcBef>
                <a:spcAft>
                  <a:spcPct val="0"/>
                </a:spcAft>
                <a:defRPr/>
              </a:pPr>
              <a:r>
                <a:rPr lang="en-US" altLang="en-US" sz="2400" b="1" dirty="0">
                  <a:solidFill>
                    <a:srgbClr val="000000"/>
                  </a:solidFill>
                  <a:latin typeface="Arial" panose="020B0604020202020204" pitchFamily="34" charset="0"/>
                  <a:ea typeface="ＭＳ Ｐゴシック" panose="020B0600070205080204" pitchFamily="34" charset="-128"/>
                </a:rPr>
                <a:t>Philosophers</a:t>
              </a:r>
              <a:endParaRPr lang="en-US" sz="2400" b="1" dirty="0">
                <a:solidFill>
                  <a:srgbClr val="F2F2F2"/>
                </a:solidFill>
                <a:effectLst>
                  <a:outerShdw blurRad="38100" dist="38100" dir="2700000" algn="tl">
                    <a:srgbClr val="000000"/>
                  </a:outerShdw>
                </a:effectLst>
                <a:latin typeface="Arial" charset="0"/>
              </a:endParaRPr>
            </a:p>
          </p:txBody>
        </p:sp>
        <p:sp>
          <p:nvSpPr>
            <p:cNvPr id="2" name="Right Triangle 1"/>
            <p:cNvSpPr/>
            <p:nvPr/>
          </p:nvSpPr>
          <p:spPr>
            <a:xfrm flipH="1">
              <a:off x="1548623" y="2438400"/>
              <a:ext cx="665939" cy="927100"/>
            </a:xfrm>
            <a:prstGeom prst="rtTriangle">
              <a:avLst/>
            </a:prstGeom>
            <a:solidFill>
              <a:srgbClr val="F8D6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548348">
                <a:defRPr/>
              </a:pPr>
              <a:endParaRPr lang="en-US" sz="2160" dirty="0">
                <a:solidFill>
                  <a:prstClr val="white"/>
                </a:solidFill>
                <a:latin typeface="Century Gothic"/>
              </a:endParaRPr>
            </a:p>
          </p:txBody>
        </p:sp>
      </p:grpSp>
      <p:grpSp>
        <p:nvGrpSpPr>
          <p:cNvPr id="4" name="Group 3"/>
          <p:cNvGrpSpPr/>
          <p:nvPr/>
        </p:nvGrpSpPr>
        <p:grpSpPr>
          <a:xfrm>
            <a:off x="6125253" y="2930267"/>
            <a:ext cx="2704127" cy="1124486"/>
            <a:chOff x="3849285" y="2413000"/>
            <a:chExt cx="2253439" cy="937072"/>
          </a:xfrm>
          <a:solidFill>
            <a:srgbClr val="F8D65C"/>
          </a:solidFill>
        </p:grpSpPr>
        <p:sp>
          <p:nvSpPr>
            <p:cNvPr id="18450" name="Rectangle 18"/>
            <p:cNvSpPr>
              <a:spLocks noChangeArrowheads="1"/>
            </p:cNvSpPr>
            <p:nvPr/>
          </p:nvSpPr>
          <p:spPr bwMode="auto">
            <a:xfrm>
              <a:off x="3849285" y="2413000"/>
              <a:ext cx="1587500" cy="937072"/>
            </a:xfrm>
            <a:prstGeom prst="rect">
              <a:avLst/>
            </a:prstGeom>
            <a:grpFill/>
            <a:ln w="9525">
              <a:noFill/>
              <a:miter lim="800000"/>
              <a:headEnd/>
              <a:tailEnd/>
            </a:ln>
            <a:effectLst/>
          </p:spPr>
          <p:txBody>
            <a:bodyPr wrap="none" anchor="ctr"/>
            <a:lstStyle/>
            <a:p>
              <a:pPr algn="ctr" defTabSz="914328" fontAlgn="base">
                <a:spcBef>
                  <a:spcPct val="0"/>
                </a:spcBef>
                <a:spcAft>
                  <a:spcPct val="0"/>
                </a:spcAft>
                <a:defRPr/>
              </a:pPr>
              <a:r>
                <a:rPr lang="en-US" sz="2400" dirty="0">
                  <a:effectLst>
                    <a:outerShdw blurRad="38100" dist="38100" dir="2700000" algn="tl">
                      <a:srgbClr val="000000"/>
                    </a:outerShdw>
                  </a:effectLst>
                </a:rPr>
                <a:t>Major Wars</a:t>
              </a:r>
            </a:p>
          </p:txBody>
        </p:sp>
        <p:sp>
          <p:nvSpPr>
            <p:cNvPr id="32" name="Right Triangle 31"/>
            <p:cNvSpPr/>
            <p:nvPr/>
          </p:nvSpPr>
          <p:spPr>
            <a:xfrm>
              <a:off x="5436785" y="2422972"/>
              <a:ext cx="665939" cy="92710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548348">
                <a:defRPr/>
              </a:pPr>
              <a:endParaRPr lang="en-US" sz="2160" dirty="0">
                <a:solidFill>
                  <a:prstClr val="white"/>
                </a:solidFill>
                <a:latin typeface="Century Gothic"/>
              </a:endParaRPr>
            </a:p>
          </p:txBody>
        </p:sp>
      </p:grpSp>
      <p:grpSp>
        <p:nvGrpSpPr>
          <p:cNvPr id="6" name="Group 5"/>
          <p:cNvGrpSpPr/>
          <p:nvPr/>
        </p:nvGrpSpPr>
        <p:grpSpPr>
          <a:xfrm>
            <a:off x="2392780" y="4107048"/>
            <a:ext cx="3685429" cy="1181098"/>
            <a:chOff x="825163" y="3397249"/>
            <a:chExt cx="2984838" cy="984251"/>
          </a:xfrm>
        </p:grpSpPr>
        <p:sp>
          <p:nvSpPr>
            <p:cNvPr id="18447" name="Rectangle 15"/>
            <p:cNvSpPr>
              <a:spLocks noChangeArrowheads="1"/>
            </p:cNvSpPr>
            <p:nvPr/>
          </p:nvSpPr>
          <p:spPr bwMode="auto">
            <a:xfrm>
              <a:off x="1492250" y="3397249"/>
              <a:ext cx="2317751" cy="984251"/>
            </a:xfrm>
            <a:prstGeom prst="rect">
              <a:avLst/>
            </a:prstGeom>
            <a:solidFill>
              <a:srgbClr val="3AAEA3"/>
            </a:solidFill>
            <a:ln w="9525">
              <a:noFill/>
              <a:miter lim="800000"/>
              <a:headEnd/>
              <a:tailEnd/>
            </a:ln>
            <a:effectLst/>
          </p:spPr>
          <p:txBody>
            <a:bodyPr wrap="none" anchor="ctr"/>
            <a:lstStyle/>
            <a:p>
              <a:pPr algn="ctr" defTabSz="914328" fontAlgn="base">
                <a:spcBef>
                  <a:spcPct val="0"/>
                </a:spcBef>
                <a:spcAft>
                  <a:spcPct val="0"/>
                </a:spcAft>
                <a:defRPr/>
              </a:pPr>
              <a:r>
                <a:rPr lang="en-US" altLang="en-US" sz="2800" b="1" dirty="0">
                  <a:solidFill>
                    <a:srgbClr val="000000"/>
                  </a:solidFill>
                  <a:ea typeface="ＭＳ Ｐゴシック" panose="020B0600070205080204" pitchFamily="34" charset="-128"/>
                </a:rPr>
                <a:t>Greek City-States</a:t>
              </a:r>
              <a:endParaRPr lang="en-US" sz="2800" b="1" dirty="0">
                <a:solidFill>
                  <a:srgbClr val="F2F2F2"/>
                </a:solidFill>
                <a:effectLst>
                  <a:outerShdw blurRad="38100" dist="38100" dir="2700000" algn="tl">
                    <a:srgbClr val="000000"/>
                  </a:outerShdw>
                </a:effectLst>
              </a:endParaRPr>
            </a:p>
          </p:txBody>
        </p:sp>
        <p:sp>
          <p:nvSpPr>
            <p:cNvPr id="5" name="Right Triangle 4"/>
            <p:cNvSpPr/>
            <p:nvPr/>
          </p:nvSpPr>
          <p:spPr>
            <a:xfrm flipH="1">
              <a:off x="825163" y="3397250"/>
              <a:ext cx="698837" cy="984250"/>
            </a:xfrm>
            <a:prstGeom prst="rtTriangle">
              <a:avLst/>
            </a:prstGeom>
            <a:solidFill>
              <a:srgbClr val="3AAE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548348">
                <a:defRPr/>
              </a:pPr>
              <a:endParaRPr lang="en-US" sz="2160" dirty="0">
                <a:solidFill>
                  <a:prstClr val="white"/>
                </a:solidFill>
                <a:latin typeface="Century Gothic"/>
              </a:endParaRPr>
            </a:p>
          </p:txBody>
        </p:sp>
      </p:grpSp>
      <p:grpSp>
        <p:nvGrpSpPr>
          <p:cNvPr id="7" name="Group 6"/>
          <p:cNvGrpSpPr/>
          <p:nvPr/>
        </p:nvGrpSpPr>
        <p:grpSpPr>
          <a:xfrm>
            <a:off x="6135983" y="4053880"/>
            <a:ext cx="3604156" cy="1256010"/>
            <a:chOff x="3849284" y="3397252"/>
            <a:chExt cx="2952277" cy="984250"/>
          </a:xfrm>
          <a:solidFill>
            <a:srgbClr val="3AAEA3"/>
          </a:solidFill>
        </p:grpSpPr>
        <p:sp>
          <p:nvSpPr>
            <p:cNvPr id="18448" name="Rectangle 16"/>
            <p:cNvSpPr>
              <a:spLocks noChangeArrowheads="1"/>
            </p:cNvSpPr>
            <p:nvPr/>
          </p:nvSpPr>
          <p:spPr bwMode="auto">
            <a:xfrm>
              <a:off x="3849284" y="3436938"/>
              <a:ext cx="2253439" cy="944564"/>
            </a:xfrm>
            <a:prstGeom prst="rect">
              <a:avLst/>
            </a:prstGeom>
            <a:grpFill/>
            <a:ln w="9525">
              <a:noFill/>
              <a:miter lim="800000"/>
              <a:headEnd/>
              <a:tailEnd/>
            </a:ln>
            <a:effectLst/>
          </p:spPr>
          <p:txBody>
            <a:bodyPr wrap="none" anchor="ctr"/>
            <a:lstStyle/>
            <a:p>
              <a:pPr algn="ctr" defTabSz="914328" fontAlgn="base">
                <a:spcBef>
                  <a:spcPct val="0"/>
                </a:spcBef>
                <a:spcAft>
                  <a:spcPct val="0"/>
                </a:spcAft>
                <a:defRPr/>
              </a:pPr>
              <a:r>
                <a:rPr lang="en-US" altLang="en-US" sz="2800" b="1" dirty="0">
                  <a:solidFill>
                    <a:srgbClr val="000000"/>
                  </a:solidFill>
                  <a:ea typeface="ＭＳ Ｐゴシック" panose="020B0600070205080204" pitchFamily="34" charset="-128"/>
                </a:rPr>
                <a:t>Government </a:t>
              </a:r>
            </a:p>
            <a:p>
              <a:pPr algn="ctr" defTabSz="914328" fontAlgn="base">
                <a:spcBef>
                  <a:spcPct val="0"/>
                </a:spcBef>
                <a:spcAft>
                  <a:spcPct val="0"/>
                </a:spcAft>
                <a:defRPr/>
              </a:pPr>
              <a:r>
                <a:rPr lang="en-US" altLang="en-US" sz="2800" b="1" dirty="0">
                  <a:solidFill>
                    <a:srgbClr val="000000"/>
                  </a:solidFill>
                  <a:ea typeface="ＭＳ Ｐゴシック" panose="020B0600070205080204" pitchFamily="34" charset="-128"/>
                </a:rPr>
                <a:t>Structures</a:t>
              </a:r>
              <a:endParaRPr lang="en-US" sz="2800" b="1" dirty="0">
                <a:solidFill>
                  <a:srgbClr val="F2F2F2"/>
                </a:solidFill>
                <a:effectLst>
                  <a:outerShdw blurRad="38100" dist="38100" dir="2700000" algn="tl">
                    <a:srgbClr val="000000"/>
                  </a:outerShdw>
                </a:effectLst>
              </a:endParaRPr>
            </a:p>
          </p:txBody>
        </p:sp>
        <p:sp>
          <p:nvSpPr>
            <p:cNvPr id="37" name="Right Triangle 36"/>
            <p:cNvSpPr/>
            <p:nvPr/>
          </p:nvSpPr>
          <p:spPr>
            <a:xfrm>
              <a:off x="6102724" y="3397252"/>
              <a:ext cx="698837" cy="98425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548348">
                <a:defRPr/>
              </a:pPr>
              <a:endParaRPr lang="en-US" sz="2160" dirty="0">
                <a:solidFill>
                  <a:prstClr val="white"/>
                </a:solidFill>
                <a:latin typeface="Century Gothic"/>
              </a:endParaRPr>
            </a:p>
          </p:txBody>
        </p:sp>
      </p:grpSp>
      <p:grpSp>
        <p:nvGrpSpPr>
          <p:cNvPr id="8" name="Group 7"/>
          <p:cNvGrpSpPr/>
          <p:nvPr/>
        </p:nvGrpSpPr>
        <p:grpSpPr>
          <a:xfrm>
            <a:off x="1553227" y="5331769"/>
            <a:ext cx="3292290" cy="1223011"/>
            <a:chOff x="63163" y="4429123"/>
            <a:chExt cx="2670857" cy="1019176"/>
          </a:xfrm>
          <a:solidFill>
            <a:srgbClr val="1F629B"/>
          </a:solidFill>
        </p:grpSpPr>
        <p:sp>
          <p:nvSpPr>
            <p:cNvPr id="18440" name="Rectangle 8"/>
            <p:cNvSpPr>
              <a:spLocks noChangeArrowheads="1"/>
            </p:cNvSpPr>
            <p:nvPr/>
          </p:nvSpPr>
          <p:spPr bwMode="auto">
            <a:xfrm>
              <a:off x="762001" y="4429123"/>
              <a:ext cx="1972019" cy="1019176"/>
            </a:xfrm>
            <a:prstGeom prst="rect">
              <a:avLst/>
            </a:prstGeom>
            <a:grpFill/>
            <a:ln w="9525">
              <a:noFill/>
              <a:miter lim="800000"/>
              <a:headEnd/>
              <a:tailEnd/>
            </a:ln>
            <a:effectLst/>
          </p:spPr>
          <p:txBody>
            <a:bodyPr wrap="none" anchor="ctr"/>
            <a:lstStyle/>
            <a:p>
              <a:pPr algn="ctr" defTabSz="914328" fontAlgn="base">
                <a:spcBef>
                  <a:spcPct val="0"/>
                </a:spcBef>
                <a:spcAft>
                  <a:spcPct val="0"/>
                </a:spcAft>
                <a:defRPr/>
              </a:pPr>
              <a:r>
                <a:rPr lang="en-US" altLang="en-US" sz="2400" b="1" dirty="0">
                  <a:solidFill>
                    <a:schemeClr val="bg1"/>
                  </a:solidFill>
                  <a:ea typeface="ＭＳ Ｐゴシック" panose="020B0600070205080204" pitchFamily="34" charset="-128"/>
                </a:rPr>
                <a:t>Gods and</a:t>
              </a:r>
            </a:p>
            <a:p>
              <a:pPr algn="ctr" defTabSz="914328" fontAlgn="base">
                <a:spcBef>
                  <a:spcPct val="0"/>
                </a:spcBef>
                <a:spcAft>
                  <a:spcPct val="0"/>
                </a:spcAft>
                <a:defRPr/>
              </a:pPr>
              <a:r>
                <a:rPr lang="en-US" altLang="en-US" sz="2400" b="1" dirty="0">
                  <a:solidFill>
                    <a:schemeClr val="bg1"/>
                  </a:solidFill>
                  <a:ea typeface="ＭＳ Ｐゴシック" panose="020B0600070205080204" pitchFamily="34" charset="-128"/>
                </a:rPr>
                <a:t> Goddesses</a:t>
              </a:r>
              <a:endParaRPr lang="en-US" sz="2400" b="1" dirty="0">
                <a:solidFill>
                  <a:schemeClr val="bg1"/>
                </a:solidFill>
                <a:effectLst>
                  <a:outerShdw blurRad="38100" dist="38100" dir="2700000" algn="tl">
                    <a:srgbClr val="000000"/>
                  </a:outerShdw>
                </a:effectLst>
              </a:endParaRPr>
            </a:p>
          </p:txBody>
        </p:sp>
        <p:sp>
          <p:nvSpPr>
            <p:cNvPr id="40" name="Right Triangle 39"/>
            <p:cNvSpPr/>
            <p:nvPr/>
          </p:nvSpPr>
          <p:spPr>
            <a:xfrm flipH="1">
              <a:off x="63163" y="4452938"/>
              <a:ext cx="698837" cy="98425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548348">
                <a:defRPr/>
              </a:pPr>
              <a:endParaRPr lang="en-US" sz="2160" dirty="0">
                <a:solidFill>
                  <a:prstClr val="white"/>
                </a:solidFill>
                <a:latin typeface="Century Gothic"/>
              </a:endParaRPr>
            </a:p>
          </p:txBody>
        </p:sp>
      </p:grpSp>
      <p:grpSp>
        <p:nvGrpSpPr>
          <p:cNvPr id="9" name="Group 8"/>
          <p:cNvGrpSpPr/>
          <p:nvPr/>
        </p:nvGrpSpPr>
        <p:grpSpPr>
          <a:xfrm>
            <a:off x="7234907" y="5316818"/>
            <a:ext cx="3427918" cy="1209676"/>
            <a:chOff x="4809248" y="4429124"/>
            <a:chExt cx="2739652" cy="1008063"/>
          </a:xfrm>
          <a:solidFill>
            <a:srgbClr val="1F629B"/>
          </a:solidFill>
        </p:grpSpPr>
        <p:sp>
          <p:nvSpPr>
            <p:cNvPr id="18443" name="Rectangle 11"/>
            <p:cNvSpPr>
              <a:spLocks noChangeArrowheads="1"/>
            </p:cNvSpPr>
            <p:nvPr/>
          </p:nvSpPr>
          <p:spPr bwMode="auto">
            <a:xfrm>
              <a:off x="4809248" y="4429124"/>
              <a:ext cx="2040815" cy="1008063"/>
            </a:xfrm>
            <a:prstGeom prst="rect">
              <a:avLst/>
            </a:prstGeom>
            <a:grpFill/>
            <a:ln w="9525">
              <a:noFill/>
              <a:miter lim="800000"/>
              <a:headEnd/>
              <a:tailEnd/>
            </a:ln>
            <a:effectLst/>
          </p:spPr>
          <p:txBody>
            <a:bodyPr wrap="none" anchor="ctr"/>
            <a:lstStyle/>
            <a:p>
              <a:pPr algn="ctr" defTabSz="914328" fontAlgn="base">
                <a:spcBef>
                  <a:spcPct val="0"/>
                </a:spcBef>
                <a:spcAft>
                  <a:spcPct val="0"/>
                </a:spcAft>
                <a:defRPr/>
              </a:pPr>
              <a:r>
                <a:rPr lang="en-US" sz="2400" b="1" dirty="0">
                  <a:solidFill>
                    <a:srgbClr val="F2F2F2"/>
                  </a:solidFill>
                  <a:effectLst>
                    <a:outerShdw blurRad="38100" dist="38100" dir="2700000" algn="tl">
                      <a:srgbClr val="000000"/>
                    </a:outerShdw>
                  </a:effectLst>
                </a:rPr>
                <a:t>Social Structures</a:t>
              </a:r>
            </a:p>
          </p:txBody>
        </p:sp>
        <p:sp>
          <p:nvSpPr>
            <p:cNvPr id="43" name="Right Triangle 42"/>
            <p:cNvSpPr/>
            <p:nvPr/>
          </p:nvSpPr>
          <p:spPr>
            <a:xfrm>
              <a:off x="6850063" y="4452937"/>
              <a:ext cx="698837" cy="984250"/>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548348">
                <a:defRPr/>
              </a:pPr>
              <a:endParaRPr lang="en-US" sz="2160" dirty="0">
                <a:solidFill>
                  <a:prstClr val="white"/>
                </a:solidFill>
                <a:latin typeface="Century Gothic"/>
              </a:endParaRPr>
            </a:p>
          </p:txBody>
        </p:sp>
      </p:grpSp>
      <p:sp>
        <p:nvSpPr>
          <p:cNvPr id="202776" name="Line 25"/>
          <p:cNvSpPr>
            <a:spLocks noChangeShapeType="1"/>
          </p:cNvSpPr>
          <p:nvPr/>
        </p:nvSpPr>
        <p:spPr bwMode="auto">
          <a:xfrm>
            <a:off x="4838700" y="5314950"/>
            <a:ext cx="0" cy="1219200"/>
          </a:xfrm>
          <a:prstGeom prst="line">
            <a:avLst/>
          </a:prstGeom>
          <a:noFill/>
          <a:ln w="76200">
            <a:solidFill>
              <a:schemeClr val="tx1"/>
            </a:solidFill>
            <a:round/>
            <a:headEnd/>
            <a:tailEnd/>
          </a:ln>
          <a:extLst>
            <a:ext uri="{909E8E84-426E-40dd-AFC4-6F175D3DCCD1}">
              <a14:hiddenFill xmlns:a14="http://schemas.microsoft.com/office/drawing/2010/main" xmlns="">
                <a:noFill/>
              </a14:hiddenFill>
            </a:ext>
          </a:extLst>
        </p:spPr>
        <p:txBody>
          <a:bodyPr/>
          <a:lstStyle/>
          <a:p>
            <a:pPr defTabSz="914328" eaLnBrk="0" fontAlgn="base" hangingPunct="0">
              <a:spcBef>
                <a:spcPct val="0"/>
              </a:spcBef>
              <a:spcAft>
                <a:spcPct val="0"/>
              </a:spcAft>
              <a:defRPr/>
            </a:pPr>
            <a:endParaRPr lang="en-US" dirty="0">
              <a:solidFill>
                <a:prstClr val="black"/>
              </a:solidFill>
              <a:latin typeface="Arial" panose="020B0604020202020204" pitchFamily="34" charset="0"/>
            </a:endParaRPr>
          </a:p>
        </p:txBody>
      </p:sp>
      <p:sp>
        <p:nvSpPr>
          <p:cNvPr id="202777" name="Line 26"/>
          <p:cNvSpPr>
            <a:spLocks noChangeShapeType="1"/>
          </p:cNvSpPr>
          <p:nvPr/>
        </p:nvSpPr>
        <p:spPr bwMode="auto">
          <a:xfrm>
            <a:off x="7258050" y="5305426"/>
            <a:ext cx="0" cy="1219200"/>
          </a:xfrm>
          <a:prstGeom prst="line">
            <a:avLst/>
          </a:prstGeom>
          <a:noFill/>
          <a:ln w="76200">
            <a:solidFill>
              <a:schemeClr val="tx1"/>
            </a:solidFill>
            <a:round/>
            <a:headEnd/>
            <a:tailEnd/>
          </a:ln>
          <a:extLst>
            <a:ext uri="{909E8E84-426E-40dd-AFC4-6F175D3DCCD1}">
              <a14:hiddenFill xmlns:a14="http://schemas.microsoft.com/office/drawing/2010/main" xmlns="">
                <a:noFill/>
              </a14:hiddenFill>
            </a:ext>
          </a:extLst>
        </p:spPr>
        <p:txBody>
          <a:bodyPr/>
          <a:lstStyle/>
          <a:p>
            <a:pPr defTabSz="914328" eaLnBrk="0" fontAlgn="base" hangingPunct="0">
              <a:spcBef>
                <a:spcPct val="0"/>
              </a:spcBef>
              <a:spcAft>
                <a:spcPct val="0"/>
              </a:spcAft>
              <a:defRPr/>
            </a:pPr>
            <a:endParaRPr lang="en-US" dirty="0">
              <a:solidFill>
                <a:prstClr val="black"/>
              </a:solidFill>
              <a:latin typeface="Arial" panose="020B0604020202020204" pitchFamily="34" charset="0"/>
            </a:endParaRPr>
          </a:p>
        </p:txBody>
      </p:sp>
      <p:sp>
        <p:nvSpPr>
          <p:cNvPr id="202774" name="Line 23"/>
          <p:cNvSpPr>
            <a:spLocks noChangeShapeType="1"/>
          </p:cNvSpPr>
          <p:nvPr/>
        </p:nvSpPr>
        <p:spPr bwMode="auto">
          <a:xfrm>
            <a:off x="3314700" y="4076700"/>
            <a:ext cx="5562600" cy="0"/>
          </a:xfrm>
          <a:prstGeom prst="line">
            <a:avLst/>
          </a:prstGeom>
          <a:noFill/>
          <a:ln w="76200">
            <a:solidFill>
              <a:schemeClr val="tx1"/>
            </a:solidFill>
            <a:round/>
            <a:headEnd/>
            <a:tailEnd/>
          </a:ln>
          <a:extLst>
            <a:ext uri="{909E8E84-426E-40dd-AFC4-6F175D3DCCD1}">
              <a14:hiddenFill xmlns:a14="http://schemas.microsoft.com/office/drawing/2010/main" xmlns="">
                <a:noFill/>
              </a14:hiddenFill>
            </a:ext>
          </a:extLst>
        </p:spPr>
        <p:txBody>
          <a:bodyPr/>
          <a:lstStyle/>
          <a:p>
            <a:pPr defTabSz="914328" eaLnBrk="0" fontAlgn="base" hangingPunct="0">
              <a:spcBef>
                <a:spcPct val="0"/>
              </a:spcBef>
              <a:spcAft>
                <a:spcPct val="0"/>
              </a:spcAft>
              <a:defRPr/>
            </a:pPr>
            <a:endParaRPr lang="en-US" dirty="0">
              <a:solidFill>
                <a:prstClr val="black"/>
              </a:solidFill>
              <a:latin typeface="Arial" panose="020B0604020202020204" pitchFamily="34" charset="0"/>
            </a:endParaRPr>
          </a:p>
        </p:txBody>
      </p:sp>
      <p:sp>
        <p:nvSpPr>
          <p:cNvPr id="202775" name="Line 24"/>
          <p:cNvSpPr>
            <a:spLocks noChangeShapeType="1"/>
          </p:cNvSpPr>
          <p:nvPr/>
        </p:nvSpPr>
        <p:spPr bwMode="auto">
          <a:xfrm>
            <a:off x="2428876" y="5295900"/>
            <a:ext cx="7315200" cy="0"/>
          </a:xfrm>
          <a:prstGeom prst="line">
            <a:avLst/>
          </a:prstGeom>
          <a:noFill/>
          <a:ln w="76200">
            <a:solidFill>
              <a:schemeClr val="tx1"/>
            </a:solidFill>
            <a:round/>
            <a:headEnd/>
            <a:tailEnd/>
          </a:ln>
          <a:extLst>
            <a:ext uri="{909E8E84-426E-40dd-AFC4-6F175D3DCCD1}">
              <a14:hiddenFill xmlns:a14="http://schemas.microsoft.com/office/drawing/2010/main" xmlns="">
                <a:noFill/>
              </a14:hiddenFill>
            </a:ext>
          </a:extLst>
        </p:spPr>
        <p:txBody>
          <a:bodyPr/>
          <a:lstStyle/>
          <a:p>
            <a:pPr defTabSz="914328" eaLnBrk="0" fontAlgn="base" hangingPunct="0">
              <a:spcBef>
                <a:spcPct val="0"/>
              </a:spcBef>
              <a:spcAft>
                <a:spcPct val="0"/>
              </a:spcAft>
              <a:defRPr/>
            </a:pPr>
            <a:endParaRPr lang="en-US" dirty="0">
              <a:solidFill>
                <a:prstClr val="black"/>
              </a:solidFill>
              <a:latin typeface="Arial" panose="020B0604020202020204" pitchFamily="34" charset="0"/>
            </a:endParaRPr>
          </a:p>
        </p:txBody>
      </p:sp>
      <p:sp>
        <p:nvSpPr>
          <p:cNvPr id="202754" name="AutoShape 3"/>
          <p:cNvSpPr>
            <a:spLocks noChangeArrowheads="1"/>
          </p:cNvSpPr>
          <p:nvPr/>
        </p:nvSpPr>
        <p:spPr bwMode="auto">
          <a:xfrm>
            <a:off x="1518824" y="151282"/>
            <a:ext cx="9144000" cy="6400800"/>
          </a:xfrm>
          <a:prstGeom prst="triangle">
            <a:avLst>
              <a:gd name="adj" fmla="val 50000"/>
            </a:avLst>
          </a:prstGeom>
          <a:noFill/>
          <a:ln w="76200">
            <a:solidFill>
              <a:schemeClr val="tx1"/>
            </a:solidFill>
            <a:miter lim="800000"/>
            <a:headEnd/>
            <a:tailEnd/>
          </a:ln>
        </p:spPr>
        <p:txBody>
          <a:bodyPr wrap="none" anchor="ct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defTabSz="914328" fontAlgn="base">
              <a:spcBef>
                <a:spcPct val="0"/>
              </a:spcBef>
              <a:spcAft>
                <a:spcPct val="0"/>
              </a:spcAft>
              <a:buNone/>
              <a:defRPr/>
            </a:pPr>
            <a:endParaRPr lang="en-US" sz="1800" dirty="0">
              <a:solidFill>
                <a:srgbClr val="FFFFFF"/>
              </a:solidFill>
              <a:latin typeface="Arial" panose="020B0604020202020204" pitchFamily="34" charset="0"/>
            </a:endParaRPr>
          </a:p>
        </p:txBody>
      </p:sp>
      <p:sp>
        <p:nvSpPr>
          <p:cNvPr id="12" name="Text Box 29">
            <a:extLst>
              <a:ext uri="{FF2B5EF4-FFF2-40B4-BE49-F238E27FC236}">
                <a16:creationId xmlns:a16="http://schemas.microsoft.com/office/drawing/2014/main" id="{C2D1AA03-2739-4AC6-D028-5E0D5DD70CDA}"/>
              </a:ext>
            </a:extLst>
          </p:cNvPr>
          <p:cNvSpPr txBox="1">
            <a:spLocks noChangeArrowheads="1"/>
          </p:cNvSpPr>
          <p:nvPr/>
        </p:nvSpPr>
        <p:spPr bwMode="auto">
          <a:xfrm>
            <a:off x="7808099" y="537208"/>
            <a:ext cx="3960648" cy="1077218"/>
          </a:xfrm>
          <a:prstGeom prst="rect">
            <a:avLst/>
          </a:prstGeom>
          <a:noFill/>
          <a:ln w="9525">
            <a:noFill/>
            <a:miter lim="800000"/>
            <a:headEnd/>
            <a:tailEnd/>
          </a:ln>
          <a:effectLst/>
        </p:spPr>
        <p:txBody>
          <a:bodyPr wrap="square">
            <a:spAutoFit/>
          </a:bodyPr>
          <a:lstStyle/>
          <a:p>
            <a:pPr algn="ctr" defTabSz="914328" fontAlgn="base">
              <a:spcAft>
                <a:spcPct val="0"/>
              </a:spcAft>
              <a:defRPr/>
            </a:pPr>
            <a:r>
              <a:rPr lang="en-US" sz="3200" b="1" dirty="0">
                <a:solidFill>
                  <a:srgbClr val="1F629B"/>
                </a:solidFill>
                <a:latin typeface="Century Gothic" panose="020B0502020202020204" pitchFamily="34" charset="0"/>
              </a:rPr>
              <a:t>Topic:  </a:t>
            </a:r>
          </a:p>
          <a:p>
            <a:pPr algn="ctr" defTabSz="914328" fontAlgn="base">
              <a:spcAft>
                <a:spcPct val="0"/>
              </a:spcAft>
              <a:defRPr/>
            </a:pPr>
            <a:r>
              <a:rPr lang="en-US" sz="3200" b="1" dirty="0">
                <a:solidFill>
                  <a:srgbClr val="1F629B"/>
                </a:solidFill>
                <a:latin typeface="Century Gothic" panose="020B0502020202020204" pitchFamily="34" charset="0"/>
              </a:rPr>
              <a:t>Ancient Greeks</a:t>
            </a:r>
          </a:p>
        </p:txBody>
      </p:sp>
      <p:sp>
        <p:nvSpPr>
          <p:cNvPr id="13" name="TextBox 12">
            <a:extLst>
              <a:ext uri="{FF2B5EF4-FFF2-40B4-BE49-F238E27FC236}">
                <a16:creationId xmlns:a16="http://schemas.microsoft.com/office/drawing/2014/main" id="{591B171B-189B-6DC7-22B6-8E72947AD9A6}"/>
              </a:ext>
            </a:extLst>
          </p:cNvPr>
          <p:cNvSpPr txBox="1"/>
          <p:nvPr/>
        </p:nvSpPr>
        <p:spPr>
          <a:xfrm>
            <a:off x="10662824" y="6625946"/>
            <a:ext cx="1489836" cy="261610"/>
          </a:xfrm>
          <a:prstGeom prst="rect">
            <a:avLst/>
          </a:prstGeom>
          <a:noFill/>
        </p:spPr>
        <p:txBody>
          <a:bodyPr wrap="square" rtlCol="0">
            <a:spAutoFit/>
          </a:bodyPr>
          <a:lstStyle/>
          <a:p>
            <a:r>
              <a:rPr lang="en-US" sz="1100" dirty="0">
                <a:latin typeface="Century Gothic" panose="020B0502020202020204" pitchFamily="34" charset="0"/>
              </a:rPr>
              <a:t>Source: Lean4ward</a:t>
            </a:r>
          </a:p>
        </p:txBody>
      </p:sp>
    </p:spTree>
    <p:extLst>
      <p:ext uri="{BB962C8B-B14F-4D97-AF65-F5344CB8AC3E}">
        <p14:creationId xmlns:p14="http://schemas.microsoft.com/office/powerpoint/2010/main" val="3642273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a:noFill/>
        </p:spPr>
      </p:pic>
      <p:sp>
        <p:nvSpPr>
          <p:cNvPr id="2" name="TextBox 1">
            <a:extLst>
              <a:ext uri="{FF2B5EF4-FFF2-40B4-BE49-F238E27FC236}">
                <a16:creationId xmlns:a16="http://schemas.microsoft.com/office/drawing/2014/main" id="{3761C3B5-F0E0-4E0E-65A1-C62E190259B2}"/>
              </a:ext>
            </a:extLst>
          </p:cNvPr>
          <p:cNvSpPr txBox="1"/>
          <p:nvPr/>
        </p:nvSpPr>
        <p:spPr>
          <a:xfrm>
            <a:off x="531628" y="616688"/>
            <a:ext cx="6011005" cy="769441"/>
          </a:xfrm>
          <a:prstGeom prst="rect">
            <a:avLst/>
          </a:prstGeom>
          <a:noFill/>
        </p:spPr>
        <p:txBody>
          <a:bodyPr wrap="none" rtlCol="0">
            <a:spAutoFit/>
          </a:bodyPr>
          <a:lstStyle/>
          <a:p>
            <a:r>
              <a:rPr lang="en-US" sz="4400" dirty="0">
                <a:solidFill>
                  <a:schemeClr val="bg1"/>
                </a:solidFill>
              </a:rPr>
              <a:t>Conceptual Word Sorts</a:t>
            </a:r>
          </a:p>
        </p:txBody>
      </p:sp>
    </p:spTree>
    <p:extLst>
      <p:ext uri="{BB962C8B-B14F-4D97-AF65-F5344CB8AC3E}">
        <p14:creationId xmlns:p14="http://schemas.microsoft.com/office/powerpoint/2010/main" val="17296785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indoor&#10;&#10;Description automatically generated">
            <a:extLst>
              <a:ext uri="{FF2B5EF4-FFF2-40B4-BE49-F238E27FC236}">
                <a16:creationId xmlns:a16="http://schemas.microsoft.com/office/drawing/2014/main" id="{44CF7A68-B0B9-D00F-7366-635D881607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38274" name="Rectangle 2"/>
          <p:cNvSpPr>
            <a:spLocks noGrp="1" noChangeArrowheads="1"/>
          </p:cNvSpPr>
          <p:nvPr>
            <p:ph type="ctrTitle"/>
          </p:nvPr>
        </p:nvSpPr>
        <p:spPr>
          <a:xfrm>
            <a:off x="0" y="5715000"/>
            <a:ext cx="12191999" cy="885826"/>
          </a:xfrm>
          <a:solidFill>
            <a:srgbClr val="FFFFFF">
              <a:alpha val="80000"/>
            </a:srgbClr>
          </a:solidFill>
          <a:ln w="92075" cmpd="tri">
            <a:solidFill>
              <a:srgbClr val="FFFFFF"/>
            </a:solidFill>
          </a:ln>
        </p:spPr>
        <p:txBody>
          <a:bodyPr anchor="ctr">
            <a:normAutofit fontScale="90000"/>
          </a:bodyPr>
          <a:lstStyle/>
          <a:p>
            <a:br>
              <a:rPr kumimoji="1" lang="en-US" sz="3200" dirty="0">
                <a:latin typeface="Century Gothic" panose="020B0502020202020204" pitchFamily="34" charset="0"/>
              </a:rPr>
            </a:br>
            <a:r>
              <a:rPr kumimoji="1" lang="en-US" sz="3200" dirty="0">
                <a:latin typeface="Century Gothic" panose="020B0502020202020204" pitchFamily="34" charset="0"/>
              </a:rPr>
              <a:t>Step 4: Make it Personal with Individual Activities</a:t>
            </a:r>
            <a:br>
              <a:rPr kumimoji="1" lang="en-US" sz="3200" dirty="0">
                <a:latin typeface="Century Gothic" panose="020B0502020202020204" pitchFamily="34" charset="0"/>
              </a:rPr>
            </a:br>
            <a:endParaRPr kumimoji="1" lang="en-US" sz="3200" dirty="0">
              <a:latin typeface="Century Gothic" panose="020B0502020202020204" pitchFamily="34" charset="0"/>
            </a:endParaRPr>
          </a:p>
        </p:txBody>
      </p:sp>
    </p:spTree>
    <p:extLst>
      <p:ext uri="{BB962C8B-B14F-4D97-AF65-F5344CB8AC3E}">
        <p14:creationId xmlns:p14="http://schemas.microsoft.com/office/powerpoint/2010/main" val="2544685065"/>
      </p:ext>
    </p:extLst>
  </p:cSld>
  <p:clrMapOvr>
    <a:masterClrMapping/>
  </p:clrMapOvr>
  <p:transition spd="slow">
    <p:circl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5" name="Text Box 5"/>
          <p:cNvSpPr txBox="1">
            <a:spLocks noChangeArrowheads="1"/>
          </p:cNvSpPr>
          <p:nvPr/>
        </p:nvSpPr>
        <p:spPr bwMode="auto">
          <a:xfrm>
            <a:off x="256309" y="228086"/>
            <a:ext cx="11679381" cy="1138773"/>
          </a:xfrm>
          <a:prstGeom prst="rect">
            <a:avLst/>
          </a:prstGeom>
          <a:solidFill>
            <a:srgbClr val="A1B7BB"/>
          </a:solidFill>
          <a:ln w="9525">
            <a:solidFill>
              <a:schemeClr val="tx1"/>
            </a:solidFill>
            <a:miter lim="800000"/>
            <a:headEnd/>
            <a:tailEnd/>
          </a:ln>
        </p:spPr>
        <p:txBody>
          <a:bodyPr wrap="square">
            <a:spAutoFit/>
          </a:bodyPr>
          <a:lstStyle/>
          <a:p>
            <a:pPr algn="ctr" eaLnBrk="0" fontAlgn="base" hangingPunct="0">
              <a:spcBef>
                <a:spcPct val="0"/>
              </a:spcBef>
              <a:spcAft>
                <a:spcPct val="0"/>
              </a:spcAft>
              <a:defRPr/>
            </a:pPr>
            <a:endParaRPr lang="en-US" altLang="ja-JP" sz="1600" dirty="0">
              <a:solidFill>
                <a:srgbClr val="000000"/>
              </a:solidFill>
              <a:latin typeface="Century Gothic" panose="020B0502020202020204" pitchFamily="34" charset="0"/>
              <a:ea typeface="ＭＳ Ｐゴシック" charset="0"/>
              <a:cs typeface="ＭＳ Ｐゴシック" charset="0"/>
            </a:endParaRPr>
          </a:p>
          <a:p>
            <a:pPr algn="ctr" eaLnBrk="0" fontAlgn="base" hangingPunct="0">
              <a:spcBef>
                <a:spcPct val="0"/>
              </a:spcBef>
              <a:spcAft>
                <a:spcPct val="0"/>
              </a:spcAft>
              <a:defRPr/>
            </a:pPr>
            <a:r>
              <a:rPr lang="en-US" altLang="ja-JP" sz="3600" dirty="0">
                <a:solidFill>
                  <a:srgbClr val="000000"/>
                </a:solidFill>
                <a:ea typeface="ＭＳ Ｐゴシック" charset="0"/>
                <a:cs typeface="ＭＳ Ｐゴシック" charset="0"/>
              </a:rPr>
              <a:t>Sara</a:t>
            </a:r>
            <a:r>
              <a:rPr lang="en-US" altLang="ja-JP" sz="3600" dirty="0">
                <a:solidFill>
                  <a:srgbClr val="000000"/>
                </a:solidFill>
                <a:ea typeface="ＭＳ Ｐゴシック" charset="0"/>
              </a:rPr>
              <a:t>’</a:t>
            </a:r>
            <a:r>
              <a:rPr lang="en-US" sz="3600" dirty="0">
                <a:solidFill>
                  <a:srgbClr val="000000"/>
                </a:solidFill>
                <a:ea typeface="ＭＳ Ｐゴシック" charset="0"/>
                <a:cs typeface="ＭＳ Ｐゴシック" charset="0"/>
              </a:rPr>
              <a:t>s Vocabulary Card in World History</a:t>
            </a:r>
          </a:p>
          <a:p>
            <a:pPr algn="ctr" eaLnBrk="0" fontAlgn="base" hangingPunct="0">
              <a:spcBef>
                <a:spcPct val="0"/>
              </a:spcBef>
              <a:spcAft>
                <a:spcPct val="0"/>
              </a:spcAft>
              <a:defRPr/>
            </a:pPr>
            <a:endParaRPr lang="en-US" sz="1600" dirty="0">
              <a:solidFill>
                <a:srgbClr val="000000"/>
              </a:solidFill>
              <a:latin typeface="Century Gothic" panose="020B0502020202020204" pitchFamily="34" charset="0"/>
              <a:ea typeface="ＭＳ Ｐゴシック" charset="0"/>
              <a:cs typeface="ＭＳ Ｐゴシック" charset="0"/>
            </a:endParaRPr>
          </a:p>
        </p:txBody>
      </p:sp>
      <p:pic>
        <p:nvPicPr>
          <p:cNvPr id="3" name="Content Placeholder 2" descr="Ultimatum.pdf"/>
          <p:cNvPicPr>
            <a:picLocks noGrp="1" noChangeAspect="1"/>
          </p:cNvPicPr>
          <p:nvPr>
            <p:ph/>
          </p:nvPr>
        </p:nvPicPr>
        <p:blipFill>
          <a:blip r:embed="rId3" cstate="email">
            <a:extLst>
              <a:ext uri="{28A0092B-C50C-407E-A947-70E740481C1C}">
                <a14:useLocalDpi xmlns:a14="http://schemas.microsoft.com/office/drawing/2010/main"/>
              </a:ext>
            </a:extLst>
          </a:blip>
          <a:stretch>
            <a:fillRect/>
          </a:stretch>
        </p:blipFill>
        <p:spPr>
          <a:xfrm>
            <a:off x="1731819" y="1557370"/>
            <a:ext cx="8527842" cy="5072544"/>
          </a:xfrm>
          <a:ln w="57150" cmpd="sng">
            <a:solidFill>
              <a:srgbClr val="A1B7BB"/>
            </a:solidFill>
          </a:ln>
        </p:spPr>
      </p:pic>
    </p:spTree>
    <p:extLst>
      <p:ext uri="{BB962C8B-B14F-4D97-AF65-F5344CB8AC3E}">
        <p14:creationId xmlns:p14="http://schemas.microsoft.com/office/powerpoint/2010/main" val="9677283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D55A19D-297C-4231-AD1F-08EF9B4AA8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BAB6C56-3D38-4923-996E-BD474BBB91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4600" y="662169"/>
            <a:ext cx="10289033" cy="5694181"/>
          </a:xfrm>
          <a:prstGeom prst="rect">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0CD21DB-082D-417D-A5AB-FC838AF9D9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4600" y="662169"/>
            <a:ext cx="10289033" cy="5694181"/>
          </a:xfrm>
          <a:prstGeom prst="rect">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white paper with writing on it&#10;&#10;AI-generated content may be incorrect.">
            <a:extLst>
              <a:ext uri="{FF2B5EF4-FFF2-40B4-BE49-F238E27FC236}">
                <a16:creationId xmlns:a16="http://schemas.microsoft.com/office/drawing/2014/main" id="{79BBB23F-2B13-579B-DD0B-98CD0645834A}"/>
              </a:ext>
            </a:extLst>
          </p:cNvPr>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p:blipFill>
        <p:spPr>
          <a:xfrm>
            <a:off x="838200" y="233807"/>
            <a:ext cx="10468866" cy="5888737"/>
          </a:xfrm>
          <a:prstGeom prst="rect">
            <a:avLst/>
          </a:prstGeom>
          <a:noFill/>
          <a:ln w="28575">
            <a:solidFill>
              <a:schemeClr val="bg1"/>
            </a:solidFill>
          </a:ln>
        </p:spPr>
      </p:pic>
      <p:sp>
        <p:nvSpPr>
          <p:cNvPr id="6" name="TextBox 5">
            <a:extLst>
              <a:ext uri="{FF2B5EF4-FFF2-40B4-BE49-F238E27FC236}">
                <a16:creationId xmlns:a16="http://schemas.microsoft.com/office/drawing/2014/main" id="{192E08E6-8DA5-3270-9894-643BD8670026}"/>
              </a:ext>
            </a:extLst>
          </p:cNvPr>
          <p:cNvSpPr txBox="1"/>
          <p:nvPr/>
        </p:nvSpPr>
        <p:spPr>
          <a:xfrm>
            <a:off x="1768549" y="607459"/>
            <a:ext cx="8654902" cy="584775"/>
          </a:xfrm>
          <a:prstGeom prst="rect">
            <a:avLst/>
          </a:prstGeom>
          <a:solidFill>
            <a:schemeClr val="accent3">
              <a:lumMod val="60000"/>
              <a:lumOff val="40000"/>
            </a:schemeClr>
          </a:solidFill>
        </p:spPr>
        <p:txBody>
          <a:bodyPr wrap="square">
            <a:spAutoFit/>
          </a:bodyPr>
          <a:lstStyle/>
          <a:p>
            <a:pPr algn="ctr" eaLnBrk="0" fontAlgn="base" hangingPunct="0">
              <a:spcBef>
                <a:spcPct val="0"/>
              </a:spcBef>
              <a:spcAft>
                <a:spcPts val="600"/>
              </a:spcAft>
              <a:defRPr/>
            </a:pPr>
            <a:r>
              <a:rPr lang="en-US" sz="3200" b="1" dirty="0">
                <a:solidFill>
                  <a:srgbClr val="000000"/>
                </a:solidFill>
                <a:latin typeface="Arial" charset="0"/>
                <a:ea typeface="ＭＳ Ｐゴシック" charset="0"/>
                <a:cs typeface="ＭＳ Ｐゴシック" charset="0"/>
              </a:rPr>
              <a:t>Julian’s  Vocabulary Card in Mathematics</a:t>
            </a:r>
            <a:endParaRPr lang="en-US" sz="3200">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2057786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B71B8147-7AC3-B283-B518-34B72CC711C8}"/>
            </a:ext>
          </a:extLst>
        </p:cNvPr>
        <p:cNvGrpSpPr/>
        <p:nvPr/>
      </p:nvGrpSpPr>
      <p:grpSpPr>
        <a:xfrm>
          <a:off x="0" y="0"/>
          <a:ext cx="0" cy="0"/>
          <a:chOff x="0" y="0"/>
          <a:chExt cx="0" cy="0"/>
        </a:xfrm>
      </p:grpSpPr>
      <p:sp>
        <p:nvSpPr>
          <p:cNvPr id="69635" name="Rectangle 3">
            <a:extLst>
              <a:ext uri="{FF2B5EF4-FFF2-40B4-BE49-F238E27FC236}">
                <a16:creationId xmlns:a16="http://schemas.microsoft.com/office/drawing/2014/main" id="{9BE02CC9-7D23-08AC-8D90-C8A0B2FC1CE8}"/>
              </a:ext>
            </a:extLst>
          </p:cNvPr>
          <p:cNvSpPr>
            <a:spLocks noGrp="1" noChangeArrowheads="1"/>
          </p:cNvSpPr>
          <p:nvPr>
            <p:ph idx="4294967295"/>
          </p:nvPr>
        </p:nvSpPr>
        <p:spPr>
          <a:xfrm>
            <a:off x="0" y="1824038"/>
            <a:ext cx="7418388" cy="4862512"/>
          </a:xfrm>
        </p:spPr>
        <p:txBody>
          <a:bodyPr>
            <a:normAutofit/>
          </a:bodyPr>
          <a:lstStyle/>
          <a:p>
            <a:pPr marL="0" indent="0">
              <a:lnSpc>
                <a:spcPct val="90000"/>
              </a:lnSpc>
              <a:buNone/>
            </a:pPr>
            <a:endParaRPr kumimoji="1" lang="en-US" sz="1200" dirty="0"/>
          </a:p>
          <a:p>
            <a:pPr>
              <a:lnSpc>
                <a:spcPct val="90000"/>
              </a:lnSpc>
              <a:buFontTx/>
              <a:buNone/>
            </a:pPr>
            <a:endParaRPr kumimoji="1" lang="en-US" sz="1200" dirty="0">
              <a:latin typeface="Century Gothic" panose="020B0502020202020204" pitchFamily="34" charset="0"/>
            </a:endParaRPr>
          </a:p>
        </p:txBody>
      </p:sp>
      <p:sp>
        <p:nvSpPr>
          <p:cNvPr id="5" name="TextBox 4">
            <a:extLst>
              <a:ext uri="{FF2B5EF4-FFF2-40B4-BE49-F238E27FC236}">
                <a16:creationId xmlns:a16="http://schemas.microsoft.com/office/drawing/2014/main" id="{E82C03CD-FF4A-B470-6A72-E0379F9D9608}"/>
              </a:ext>
            </a:extLst>
          </p:cNvPr>
          <p:cNvSpPr txBox="1"/>
          <p:nvPr/>
        </p:nvSpPr>
        <p:spPr>
          <a:xfrm>
            <a:off x="496472" y="5517356"/>
            <a:ext cx="10919542" cy="830997"/>
          </a:xfrm>
          <a:prstGeom prst="rect">
            <a:avLst/>
          </a:prstGeom>
          <a:noFill/>
        </p:spPr>
        <p:txBody>
          <a:bodyPr wrap="square" rtlCol="0">
            <a:spAutoFit/>
          </a:bodyPr>
          <a:lstStyle/>
          <a:p>
            <a:pPr algn="ctr"/>
            <a:r>
              <a:rPr kumimoji="1" lang="en-US" sz="4800" i="1" dirty="0">
                <a:solidFill>
                  <a:schemeClr val="bg1"/>
                </a:solidFill>
                <a:latin typeface="+mn-lt"/>
              </a:rPr>
              <a:t>An Intentional Vocabulary Initiative</a:t>
            </a:r>
            <a:endParaRPr lang="en-US" sz="4800" i="1" dirty="0">
              <a:solidFill>
                <a:schemeClr val="bg1"/>
              </a:solidFill>
            </a:endParaRPr>
          </a:p>
        </p:txBody>
      </p:sp>
      <p:sp>
        <p:nvSpPr>
          <p:cNvPr id="7" name="TextBox 6">
            <a:extLst>
              <a:ext uri="{FF2B5EF4-FFF2-40B4-BE49-F238E27FC236}">
                <a16:creationId xmlns:a16="http://schemas.microsoft.com/office/drawing/2014/main" id="{6EDCAA3C-B906-FA30-E0EC-6A17F3FF884F}"/>
              </a:ext>
            </a:extLst>
          </p:cNvPr>
          <p:cNvSpPr txBox="1"/>
          <p:nvPr/>
        </p:nvSpPr>
        <p:spPr>
          <a:xfrm>
            <a:off x="878940" y="612680"/>
            <a:ext cx="10434120" cy="4524315"/>
          </a:xfrm>
          <a:prstGeom prst="rect">
            <a:avLst/>
          </a:prstGeom>
          <a:noFill/>
        </p:spPr>
        <p:txBody>
          <a:bodyPr wrap="square">
            <a:spAutoFit/>
          </a:bodyPr>
          <a:lstStyle/>
          <a:p>
            <a:pPr marL="0" indent="0">
              <a:lnSpc>
                <a:spcPct val="90000"/>
              </a:lnSpc>
              <a:buNone/>
            </a:pPr>
            <a:r>
              <a:rPr kumimoji="1" lang="en-US" sz="3200" dirty="0">
                <a:solidFill>
                  <a:schemeClr val="bg1"/>
                </a:solidFill>
              </a:rPr>
              <a:t>1. Make it </a:t>
            </a:r>
            <a:r>
              <a:rPr kumimoji="1" lang="en-US" sz="3200" b="1" dirty="0">
                <a:solidFill>
                  <a:schemeClr val="bg1"/>
                </a:solidFill>
              </a:rPr>
              <a:t>intentional</a:t>
            </a:r>
            <a:r>
              <a:rPr kumimoji="1" lang="en-US" sz="3200" dirty="0">
                <a:solidFill>
                  <a:schemeClr val="bg1"/>
                </a:solidFill>
              </a:rPr>
              <a:t> through word selection and modeling.</a:t>
            </a:r>
          </a:p>
          <a:p>
            <a:pPr marL="0" indent="0">
              <a:lnSpc>
                <a:spcPct val="90000"/>
              </a:lnSpc>
              <a:buNone/>
            </a:pPr>
            <a:r>
              <a:rPr kumimoji="1" lang="en-US" sz="3200" dirty="0">
                <a:solidFill>
                  <a:schemeClr val="bg1"/>
                </a:solidFill>
              </a:rPr>
              <a:t> </a:t>
            </a:r>
          </a:p>
          <a:p>
            <a:pPr marL="0" indent="0">
              <a:lnSpc>
                <a:spcPct val="90000"/>
              </a:lnSpc>
              <a:buNone/>
            </a:pPr>
            <a:r>
              <a:rPr kumimoji="1" lang="en-US" sz="3200" dirty="0">
                <a:solidFill>
                  <a:schemeClr val="bg1"/>
                </a:solidFill>
              </a:rPr>
              <a:t>2. Make it </a:t>
            </a:r>
            <a:r>
              <a:rPr kumimoji="1" lang="en-US" sz="3200" b="1" dirty="0">
                <a:solidFill>
                  <a:schemeClr val="bg1"/>
                </a:solidFill>
              </a:rPr>
              <a:t>transparent</a:t>
            </a:r>
            <a:r>
              <a:rPr kumimoji="1" lang="en-US" sz="3200" dirty="0">
                <a:solidFill>
                  <a:schemeClr val="bg1"/>
                </a:solidFill>
              </a:rPr>
              <a:t> through teacher modeling of word-solving and word learning. </a:t>
            </a:r>
          </a:p>
          <a:p>
            <a:pPr marL="0" indent="0">
              <a:lnSpc>
                <a:spcPct val="90000"/>
              </a:lnSpc>
              <a:buNone/>
            </a:pPr>
            <a:endParaRPr kumimoji="1" lang="en-US" sz="3200" dirty="0">
              <a:solidFill>
                <a:schemeClr val="bg1"/>
              </a:solidFill>
            </a:endParaRPr>
          </a:p>
          <a:p>
            <a:pPr marL="0" indent="0">
              <a:lnSpc>
                <a:spcPct val="90000"/>
              </a:lnSpc>
              <a:buNone/>
            </a:pPr>
            <a:r>
              <a:rPr kumimoji="1" lang="en-US" sz="3200" dirty="0">
                <a:solidFill>
                  <a:schemeClr val="bg1"/>
                </a:solidFill>
              </a:rPr>
              <a:t>3. Make it </a:t>
            </a:r>
            <a:r>
              <a:rPr kumimoji="1" lang="en-US" sz="3200" b="1" dirty="0">
                <a:solidFill>
                  <a:schemeClr val="bg1"/>
                </a:solidFill>
              </a:rPr>
              <a:t>useable</a:t>
            </a:r>
            <a:r>
              <a:rPr kumimoji="1" lang="en-US" sz="3200" dirty="0">
                <a:solidFill>
                  <a:schemeClr val="bg1"/>
                </a:solidFill>
              </a:rPr>
              <a:t> through peer collaboration.</a:t>
            </a:r>
          </a:p>
          <a:p>
            <a:pPr marL="0" indent="0">
              <a:lnSpc>
                <a:spcPct val="90000"/>
              </a:lnSpc>
              <a:buNone/>
            </a:pPr>
            <a:endParaRPr kumimoji="1" lang="en-US" sz="3200" dirty="0">
              <a:solidFill>
                <a:schemeClr val="bg1"/>
              </a:solidFill>
            </a:endParaRPr>
          </a:p>
          <a:p>
            <a:pPr marL="0" indent="0">
              <a:lnSpc>
                <a:spcPct val="90000"/>
              </a:lnSpc>
              <a:buNone/>
            </a:pPr>
            <a:r>
              <a:rPr kumimoji="1" lang="en-US" sz="3200" dirty="0">
                <a:solidFill>
                  <a:schemeClr val="bg1"/>
                </a:solidFill>
              </a:rPr>
              <a:t>4. Make it </a:t>
            </a:r>
            <a:r>
              <a:rPr kumimoji="1" lang="en-US" sz="3200" b="1" dirty="0">
                <a:solidFill>
                  <a:schemeClr val="bg1"/>
                </a:solidFill>
              </a:rPr>
              <a:t>personal</a:t>
            </a:r>
            <a:r>
              <a:rPr kumimoji="1" lang="en-US" sz="3200" dirty="0">
                <a:solidFill>
                  <a:schemeClr val="bg1"/>
                </a:solidFill>
              </a:rPr>
              <a:t> through word consciousness.</a:t>
            </a:r>
          </a:p>
          <a:p>
            <a:pPr marL="0" indent="0">
              <a:lnSpc>
                <a:spcPct val="90000"/>
              </a:lnSpc>
              <a:buNone/>
            </a:pPr>
            <a:endParaRPr kumimoji="1" lang="en-US" sz="3200" dirty="0">
              <a:solidFill>
                <a:schemeClr val="bg1"/>
              </a:solidFill>
            </a:endParaRPr>
          </a:p>
          <a:p>
            <a:pPr marL="0" indent="0">
              <a:lnSpc>
                <a:spcPct val="90000"/>
              </a:lnSpc>
              <a:buNone/>
            </a:pPr>
            <a:r>
              <a:rPr kumimoji="1" lang="en-US" sz="3200" dirty="0">
                <a:solidFill>
                  <a:schemeClr val="bg1"/>
                </a:solidFill>
              </a:rPr>
              <a:t>5. Make sure they know it through </a:t>
            </a:r>
            <a:r>
              <a:rPr kumimoji="1" lang="en-US" sz="3200" b="1" dirty="0">
                <a:solidFill>
                  <a:schemeClr val="bg1"/>
                </a:solidFill>
              </a:rPr>
              <a:t>assessment</a:t>
            </a:r>
            <a:r>
              <a:rPr kumimoji="1" lang="en-US" sz="3200" dirty="0">
                <a:solidFill>
                  <a:schemeClr val="bg1"/>
                </a:solidFill>
              </a:rPr>
              <a:t>.</a:t>
            </a:r>
          </a:p>
        </p:txBody>
      </p:sp>
    </p:spTree>
    <p:extLst>
      <p:ext uri="{BB962C8B-B14F-4D97-AF65-F5344CB8AC3E}">
        <p14:creationId xmlns:p14="http://schemas.microsoft.com/office/powerpoint/2010/main" val="6828649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179204" name="Picture 4" descr="Comic"/>
          <p:cNvPicPr>
            <a:picLocks noGrp="1" noChangeAspect="1" noChangeArrowheads="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087563" y="1171575"/>
            <a:ext cx="7772400" cy="4514850"/>
          </a:xfrm>
          <a:ln w="38100">
            <a:solidFill>
              <a:schemeClr val="tx1"/>
            </a:solidFill>
          </a:ln>
        </p:spPr>
      </p:pic>
      <p:sp>
        <p:nvSpPr>
          <p:cNvPr id="179205" name="Text Box 5"/>
          <p:cNvSpPr txBox="1">
            <a:spLocks noChangeArrowheads="1"/>
          </p:cNvSpPr>
          <p:nvPr/>
        </p:nvSpPr>
        <p:spPr bwMode="auto">
          <a:xfrm>
            <a:off x="3200401" y="381001"/>
            <a:ext cx="5546725" cy="466725"/>
          </a:xfrm>
          <a:prstGeom prst="rect">
            <a:avLst/>
          </a:prstGeom>
          <a:solidFill>
            <a:srgbClr val="CCFFCC"/>
          </a:solidFill>
          <a:ln w="9525">
            <a:solidFill>
              <a:schemeClr val="tx1"/>
            </a:solidFill>
            <a:miter lim="800000"/>
            <a:headEnd/>
            <a:tailEnd/>
          </a:ln>
        </p:spPr>
        <p:txBody>
          <a:bodyPr wrap="none">
            <a:spAutoFit/>
          </a:bodyPr>
          <a:lstStyle/>
          <a:p>
            <a:pPr eaLnBrk="0" fontAlgn="base" hangingPunct="0">
              <a:spcBef>
                <a:spcPct val="0"/>
              </a:spcBef>
              <a:spcAft>
                <a:spcPct val="0"/>
              </a:spcAft>
              <a:defRPr/>
            </a:pPr>
            <a:r>
              <a:rPr lang="en-US" sz="2400" b="1" dirty="0">
                <a:solidFill>
                  <a:srgbClr val="000000"/>
                </a:solidFill>
                <a:latin typeface="Arial" charset="0"/>
                <a:ea typeface="ＭＳ Ｐゴシック" charset="0"/>
              </a:rPr>
              <a:t>Amy’s Vocabulary Card in Chemistry</a:t>
            </a:r>
            <a:endParaRPr lang="en-US" sz="2400" dirty="0">
              <a:solidFill>
                <a:srgbClr val="000000"/>
              </a:solidFill>
              <a:latin typeface="Arial" charset="0"/>
              <a:ea typeface="ＭＳ Ｐゴシック" charset="0"/>
            </a:endParaRPr>
          </a:p>
        </p:txBody>
      </p:sp>
    </p:spTree>
    <p:extLst>
      <p:ext uri="{BB962C8B-B14F-4D97-AF65-F5344CB8AC3E}">
        <p14:creationId xmlns:p14="http://schemas.microsoft.com/office/powerpoint/2010/main" val="13598592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3"/>
          <p:cNvSpPr txBox="1">
            <a:spLocks noChangeArrowheads="1"/>
          </p:cNvSpPr>
          <p:nvPr/>
        </p:nvSpPr>
        <p:spPr bwMode="auto">
          <a:xfrm>
            <a:off x="498763" y="228601"/>
            <a:ext cx="11166763" cy="584775"/>
          </a:xfrm>
          <a:prstGeom prst="rect">
            <a:avLst/>
          </a:prstGeom>
          <a:noFill/>
          <a:ln w="19050">
            <a:noFill/>
            <a:miter lim="800000"/>
            <a:headEnd/>
            <a:tailEnd/>
          </a:ln>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fontAlgn="base" hangingPunct="0">
              <a:spcBef>
                <a:spcPct val="0"/>
              </a:spcBef>
              <a:spcAft>
                <a:spcPct val="0"/>
              </a:spcAft>
              <a:defRPr/>
            </a:pPr>
            <a:r>
              <a:rPr lang="en-US" sz="3200" b="1" dirty="0">
                <a:solidFill>
                  <a:srgbClr val="000000"/>
                </a:solidFill>
                <a:latin typeface="Century Gothic" panose="020B0502020202020204" pitchFamily="34" charset="0"/>
              </a:rPr>
              <a:t>Tino’</a:t>
            </a:r>
            <a:r>
              <a:rPr lang="en-US" altLang="ja-JP" sz="3200" b="1" dirty="0">
                <a:solidFill>
                  <a:srgbClr val="000000"/>
                </a:solidFill>
                <a:latin typeface="Century Gothic" panose="020B0502020202020204" pitchFamily="34" charset="0"/>
              </a:rPr>
              <a:t>s Vocabulary Self-Awareness Chart</a:t>
            </a:r>
            <a:endParaRPr lang="en-US" sz="3200" dirty="0">
              <a:solidFill>
                <a:srgbClr val="000000"/>
              </a:solidFill>
              <a:latin typeface="Century Gothic" panose="020B0502020202020204" pitchFamily="34" charset="0"/>
            </a:endParaRPr>
          </a:p>
        </p:txBody>
      </p:sp>
      <p:graphicFrame>
        <p:nvGraphicFramePr>
          <p:cNvPr id="2" name="Table 2">
            <a:extLst>
              <a:ext uri="{FF2B5EF4-FFF2-40B4-BE49-F238E27FC236}">
                <a16:creationId xmlns:a16="http://schemas.microsoft.com/office/drawing/2014/main" id="{41802C22-E9A7-FD41-3F9B-245805D19F68}"/>
              </a:ext>
            </a:extLst>
          </p:cNvPr>
          <p:cNvGraphicFramePr>
            <a:graphicFrameLocks noGrp="1"/>
          </p:cNvGraphicFramePr>
          <p:nvPr/>
        </p:nvGraphicFramePr>
        <p:xfrm>
          <a:off x="498762" y="1132030"/>
          <a:ext cx="11166761" cy="4028440"/>
        </p:xfrm>
        <a:graphic>
          <a:graphicData uri="http://schemas.openxmlformats.org/drawingml/2006/table">
            <a:tbl>
              <a:tblPr firstRow="1" bandRow="1">
                <a:tableStyleId>{00A15C55-8517-42AA-B614-E9B94910E393}</a:tableStyleId>
              </a:tblPr>
              <a:tblGrid>
                <a:gridCol w="1330038">
                  <a:extLst>
                    <a:ext uri="{9D8B030D-6E8A-4147-A177-3AD203B41FA5}">
                      <a16:colId xmlns:a16="http://schemas.microsoft.com/office/drawing/2014/main" val="398358350"/>
                    </a:ext>
                  </a:extLst>
                </a:gridCol>
                <a:gridCol w="1145309">
                  <a:extLst>
                    <a:ext uri="{9D8B030D-6E8A-4147-A177-3AD203B41FA5}">
                      <a16:colId xmlns:a16="http://schemas.microsoft.com/office/drawing/2014/main" val="3337650744"/>
                    </a:ext>
                  </a:extLst>
                </a:gridCol>
                <a:gridCol w="1145309">
                  <a:extLst>
                    <a:ext uri="{9D8B030D-6E8A-4147-A177-3AD203B41FA5}">
                      <a16:colId xmlns:a16="http://schemas.microsoft.com/office/drawing/2014/main" val="2010185250"/>
                    </a:ext>
                  </a:extLst>
                </a:gridCol>
                <a:gridCol w="1145309">
                  <a:extLst>
                    <a:ext uri="{9D8B030D-6E8A-4147-A177-3AD203B41FA5}">
                      <a16:colId xmlns:a16="http://schemas.microsoft.com/office/drawing/2014/main" val="728209172"/>
                    </a:ext>
                  </a:extLst>
                </a:gridCol>
                <a:gridCol w="3047999">
                  <a:extLst>
                    <a:ext uri="{9D8B030D-6E8A-4147-A177-3AD203B41FA5}">
                      <a16:colId xmlns:a16="http://schemas.microsoft.com/office/drawing/2014/main" val="4028447768"/>
                    </a:ext>
                  </a:extLst>
                </a:gridCol>
                <a:gridCol w="3352797">
                  <a:extLst>
                    <a:ext uri="{9D8B030D-6E8A-4147-A177-3AD203B41FA5}">
                      <a16:colId xmlns:a16="http://schemas.microsoft.com/office/drawing/2014/main" val="3737014615"/>
                    </a:ext>
                  </a:extLst>
                </a:gridCol>
              </a:tblGrid>
              <a:tr h="370840">
                <a:tc>
                  <a:txBody>
                    <a:bodyPr/>
                    <a:lstStyle/>
                    <a:p>
                      <a:r>
                        <a:rPr lang="en-US" dirty="0">
                          <a:latin typeface="Century Gothic" panose="020B0502020202020204" pitchFamily="34" charset="0"/>
                        </a:rPr>
                        <a:t>Word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B7BB">
                        <a:alpha val="81176"/>
                      </a:srgbClr>
                    </a:solidFill>
                  </a:tcPr>
                </a:tc>
                <a:tc>
                  <a:txBody>
                    <a:bodyPr/>
                    <a:lstStyle/>
                    <a:p>
                      <a:r>
                        <a:rPr lang="en-US" dirty="0">
                          <a:latin typeface="Century Gothic" panose="020B0502020202020204" pitchFamily="34" charset="0"/>
                        </a:rPr>
                        <a:t>Level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B7BB">
                        <a:alpha val="81176"/>
                      </a:srgbClr>
                    </a:solidFill>
                  </a:tcPr>
                </a:tc>
                <a:tc>
                  <a:txBody>
                    <a:bodyPr/>
                    <a:lstStyle/>
                    <a:p>
                      <a:r>
                        <a:rPr lang="en-US" dirty="0">
                          <a:latin typeface="Century Gothic" panose="020B0502020202020204" pitchFamily="34" charset="0"/>
                        </a:rPr>
                        <a:t>Level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B7BB">
                        <a:alpha val="81176"/>
                      </a:srgbClr>
                    </a:solidFill>
                  </a:tcPr>
                </a:tc>
                <a:tc>
                  <a:txBody>
                    <a:bodyPr/>
                    <a:lstStyle/>
                    <a:p>
                      <a:r>
                        <a:rPr lang="en-US" dirty="0">
                          <a:latin typeface="Century Gothic" panose="020B0502020202020204" pitchFamily="34" charset="0"/>
                        </a:rPr>
                        <a:t>Level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B7BB">
                        <a:alpha val="81176"/>
                      </a:srgbClr>
                    </a:solidFill>
                  </a:tcPr>
                </a:tc>
                <a:tc>
                  <a:txBody>
                    <a:bodyPr/>
                    <a:lstStyle/>
                    <a:p>
                      <a:r>
                        <a:rPr lang="en-US" dirty="0">
                          <a:latin typeface="Century Gothic" panose="020B0502020202020204" pitchFamily="34" charset="0"/>
                        </a:rPr>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B7BB">
                        <a:alpha val="81176"/>
                      </a:srgbClr>
                    </a:solidFill>
                  </a:tcPr>
                </a:tc>
                <a:tc>
                  <a:txBody>
                    <a:bodyPr/>
                    <a:lstStyle/>
                    <a:p>
                      <a:r>
                        <a:rPr lang="en-US" dirty="0">
                          <a:latin typeface="Century Gothic" panose="020B0502020202020204" pitchFamily="34" charset="0"/>
                        </a:rPr>
                        <a:t>Definition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B7BB">
                        <a:alpha val="81176"/>
                      </a:srgbClr>
                    </a:solidFill>
                  </a:tcPr>
                </a:tc>
                <a:extLst>
                  <a:ext uri="{0D108BD9-81ED-4DB2-BD59-A6C34878D82A}">
                    <a16:rowId xmlns:a16="http://schemas.microsoft.com/office/drawing/2014/main" val="1388247339"/>
                  </a:ext>
                </a:extLst>
              </a:tr>
              <a:tr h="370840">
                <a:tc>
                  <a:txBody>
                    <a:bodyPr/>
                    <a:lstStyle/>
                    <a:p>
                      <a:r>
                        <a:rPr lang="en-US" sz="2000" dirty="0">
                          <a:latin typeface="Century Gothic" panose="020B0502020202020204" pitchFamily="34" charset="0"/>
                        </a:rPr>
                        <a:t>Motion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10/15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The car was in motion when the driver attempted to stop.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When an object changes position over time in relation to a reference point.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8651895"/>
                  </a:ext>
                </a:extLst>
              </a:tr>
              <a:tr h="370840">
                <a:tc>
                  <a:txBody>
                    <a:bodyPr/>
                    <a:lstStyle/>
                    <a:p>
                      <a:r>
                        <a:rPr lang="en-US" sz="2000" dirty="0">
                          <a:latin typeface="Century Gothic" panose="020B0502020202020204" pitchFamily="34" charset="0"/>
                        </a:rPr>
                        <a:t>Speed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The driver was speeding when she was pulled over by the cops.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How fast an object moves</a:t>
                      </a:r>
                    </a:p>
                    <a:p>
                      <a:endParaRPr lang="en-US" dirty="0">
                        <a:latin typeface="Century Gothic" panose="020B0502020202020204" pitchFamily="34" charset="0"/>
                      </a:endParaRPr>
                    </a:p>
                    <a:p>
                      <a:r>
                        <a:rPr lang="en-US" dirty="0">
                          <a:latin typeface="Century Gothic" panose="020B0502020202020204" pitchFamily="34" charset="0"/>
                        </a:rPr>
                        <a:t>Add rate – it’s the rate of how fast the object moves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4855367"/>
                  </a:ext>
                </a:extLst>
              </a:tr>
              <a:tr h="239570">
                <a:tc>
                  <a:txBody>
                    <a:bodyPr/>
                    <a:lstStyle/>
                    <a:p>
                      <a:r>
                        <a:rPr lang="en-US" sz="2000" dirty="0">
                          <a:latin typeface="Century Gothic" panose="020B0502020202020204" pitchFamily="34" charset="0"/>
                        </a:rPr>
                        <a:t>Force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10/15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10/21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The force of the car’s impact crushed the tree.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A push or pull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6091803"/>
                  </a:ext>
                </a:extLst>
              </a:tr>
              <a:tr h="370840">
                <a:tc>
                  <a:txBody>
                    <a:bodyPr/>
                    <a:lstStyle/>
                    <a:p>
                      <a:r>
                        <a:rPr lang="en-US" sz="2000" dirty="0">
                          <a:latin typeface="Century Gothic" panose="020B0502020202020204" pitchFamily="34" charset="0"/>
                        </a:rPr>
                        <a:t>Friction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10/21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Friction helps the car’s breaks lower the speed of the car in motion.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Century Gothic" panose="020B0502020202020204" pitchFamily="34" charset="0"/>
                        </a:rPr>
                        <a:t>Force that opposes motion between two surfaces that are touching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426863"/>
                  </a:ext>
                </a:extLst>
              </a:tr>
            </a:tbl>
          </a:graphicData>
        </a:graphic>
      </p:graphicFrame>
      <p:sp>
        <p:nvSpPr>
          <p:cNvPr id="3" name="TextBox 2">
            <a:extLst>
              <a:ext uri="{FF2B5EF4-FFF2-40B4-BE49-F238E27FC236}">
                <a16:creationId xmlns:a16="http://schemas.microsoft.com/office/drawing/2014/main" id="{CA05F6B6-75B4-CF2F-01D7-9AFF90125AEB}"/>
              </a:ext>
            </a:extLst>
          </p:cNvPr>
          <p:cNvSpPr txBox="1"/>
          <p:nvPr/>
        </p:nvSpPr>
        <p:spPr>
          <a:xfrm>
            <a:off x="498762" y="5706069"/>
            <a:ext cx="11166761" cy="861774"/>
          </a:xfrm>
          <a:prstGeom prst="rect">
            <a:avLst/>
          </a:prstGeom>
          <a:solidFill>
            <a:srgbClr val="A1B7BB">
              <a:alpha val="69020"/>
            </a:srgbClr>
          </a:solidFill>
        </p:spPr>
        <p:txBody>
          <a:bodyPr wrap="square" rtlCol="0">
            <a:spAutoFit/>
          </a:bodyPr>
          <a:lstStyle/>
          <a:p>
            <a:r>
              <a:rPr lang="en-US" sz="1600" dirty="0">
                <a:latin typeface="Century Gothic" panose="020B0502020202020204" pitchFamily="34" charset="0"/>
              </a:rPr>
              <a:t>Level A – a word that is new to me</a:t>
            </a:r>
          </a:p>
          <a:p>
            <a:r>
              <a:rPr lang="en-US" sz="1600" dirty="0">
                <a:latin typeface="Century Gothic" panose="020B0502020202020204" pitchFamily="34" charset="0"/>
              </a:rPr>
              <a:t>Level B – a word that I have heard and can either define or give an example of, but not both</a:t>
            </a:r>
          </a:p>
          <a:p>
            <a:r>
              <a:rPr lang="en-US" sz="1600" dirty="0">
                <a:latin typeface="Century Gothic" panose="020B0502020202020204" pitchFamily="34" charset="0"/>
              </a:rPr>
              <a:t>Level C – a word I’m familiar with and can both define and provide and example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7163"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158" name="Text Box 6"/>
          <p:cNvSpPr txBox="1">
            <a:spLocks noChangeArrowheads="1"/>
          </p:cNvSpPr>
          <p:nvPr/>
        </p:nvSpPr>
        <p:spPr bwMode="auto">
          <a:xfrm>
            <a:off x="1028700" y="1967266"/>
            <a:ext cx="2628900" cy="2547257"/>
          </a:xfrm>
          <a:prstGeom prst="rect">
            <a:avLst/>
          </a:prstGeom>
          <a:noFill/>
        </p:spPr>
        <p:txBody>
          <a:bodyPr vert="horz" lIns="91440" tIns="45720" rIns="91440" bIns="45720" rtlCol="0" anchor="ctr">
            <a:normAutofit/>
          </a:bodyPr>
          <a:lstStyle/>
          <a:p>
            <a:pPr algn="ctr" fontAlgn="base">
              <a:lnSpc>
                <a:spcPct val="90000"/>
              </a:lnSpc>
              <a:spcBef>
                <a:spcPct val="0"/>
              </a:spcBef>
              <a:spcAft>
                <a:spcPts val="600"/>
              </a:spcAft>
              <a:defRPr/>
            </a:pPr>
            <a:r>
              <a:rPr lang="en-US" sz="2800" kern="1200">
                <a:solidFill>
                  <a:srgbClr val="FFFFFF"/>
                </a:solidFill>
                <a:latin typeface="+mj-lt"/>
                <a:ea typeface="+mj-ea"/>
                <a:cs typeface="+mj-cs"/>
              </a:rPr>
              <a:t>Mubarik’s Shades of Meaning</a:t>
            </a:r>
          </a:p>
          <a:p>
            <a:pPr algn="ctr" fontAlgn="base">
              <a:lnSpc>
                <a:spcPct val="90000"/>
              </a:lnSpc>
              <a:spcBef>
                <a:spcPct val="0"/>
              </a:spcBef>
              <a:spcAft>
                <a:spcPts val="600"/>
              </a:spcAft>
              <a:defRPr/>
            </a:pPr>
            <a:r>
              <a:rPr lang="en-US" sz="2800" kern="1200">
                <a:solidFill>
                  <a:srgbClr val="FFFFFF"/>
                </a:solidFill>
                <a:latin typeface="+mj-lt"/>
                <a:ea typeface="+mj-ea"/>
                <a:cs typeface="+mj-cs"/>
              </a:rPr>
              <a:t>in Sixth Grade English</a:t>
            </a:r>
          </a:p>
        </p:txBody>
      </p:sp>
      <p:pic>
        <p:nvPicPr>
          <p:cNvPr id="177157" name="Picture 5" descr="Color Bar"/>
          <p:cNvPicPr>
            <a:picLocks noGrp="1" noChangeAspect="1" noChangeArrowheads="1"/>
          </p:cNvPicPr>
          <p:nvPr>
            <p:ph idx="4294967295"/>
          </p:nvPr>
        </p:nvPicPr>
        <p:blipFill>
          <a:blip r:embed="rId3" cstate="email">
            <a:extLst>
              <a:ext uri="{28A0092B-C50C-407E-A947-70E740481C1C}">
                <a14:useLocalDpi xmlns:a14="http://schemas.microsoft.com/office/drawing/2010/main"/>
              </a:ext>
            </a:extLst>
          </a:blip>
          <a:stretch>
            <a:fillRect/>
          </a:stretch>
        </p:blipFill>
        <p:spPr>
          <a:xfrm>
            <a:off x="6847367" y="284266"/>
            <a:ext cx="2658140" cy="6328906"/>
          </a:xfrm>
          <a:prstGeom prst="rect">
            <a:avLst/>
          </a:prstGeom>
        </p:spPr>
      </p:pic>
    </p:spTree>
    <p:extLst>
      <p:ext uri="{BB962C8B-B14F-4D97-AF65-F5344CB8AC3E}">
        <p14:creationId xmlns:p14="http://schemas.microsoft.com/office/powerpoint/2010/main" val="12030016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measuring tape on a yellow background&#10;&#10;AI-generated content may be incorrect.">
            <a:extLst>
              <a:ext uri="{FF2B5EF4-FFF2-40B4-BE49-F238E27FC236}">
                <a16:creationId xmlns:a16="http://schemas.microsoft.com/office/drawing/2014/main" id="{2C5CE3A4-3E5D-8095-7519-68221DC477E1}"/>
              </a:ext>
            </a:extLst>
          </p:cNvPr>
          <p:cNvPicPr>
            <a:picLocks noChangeAspect="1"/>
          </p:cNvPicPr>
          <p:nvPr/>
        </p:nvPicPr>
        <p:blipFill>
          <a:blip r:embed="rId2" cstate="email">
            <a:extLst>
              <a:ext uri="{28A0092B-C50C-407E-A947-70E740481C1C}">
                <a14:useLocalDpi xmlns:a14="http://schemas.microsoft.com/office/drawing/2010/main"/>
              </a:ext>
            </a:extLst>
          </a:blip>
          <a:srcRect r="-1" b="-1"/>
          <a:stretch/>
        </p:blipFill>
        <p:spPr>
          <a:xfrm>
            <a:off x="547545" y="547545"/>
            <a:ext cx="11088962" cy="5762910"/>
          </a:xfrm>
          <a:prstGeom prst="rect">
            <a:avLst/>
          </a:prstGeom>
        </p:spPr>
      </p:pic>
      <p:sp>
        <p:nvSpPr>
          <p:cNvPr id="4" name="TextBox 3">
            <a:extLst>
              <a:ext uri="{FF2B5EF4-FFF2-40B4-BE49-F238E27FC236}">
                <a16:creationId xmlns:a16="http://schemas.microsoft.com/office/drawing/2014/main" id="{269CFEDE-46A6-6FAF-8377-1E59091C32BC}"/>
              </a:ext>
            </a:extLst>
          </p:cNvPr>
          <p:cNvSpPr txBox="1"/>
          <p:nvPr/>
        </p:nvSpPr>
        <p:spPr>
          <a:xfrm>
            <a:off x="1144724" y="1424763"/>
            <a:ext cx="10491783" cy="830997"/>
          </a:xfrm>
          <a:prstGeom prst="rect">
            <a:avLst/>
          </a:prstGeom>
          <a:noFill/>
        </p:spPr>
        <p:txBody>
          <a:bodyPr wrap="none" rtlCol="0">
            <a:spAutoFit/>
          </a:bodyPr>
          <a:lstStyle/>
          <a:p>
            <a:r>
              <a:rPr lang="en-US" sz="4800" dirty="0">
                <a:latin typeface="Calibri" panose="020F0502020204030204" pitchFamily="34" charset="0"/>
                <a:cs typeface="Calibri" panose="020F0502020204030204" pitchFamily="34" charset="0"/>
              </a:rPr>
              <a:t>Step 5: Assess so you know they know it. </a:t>
            </a:r>
          </a:p>
        </p:txBody>
      </p:sp>
      <p:sp>
        <p:nvSpPr>
          <p:cNvPr id="5" name="Rectangle 4">
            <a:extLst>
              <a:ext uri="{FF2B5EF4-FFF2-40B4-BE49-F238E27FC236}">
                <a16:creationId xmlns:a16="http://schemas.microsoft.com/office/drawing/2014/main" id="{51605C95-C3FF-1135-C486-77A15450E2C9}"/>
              </a:ext>
            </a:extLst>
          </p:cNvPr>
          <p:cNvSpPr/>
          <p:nvPr/>
        </p:nvSpPr>
        <p:spPr>
          <a:xfrm>
            <a:off x="152400" y="102990"/>
            <a:ext cx="11887200" cy="662801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196753735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2209800" y="360219"/>
            <a:ext cx="7772400" cy="739775"/>
          </a:xfrm>
        </p:spPr>
        <p:txBody>
          <a:bodyPr/>
          <a:lstStyle/>
          <a:p>
            <a:pPr eaLnBrk="1" hangingPunct="1">
              <a:defRPr/>
            </a:pPr>
            <a:r>
              <a:rPr kumimoji="1" lang="en-US" b="1" dirty="0">
                <a:latin typeface="Century Gothic" panose="020B0502020202020204" pitchFamily="34" charset="0"/>
              </a:rPr>
              <a:t>Alphabet Vocabulary Chart</a:t>
            </a:r>
            <a:endParaRPr kumimoji="1" lang="en-US" dirty="0">
              <a:latin typeface="Century Gothic" panose="020B0502020202020204" pitchFamily="34" charset="0"/>
            </a:endParaRPr>
          </a:p>
        </p:txBody>
      </p:sp>
      <p:graphicFrame>
        <p:nvGraphicFramePr>
          <p:cNvPr id="164867" name="Group 3"/>
          <p:cNvGraphicFramePr>
            <a:graphicFrameLocks noGrp="1"/>
          </p:cNvGraphicFramePr>
          <p:nvPr>
            <p:ph type="tbl" idx="1"/>
          </p:nvPr>
        </p:nvGraphicFramePr>
        <p:xfrm>
          <a:off x="1558636" y="1496292"/>
          <a:ext cx="9074728" cy="5001489"/>
        </p:xfrm>
        <a:graphic>
          <a:graphicData uri="http://schemas.openxmlformats.org/drawingml/2006/table">
            <a:tbl>
              <a:tblPr/>
              <a:tblGrid>
                <a:gridCol w="2268682">
                  <a:extLst>
                    <a:ext uri="{9D8B030D-6E8A-4147-A177-3AD203B41FA5}">
                      <a16:colId xmlns:a16="http://schemas.microsoft.com/office/drawing/2014/main" val="20000"/>
                    </a:ext>
                  </a:extLst>
                </a:gridCol>
                <a:gridCol w="2268682">
                  <a:extLst>
                    <a:ext uri="{9D8B030D-6E8A-4147-A177-3AD203B41FA5}">
                      <a16:colId xmlns:a16="http://schemas.microsoft.com/office/drawing/2014/main" val="20001"/>
                    </a:ext>
                  </a:extLst>
                </a:gridCol>
                <a:gridCol w="2268682">
                  <a:extLst>
                    <a:ext uri="{9D8B030D-6E8A-4147-A177-3AD203B41FA5}">
                      <a16:colId xmlns:a16="http://schemas.microsoft.com/office/drawing/2014/main" val="20002"/>
                    </a:ext>
                  </a:extLst>
                </a:gridCol>
                <a:gridCol w="2268682">
                  <a:extLst>
                    <a:ext uri="{9D8B030D-6E8A-4147-A177-3AD203B41FA5}">
                      <a16:colId xmlns:a16="http://schemas.microsoft.com/office/drawing/2014/main" val="20003"/>
                    </a:ext>
                  </a:extLst>
                </a:gridCol>
              </a:tblGrid>
              <a:tr h="166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A-B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C-D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E-F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G-H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6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I-J</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K-L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M-N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O-P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6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Q-R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S-T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U-V-W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X-Y-Z</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2209800" y="468312"/>
            <a:ext cx="7772400" cy="739775"/>
          </a:xfrm>
          <a:noFill/>
          <a:ln>
            <a:noFill/>
          </a:ln>
        </p:spPr>
        <p:style>
          <a:lnRef idx="1">
            <a:schemeClr val="accent6"/>
          </a:lnRef>
          <a:fillRef idx="2">
            <a:schemeClr val="accent6"/>
          </a:fillRef>
          <a:effectRef idx="1">
            <a:schemeClr val="accent6"/>
          </a:effectRef>
          <a:fontRef idx="minor">
            <a:schemeClr val="dk1"/>
          </a:fontRef>
        </p:style>
        <p:txBody>
          <a:bodyPr/>
          <a:lstStyle/>
          <a:p>
            <a:pPr eaLnBrk="1" hangingPunct="1">
              <a:defRPr/>
            </a:pPr>
            <a:r>
              <a:rPr kumimoji="1" lang="en-US" b="1" dirty="0">
                <a:latin typeface="Century Gothic" panose="020B0502020202020204" pitchFamily="34" charset="0"/>
              </a:rPr>
              <a:t>Alphabet Vocabulary Chart</a:t>
            </a:r>
            <a:endParaRPr kumimoji="1" lang="en-US" dirty="0">
              <a:latin typeface="Century Gothic" panose="020B0502020202020204" pitchFamily="34" charset="0"/>
            </a:endParaRPr>
          </a:p>
        </p:txBody>
      </p:sp>
      <p:graphicFrame>
        <p:nvGraphicFramePr>
          <p:cNvPr id="166915" name="Group 3"/>
          <p:cNvGraphicFramePr>
            <a:graphicFrameLocks noGrp="1"/>
          </p:cNvGraphicFramePr>
          <p:nvPr>
            <p:ph type="tbl" idx="1"/>
          </p:nvPr>
        </p:nvGraphicFramePr>
        <p:xfrm>
          <a:off x="928468" y="1440873"/>
          <a:ext cx="10241280" cy="4578927"/>
        </p:xfrm>
        <a:graphic>
          <a:graphicData uri="http://schemas.openxmlformats.org/drawingml/2006/table">
            <a:tbl>
              <a:tblPr/>
              <a:tblGrid>
                <a:gridCol w="2560320">
                  <a:extLst>
                    <a:ext uri="{9D8B030D-6E8A-4147-A177-3AD203B41FA5}">
                      <a16:colId xmlns:a16="http://schemas.microsoft.com/office/drawing/2014/main" val="20000"/>
                    </a:ext>
                  </a:extLst>
                </a:gridCol>
                <a:gridCol w="2560320">
                  <a:extLst>
                    <a:ext uri="{9D8B030D-6E8A-4147-A177-3AD203B41FA5}">
                      <a16:colId xmlns:a16="http://schemas.microsoft.com/office/drawing/2014/main" val="20001"/>
                    </a:ext>
                  </a:extLst>
                </a:gridCol>
                <a:gridCol w="2560320">
                  <a:extLst>
                    <a:ext uri="{9D8B030D-6E8A-4147-A177-3AD203B41FA5}">
                      <a16:colId xmlns:a16="http://schemas.microsoft.com/office/drawing/2014/main" val="20002"/>
                    </a:ext>
                  </a:extLst>
                </a:gridCol>
                <a:gridCol w="2560320">
                  <a:extLst>
                    <a:ext uri="{9D8B030D-6E8A-4147-A177-3AD203B41FA5}">
                      <a16:colId xmlns:a16="http://schemas.microsoft.com/office/drawing/2014/main" val="20003"/>
                    </a:ext>
                  </a:extLst>
                </a:gridCol>
              </a:tblGrid>
              <a:tr h="152630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A-B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C-D</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000000"/>
                          </a:solidFill>
                          <a:effectLst/>
                          <a:latin typeface="Century Gothic" panose="020B0502020202020204" pitchFamily="34" charset="0"/>
                          <a:ea typeface="Osaka" charset="0"/>
                          <a:cs typeface="Osaka" charset="0"/>
                        </a:rPr>
                        <a:t>crater</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E-F</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G-H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2630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I-J</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K-L</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000000"/>
                          </a:solidFill>
                          <a:effectLst/>
                          <a:latin typeface="Century Gothic" panose="020B0502020202020204" pitchFamily="34" charset="0"/>
                          <a:ea typeface="Osaka" charset="0"/>
                          <a:cs typeface="Osaka" charset="0"/>
                        </a:rPr>
                        <a:t>lava</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M-N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000000"/>
                          </a:solidFill>
                          <a:effectLst/>
                          <a:latin typeface="Century Gothic" panose="020B0502020202020204" pitchFamily="34" charset="0"/>
                          <a:ea typeface="Osaka" charset="0"/>
                          <a:cs typeface="Osaka" charset="0"/>
                        </a:rPr>
                        <a:t>magma</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O-P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2630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Q-R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S-T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U-V-W</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000000"/>
                          </a:solidFill>
                          <a:effectLst/>
                          <a:latin typeface="Century Gothic" panose="020B0502020202020204" pitchFamily="34" charset="0"/>
                          <a:ea typeface="Osaka" charset="0"/>
                          <a:cs typeface="Osaka" charset="0"/>
                        </a:rPr>
                        <a:t>volcano</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X-Y-Z</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 name="TextBox 1"/>
          <p:cNvSpPr txBox="1"/>
          <p:nvPr/>
        </p:nvSpPr>
        <p:spPr>
          <a:xfrm>
            <a:off x="-46892" y="6097300"/>
            <a:ext cx="12192000" cy="584775"/>
          </a:xfrm>
          <a:prstGeom prst="rect">
            <a:avLst/>
          </a:prstGeom>
          <a:solidFill>
            <a:srgbClr val="91ACC7">
              <a:alpha val="72549"/>
            </a:srgb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000000"/>
                </a:solidFill>
                <a:effectLst/>
                <a:uLnTx/>
                <a:uFillTx/>
                <a:ea typeface="+mn-ea"/>
                <a:cs typeface="+mn-cs"/>
              </a:rPr>
              <a:t>Initial assessment of prior vocabulary knowledge</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2209800" y="422274"/>
            <a:ext cx="7772400" cy="739775"/>
          </a:xfrm>
          <a:noFill/>
          <a:ln>
            <a:noFill/>
          </a:ln>
        </p:spPr>
        <p:style>
          <a:lnRef idx="1">
            <a:schemeClr val="accent4"/>
          </a:lnRef>
          <a:fillRef idx="2">
            <a:schemeClr val="accent4"/>
          </a:fillRef>
          <a:effectRef idx="1">
            <a:schemeClr val="accent4"/>
          </a:effectRef>
          <a:fontRef idx="minor">
            <a:schemeClr val="dk1"/>
          </a:fontRef>
        </p:style>
        <p:txBody>
          <a:bodyPr/>
          <a:lstStyle/>
          <a:p>
            <a:pPr algn="ctr" eaLnBrk="1" hangingPunct="1">
              <a:defRPr/>
            </a:pPr>
            <a:r>
              <a:rPr kumimoji="1" lang="en-US" b="1" dirty="0"/>
              <a:t>Alphabet Vocabulary Chart</a:t>
            </a:r>
            <a:endParaRPr kumimoji="1" lang="en-US" dirty="0"/>
          </a:p>
        </p:txBody>
      </p:sp>
      <p:graphicFrame>
        <p:nvGraphicFramePr>
          <p:cNvPr id="168963" name="Group 3"/>
          <p:cNvGraphicFramePr>
            <a:graphicFrameLocks noGrp="1"/>
          </p:cNvGraphicFramePr>
          <p:nvPr>
            <p:ph type="tbl" idx="1"/>
          </p:nvPr>
        </p:nvGraphicFramePr>
        <p:xfrm>
          <a:off x="792480" y="1367018"/>
          <a:ext cx="10607040" cy="4689765"/>
        </p:xfrm>
        <a:graphic>
          <a:graphicData uri="http://schemas.openxmlformats.org/drawingml/2006/table">
            <a:tbl>
              <a:tblPr/>
              <a:tblGrid>
                <a:gridCol w="2651760">
                  <a:extLst>
                    <a:ext uri="{9D8B030D-6E8A-4147-A177-3AD203B41FA5}">
                      <a16:colId xmlns:a16="http://schemas.microsoft.com/office/drawing/2014/main" val="20000"/>
                    </a:ext>
                  </a:extLst>
                </a:gridCol>
                <a:gridCol w="2651760">
                  <a:extLst>
                    <a:ext uri="{9D8B030D-6E8A-4147-A177-3AD203B41FA5}">
                      <a16:colId xmlns:a16="http://schemas.microsoft.com/office/drawing/2014/main" val="20001"/>
                    </a:ext>
                  </a:extLst>
                </a:gridCol>
                <a:gridCol w="2651760">
                  <a:extLst>
                    <a:ext uri="{9D8B030D-6E8A-4147-A177-3AD203B41FA5}">
                      <a16:colId xmlns:a16="http://schemas.microsoft.com/office/drawing/2014/main" val="20002"/>
                    </a:ext>
                  </a:extLst>
                </a:gridCol>
                <a:gridCol w="2651760">
                  <a:extLst>
                    <a:ext uri="{9D8B030D-6E8A-4147-A177-3AD203B41FA5}">
                      <a16:colId xmlns:a16="http://schemas.microsoft.com/office/drawing/2014/main" val="20003"/>
                    </a:ext>
                  </a:extLst>
                </a:gridCol>
              </a:tblGrid>
              <a:tr h="154697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A-B</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AB100E"/>
                          </a:solidFill>
                          <a:effectLst/>
                          <a:latin typeface="Century Gothic" panose="020B0502020202020204" pitchFamily="34" charset="0"/>
                          <a:ea typeface="Osaka" charset="0"/>
                          <a:cs typeface="Osaka" charset="0"/>
                        </a:rPr>
                        <a:t>ash</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C-D</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000000"/>
                          </a:solidFill>
                          <a:effectLst/>
                          <a:latin typeface="Century Gothic" panose="020B0502020202020204" pitchFamily="34" charset="0"/>
                          <a:ea typeface="Osaka" charset="0"/>
                          <a:cs typeface="Osaka" charset="0"/>
                        </a:rPr>
                        <a:t>crater</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AB100E"/>
                          </a:solidFill>
                          <a:effectLst/>
                          <a:latin typeface="Century Gothic" panose="020B0502020202020204" pitchFamily="34" charset="0"/>
                          <a:ea typeface="Osaka" charset="0"/>
                          <a:cs typeface="Osaka" charset="0"/>
                        </a:rPr>
                        <a:t>cinder cone</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E-F</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flow</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G-H</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4697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I-J</a:t>
                      </a: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K-L</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000000"/>
                          </a:solidFill>
                          <a:effectLst/>
                          <a:latin typeface="Century Gothic" panose="020B0502020202020204" pitchFamily="34" charset="0"/>
                          <a:ea typeface="Osaka" charset="0"/>
                          <a:cs typeface="Osaka" charset="0"/>
                        </a:rPr>
                        <a:t>lava</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M-N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000000"/>
                          </a:solidFill>
                          <a:effectLst/>
                          <a:latin typeface="Century Gothic" panose="020B0502020202020204" pitchFamily="34" charset="0"/>
                          <a:ea typeface="Osaka" charset="0"/>
                          <a:cs typeface="Osaka" charset="0"/>
                        </a:rPr>
                        <a:t>magma</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AB100E"/>
                          </a:solidFill>
                          <a:effectLst/>
                          <a:latin typeface="Century Gothic" panose="020B0502020202020204" pitchFamily="34" charset="0"/>
                          <a:ea typeface="Osaka" charset="0"/>
                          <a:cs typeface="Osaka" charset="0"/>
                        </a:rPr>
                        <a:t>magnitude</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O-P</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9582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Q-R</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Rim of Fire</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S-T</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shield volcano</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tremor</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U-V-W</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000000"/>
                          </a:solidFill>
                          <a:effectLst/>
                          <a:latin typeface="Century Gothic" panose="020B0502020202020204" pitchFamily="34" charset="0"/>
                          <a:ea typeface="Osaka" charset="0"/>
                          <a:cs typeface="Osaka" charset="0"/>
                        </a:rPr>
                        <a:t>volcano</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vent</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volcanologist</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X-Y-Z</a:t>
                      </a: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 name="TextBox 1"/>
          <p:cNvSpPr txBox="1"/>
          <p:nvPr/>
        </p:nvSpPr>
        <p:spPr>
          <a:xfrm>
            <a:off x="0" y="6143338"/>
            <a:ext cx="12192000" cy="584775"/>
          </a:xfrm>
          <a:prstGeom prst="rect">
            <a:avLst/>
          </a:prstGeom>
          <a:solidFill>
            <a:srgbClr val="BF0A0A">
              <a:alpha val="69412"/>
            </a:srgbClr>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chemeClr val="bg1"/>
                </a:solidFill>
                <a:effectLst/>
                <a:uLnTx/>
                <a:uFillTx/>
                <a:ea typeface="+mn-ea"/>
                <a:cs typeface="+mn-cs"/>
              </a:rPr>
              <a:t>Mid-unit assessment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2209800" y="428191"/>
            <a:ext cx="7772400" cy="739775"/>
          </a:xfrm>
          <a:noFill/>
          <a:ln>
            <a:noFill/>
          </a:ln>
        </p:spPr>
        <p:style>
          <a:lnRef idx="1">
            <a:schemeClr val="accent1"/>
          </a:lnRef>
          <a:fillRef idx="2">
            <a:schemeClr val="accent1"/>
          </a:fillRef>
          <a:effectRef idx="1">
            <a:schemeClr val="accent1"/>
          </a:effectRef>
          <a:fontRef idx="minor">
            <a:schemeClr val="dk1"/>
          </a:fontRef>
        </p:style>
        <p:txBody>
          <a:bodyPr/>
          <a:lstStyle/>
          <a:p>
            <a:pPr algn="ctr" eaLnBrk="1" hangingPunct="1">
              <a:defRPr/>
            </a:pPr>
            <a:r>
              <a:rPr kumimoji="1" lang="en-US" b="1" dirty="0"/>
              <a:t>Alphabet Vocabulary Chart</a:t>
            </a:r>
            <a:endParaRPr kumimoji="1" lang="en-US" dirty="0"/>
          </a:p>
        </p:txBody>
      </p:sp>
      <p:graphicFrame>
        <p:nvGraphicFramePr>
          <p:cNvPr id="171011" name="Group 3"/>
          <p:cNvGraphicFramePr>
            <a:graphicFrameLocks noGrp="1"/>
          </p:cNvGraphicFramePr>
          <p:nvPr>
            <p:ph type="tbl" idx="1"/>
          </p:nvPr>
        </p:nvGraphicFramePr>
        <p:xfrm>
          <a:off x="745588" y="1352912"/>
          <a:ext cx="10944664" cy="4710543"/>
        </p:xfrm>
        <a:graphic>
          <a:graphicData uri="http://schemas.openxmlformats.org/drawingml/2006/table">
            <a:tbl>
              <a:tblPr/>
              <a:tblGrid>
                <a:gridCol w="2736166">
                  <a:extLst>
                    <a:ext uri="{9D8B030D-6E8A-4147-A177-3AD203B41FA5}">
                      <a16:colId xmlns:a16="http://schemas.microsoft.com/office/drawing/2014/main" val="20000"/>
                    </a:ext>
                  </a:extLst>
                </a:gridCol>
                <a:gridCol w="2736166">
                  <a:extLst>
                    <a:ext uri="{9D8B030D-6E8A-4147-A177-3AD203B41FA5}">
                      <a16:colId xmlns:a16="http://schemas.microsoft.com/office/drawing/2014/main" val="20001"/>
                    </a:ext>
                  </a:extLst>
                </a:gridCol>
                <a:gridCol w="2736166">
                  <a:extLst>
                    <a:ext uri="{9D8B030D-6E8A-4147-A177-3AD203B41FA5}">
                      <a16:colId xmlns:a16="http://schemas.microsoft.com/office/drawing/2014/main" val="20002"/>
                    </a:ext>
                  </a:extLst>
                </a:gridCol>
                <a:gridCol w="2736166">
                  <a:extLst>
                    <a:ext uri="{9D8B030D-6E8A-4147-A177-3AD203B41FA5}">
                      <a16:colId xmlns:a16="http://schemas.microsoft.com/office/drawing/2014/main" val="20003"/>
                    </a:ext>
                  </a:extLst>
                </a:gridCol>
              </a:tblGrid>
              <a:tr h="157018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A-B</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AB100E"/>
                          </a:solidFill>
                          <a:effectLst/>
                          <a:latin typeface="Century Gothic" panose="020B0502020202020204" pitchFamily="34" charset="0"/>
                          <a:ea typeface="Osaka" charset="0"/>
                          <a:cs typeface="Osaka" charset="0"/>
                        </a:rPr>
                        <a:t>ash</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157629"/>
                          </a:solidFill>
                          <a:effectLst/>
                          <a:latin typeface="Century Gothic" panose="020B0502020202020204" pitchFamily="34" charset="0"/>
                          <a:ea typeface="Osaka" charset="0"/>
                          <a:cs typeface="Osaka" charset="0"/>
                        </a:rPr>
                        <a:t>active</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err="1">
                          <a:ln>
                            <a:noFill/>
                          </a:ln>
                          <a:solidFill>
                            <a:srgbClr val="157629"/>
                          </a:solidFill>
                          <a:effectLst/>
                          <a:latin typeface="Century Gothic" panose="020B0502020202020204" pitchFamily="34" charset="0"/>
                          <a:ea typeface="Osaka" charset="0"/>
                          <a:cs typeface="Osaka" charset="0"/>
                        </a:rPr>
                        <a:t>balsat</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C-D</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000000"/>
                          </a:solidFill>
                          <a:effectLst/>
                          <a:latin typeface="Century Gothic" panose="020B0502020202020204" pitchFamily="34" charset="0"/>
                          <a:ea typeface="Osaka" charset="0"/>
                          <a:cs typeface="Osaka" charset="0"/>
                        </a:rPr>
                        <a:t>crater</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AB100E"/>
                          </a:solidFill>
                          <a:effectLst/>
                          <a:latin typeface="Century Gothic" panose="020B0502020202020204" pitchFamily="34" charset="0"/>
                          <a:ea typeface="Osaka" charset="0"/>
                          <a:cs typeface="Osaka" charset="0"/>
                        </a:rPr>
                        <a:t>cinder cone</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157629"/>
                          </a:solidFill>
                          <a:effectLst/>
                          <a:latin typeface="Century Gothic" panose="020B0502020202020204" pitchFamily="34" charset="0"/>
                          <a:ea typeface="Osaka" charset="0"/>
                          <a:cs typeface="Osaka" charset="0"/>
                        </a:rPr>
                        <a:t>caldera</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E-F</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flow</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157629"/>
                          </a:solidFill>
                          <a:effectLst/>
                          <a:latin typeface="Century Gothic" panose="020B0502020202020204" pitchFamily="34" charset="0"/>
                          <a:ea typeface="Osaka" charset="0"/>
                          <a:cs typeface="Osaka" charset="0"/>
                        </a:rPr>
                        <a:t>eruption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157629"/>
                          </a:solidFill>
                          <a:effectLst/>
                          <a:latin typeface="Century Gothic" panose="020B0502020202020204" pitchFamily="34" charset="0"/>
                          <a:ea typeface="Osaka" charset="0"/>
                          <a:cs typeface="Osaka" charset="0"/>
                        </a:rPr>
                        <a:t>extrusion</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G-H</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157629"/>
                          </a:solidFill>
                          <a:effectLst/>
                          <a:latin typeface="Century Gothic" panose="020B0502020202020204" pitchFamily="34" charset="0"/>
                          <a:ea typeface="Osaka" charset="0"/>
                          <a:cs typeface="Osaka" charset="0"/>
                        </a:rPr>
                        <a:t>geothermal</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157629"/>
                          </a:solidFill>
                          <a:effectLst/>
                          <a:latin typeface="Century Gothic" panose="020B0502020202020204" pitchFamily="34" charset="0"/>
                          <a:ea typeface="Osaka" charset="0"/>
                          <a:cs typeface="Osaka" charset="0"/>
                        </a:rPr>
                        <a:t>harmonic tremor</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18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I-J</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157629"/>
                          </a:solidFill>
                          <a:effectLst/>
                          <a:latin typeface="Century Gothic" panose="020B0502020202020204" pitchFamily="34" charset="0"/>
                          <a:ea typeface="Osaka" charset="0"/>
                          <a:cs typeface="Osaka" charset="0"/>
                        </a:rPr>
                        <a:t>intrusion</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K-L</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000000"/>
                          </a:solidFill>
                          <a:effectLst/>
                          <a:latin typeface="Century Gothic" panose="020B0502020202020204" pitchFamily="34" charset="0"/>
                          <a:ea typeface="Osaka" charset="0"/>
                          <a:cs typeface="Osaka" charset="0"/>
                        </a:rPr>
                        <a:t>lava</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157629"/>
                          </a:solidFill>
                          <a:effectLst/>
                          <a:latin typeface="Century Gothic" panose="020B0502020202020204" pitchFamily="34" charset="0"/>
                          <a:ea typeface="Osaka" charset="0"/>
                          <a:cs typeface="Osaka" charset="0"/>
                        </a:rPr>
                        <a:t>lahar</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M-N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000000"/>
                          </a:solidFill>
                          <a:effectLst/>
                          <a:latin typeface="Century Gothic" panose="020B0502020202020204" pitchFamily="34" charset="0"/>
                          <a:ea typeface="Osaka" charset="0"/>
                          <a:cs typeface="Osaka" charset="0"/>
                        </a:rPr>
                        <a:t>magma</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AB100E"/>
                          </a:solidFill>
                          <a:effectLst/>
                          <a:latin typeface="Century Gothic" panose="020B0502020202020204" pitchFamily="34" charset="0"/>
                          <a:ea typeface="Osaka" charset="0"/>
                          <a:cs typeface="Osaka" charset="0"/>
                        </a:rPr>
                        <a:t>magnitude</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157629"/>
                          </a:solidFill>
                          <a:effectLst/>
                          <a:latin typeface="Century Gothic" panose="020B0502020202020204" pitchFamily="34" charset="0"/>
                          <a:ea typeface="Osaka" charset="0"/>
                          <a:cs typeface="Osaka" charset="0"/>
                        </a:rPr>
                        <a:t>mantle</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O-P</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157629"/>
                          </a:solidFill>
                          <a:effectLst/>
                          <a:latin typeface="Century Gothic" panose="020B0502020202020204" pitchFamily="34" charset="0"/>
                          <a:ea typeface="Osaka" charset="0"/>
                          <a:cs typeface="Osaka" charset="0"/>
                        </a:rPr>
                        <a:t>obsidian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157629"/>
                          </a:solidFill>
                          <a:effectLst/>
                          <a:latin typeface="Century Gothic" panose="020B0502020202020204" pitchFamily="34" charset="0"/>
                          <a:ea typeface="Osaka" charset="0"/>
                          <a:cs typeface="Osaka" charset="0"/>
                        </a:rPr>
                        <a:t>pahoehoe</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157629"/>
                          </a:solidFill>
                          <a:effectLst/>
                          <a:latin typeface="Century Gothic" panose="020B0502020202020204" pitchFamily="34" charset="0"/>
                          <a:ea typeface="Osaka" charset="0"/>
                          <a:cs typeface="Osaka" charset="0"/>
                        </a:rPr>
                        <a:t>pillow lava</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7018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Q-R</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Rim of Fire</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S-T</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shield volcano</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tremor</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rPr>
                        <a:t>U-V-W</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000000"/>
                          </a:solidFill>
                          <a:effectLst/>
                          <a:latin typeface="Century Gothic" panose="020B0502020202020204" pitchFamily="34" charset="0"/>
                          <a:ea typeface="Osaka" charset="0"/>
                          <a:cs typeface="Osaka" charset="0"/>
                        </a:rPr>
                        <a:t>volcano</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vent</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a:ln>
                            <a:noFill/>
                          </a:ln>
                          <a:solidFill>
                            <a:srgbClr val="AB100E"/>
                          </a:solidFill>
                          <a:effectLst/>
                          <a:latin typeface="Century Gothic" panose="020B0502020202020204" pitchFamily="34" charset="0"/>
                          <a:ea typeface="Osaka" charset="0"/>
                          <a:cs typeface="Osaka" charset="0"/>
                        </a:rPr>
                        <a:t>volcanologist</a:t>
                      </a:r>
                      <a:endParaRPr kumimoji="1" lang="en-US" sz="2000" b="0" i="0" u="none" strike="noStrike" cap="none" normalizeH="0" baseline="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rPr>
                        <a:t>X-Y-Z</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2000" b="0" i="0" u="none" strike="noStrike" cap="none" normalizeH="0" baseline="0" dirty="0">
                          <a:ln>
                            <a:noFill/>
                          </a:ln>
                          <a:solidFill>
                            <a:srgbClr val="157629"/>
                          </a:solidFill>
                          <a:effectLst/>
                          <a:latin typeface="Century Gothic" panose="020B0502020202020204" pitchFamily="34" charset="0"/>
                          <a:ea typeface="Osaka" charset="0"/>
                          <a:cs typeface="Osaka" charset="0"/>
                        </a:rPr>
                        <a:t>xenoliths</a:t>
                      </a:r>
                      <a:endParaRPr kumimoji="1" lang="en-US" sz="2000" b="0" i="0" u="none" strike="noStrike" cap="none" normalizeH="0" baseline="0" dirty="0">
                        <a:ln>
                          <a:noFill/>
                        </a:ln>
                        <a:solidFill>
                          <a:schemeClr val="tx1"/>
                        </a:solidFill>
                        <a:effectLst/>
                        <a:latin typeface="Century Gothic" panose="020B0502020202020204" pitchFamily="34" charset="0"/>
                        <a:ea typeface="Osaka" charset="0"/>
                        <a:cs typeface="Osaka"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 name="TextBox 1"/>
          <p:cNvSpPr txBox="1"/>
          <p:nvPr/>
        </p:nvSpPr>
        <p:spPr>
          <a:xfrm>
            <a:off x="0" y="6168199"/>
            <a:ext cx="12192000" cy="523220"/>
          </a:xfrm>
          <a:prstGeom prst="rect">
            <a:avLst/>
          </a:prstGeom>
          <a:solidFill>
            <a:srgbClr val="64AB73">
              <a:alpha val="76471"/>
            </a:srgb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000000"/>
                </a:solidFill>
                <a:effectLst/>
                <a:uLnTx/>
                <a:uFillTx/>
                <a:ea typeface="+mn-ea"/>
                <a:cs typeface="+mn-cs"/>
              </a:rPr>
              <a:t>End-of-unit review</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93144D9-5D08-07D0-BE83-8429360012F8}"/>
            </a:ext>
          </a:extLst>
        </p:cNvPr>
        <p:cNvGrpSpPr/>
        <p:nvPr/>
      </p:nvGrpSpPr>
      <p:grpSpPr>
        <a:xfrm>
          <a:off x="0" y="0"/>
          <a:ext cx="0" cy="0"/>
          <a:chOff x="0" y="0"/>
          <a:chExt cx="0" cy="0"/>
        </a:xfrm>
      </p:grpSpPr>
      <p:pic>
        <p:nvPicPr>
          <p:cNvPr id="137217" name="Picture 2">
            <a:extLst>
              <a:ext uri="{FF2B5EF4-FFF2-40B4-BE49-F238E27FC236}">
                <a16:creationId xmlns:a16="http://schemas.microsoft.com/office/drawing/2014/main" id="{37A8677F-5FE2-D537-0024-443E3935DEE5}"/>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3882570" y="10"/>
            <a:ext cx="8309429" cy="6857990"/>
          </a:xfrm>
          <a:custGeom>
            <a:avLst/>
            <a:gdLst/>
            <a:ahLst/>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37222" name="Group 137221">
            <a:extLst>
              <a:ext uri="{FF2B5EF4-FFF2-40B4-BE49-F238E27FC236}">
                <a16:creationId xmlns:a16="http://schemas.microsoft.com/office/drawing/2014/main" id="{63737881-458F-40AD-B72B-B57D267DC4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
            <a:ext cx="4581527" cy="6858002"/>
            <a:chOff x="-2" y="-1"/>
            <a:chExt cx="4581527" cy="6858002"/>
          </a:xfrm>
          <a:effectLst>
            <a:outerShdw blurRad="381000" dist="50800" algn="ctr" rotWithShape="0">
              <a:srgbClr val="000000">
                <a:alpha val="10000"/>
              </a:srgbClr>
            </a:outerShdw>
          </a:effectLst>
        </p:grpSpPr>
        <p:sp>
          <p:nvSpPr>
            <p:cNvPr id="137223" name="Freeform: Shape 137222">
              <a:extLst>
                <a:ext uri="{FF2B5EF4-FFF2-40B4-BE49-F238E27FC236}">
                  <a16:creationId xmlns:a16="http://schemas.microsoft.com/office/drawing/2014/main" id="{C2967126-346F-41EA-982D-63D8EBB60D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37224" name="Group 137223">
              <a:extLst>
                <a:ext uri="{FF2B5EF4-FFF2-40B4-BE49-F238E27FC236}">
                  <a16:creationId xmlns:a16="http://schemas.microsoft.com/office/drawing/2014/main" id="{1BCD9601-1F44-4E40-998C-1B256DAE946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137225" name="Group 137224">
                <a:extLst>
                  <a:ext uri="{FF2B5EF4-FFF2-40B4-BE49-F238E27FC236}">
                    <a16:creationId xmlns:a16="http://schemas.microsoft.com/office/drawing/2014/main" id="{1A1CA4E9-12FA-47EB-8471-25E8D55152C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137229" name="Freeform: Shape 137228">
                  <a:extLst>
                    <a:ext uri="{FF2B5EF4-FFF2-40B4-BE49-F238E27FC236}">
                      <a16:creationId xmlns:a16="http://schemas.microsoft.com/office/drawing/2014/main" id="{E13A9BF0-334C-4457-A635-9CA4877EA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7230" name="Freeform: Shape 137229">
                  <a:extLst>
                    <a:ext uri="{FF2B5EF4-FFF2-40B4-BE49-F238E27FC236}">
                      <a16:creationId xmlns:a16="http://schemas.microsoft.com/office/drawing/2014/main" id="{FF05821A-8598-44E4-A18C-538D5331E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37226" name="Group 137225">
                <a:extLst>
                  <a:ext uri="{FF2B5EF4-FFF2-40B4-BE49-F238E27FC236}">
                    <a16:creationId xmlns:a16="http://schemas.microsoft.com/office/drawing/2014/main" id="{8A4ECC81-E17F-4F87-9A0B-398363A864A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5">
                  <a:alphaModFix amt="57000"/>
                </a:blip>
                <a:tile tx="0" ty="0" sx="100000" sy="100000" flip="none" algn="tl"/>
              </a:blipFill>
              <a:effectLst/>
            </p:grpSpPr>
            <p:sp>
              <p:nvSpPr>
                <p:cNvPr id="137227" name="Freeform: Shape 137226">
                  <a:extLst>
                    <a:ext uri="{FF2B5EF4-FFF2-40B4-BE49-F238E27FC236}">
                      <a16:creationId xmlns:a16="http://schemas.microsoft.com/office/drawing/2014/main" id="{1FBBD7D8-A895-40D0-A53D-DEDF495B2F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7228" name="Freeform: Shape 137227">
                  <a:extLst>
                    <a:ext uri="{FF2B5EF4-FFF2-40B4-BE49-F238E27FC236}">
                      <a16:creationId xmlns:a16="http://schemas.microsoft.com/office/drawing/2014/main" id="{BA602493-BC70-48CF-BDBA-88A866227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sp>
        <p:nvSpPr>
          <p:cNvPr id="7" name="TextBox 6">
            <a:extLst>
              <a:ext uri="{FF2B5EF4-FFF2-40B4-BE49-F238E27FC236}">
                <a16:creationId xmlns:a16="http://schemas.microsoft.com/office/drawing/2014/main" id="{7F926ED0-4150-F3E8-1559-227351F29FAE}"/>
              </a:ext>
            </a:extLst>
          </p:cNvPr>
          <p:cNvSpPr txBox="1"/>
          <p:nvPr/>
        </p:nvSpPr>
        <p:spPr>
          <a:xfrm>
            <a:off x="604344" y="280446"/>
            <a:ext cx="3005058" cy="6297108"/>
          </a:xfrm>
          <a:prstGeom prst="rect">
            <a:avLst/>
          </a:prstGeom>
          <a:noFill/>
        </p:spPr>
        <p:txBody>
          <a:bodyPr wrap="square">
            <a:spAutoFit/>
          </a:bodyPr>
          <a:lstStyle/>
          <a:p>
            <a:pPr eaLnBrk="1" hangingPunct="1">
              <a:lnSpc>
                <a:spcPct val="90000"/>
              </a:lnSpc>
            </a:pPr>
            <a:r>
              <a:rPr kumimoji="1" lang="en-US" sz="3200" dirty="0">
                <a:solidFill>
                  <a:schemeClr val="bg1"/>
                </a:solidFill>
                <a:latin typeface="Calibri" panose="020F0502020204030204" pitchFamily="34" charset="0"/>
                <a:ea typeface="ＭＳ Ｐゴシック" charset="0"/>
                <a:cs typeface="Calibri" panose="020F0502020204030204" pitchFamily="34" charset="0"/>
              </a:rPr>
              <a:t>Given a word and conditions about the placement of the word, write a sentence.</a:t>
            </a:r>
          </a:p>
          <a:p>
            <a:pPr eaLnBrk="1" hangingPunct="1">
              <a:lnSpc>
                <a:spcPct val="90000"/>
              </a:lnSpc>
            </a:pPr>
            <a:endParaRPr kumimoji="1" lang="en-US" sz="3200" dirty="0">
              <a:solidFill>
                <a:schemeClr val="bg1"/>
              </a:solidFill>
              <a:latin typeface="Calibri" panose="020F0502020204030204" pitchFamily="34" charset="0"/>
              <a:ea typeface="ＭＳ Ｐゴシック" charset="0"/>
              <a:cs typeface="Calibri" panose="020F0502020204030204" pitchFamily="34" charset="0"/>
            </a:endParaRPr>
          </a:p>
          <a:p>
            <a:pPr eaLnBrk="1" hangingPunct="1">
              <a:lnSpc>
                <a:spcPct val="90000"/>
              </a:lnSpc>
            </a:pPr>
            <a:r>
              <a:rPr kumimoji="1" lang="en-US" sz="3200" dirty="0">
                <a:solidFill>
                  <a:schemeClr val="bg1"/>
                </a:solidFill>
                <a:latin typeface="Calibri" panose="020F0502020204030204" pitchFamily="34" charset="0"/>
                <a:ea typeface="ＭＳ Ｐゴシック" charset="0"/>
                <a:cs typeface="Calibri" panose="020F0502020204030204" pitchFamily="34" charset="0"/>
              </a:rPr>
              <a:t>Forces attention to grammar and word meaning.</a:t>
            </a:r>
          </a:p>
          <a:p>
            <a:pPr eaLnBrk="1" hangingPunct="1">
              <a:lnSpc>
                <a:spcPct val="90000"/>
              </a:lnSpc>
            </a:pPr>
            <a:endParaRPr kumimoji="1" lang="en-US" sz="3200" dirty="0">
              <a:solidFill>
                <a:schemeClr val="bg1"/>
              </a:solidFill>
              <a:latin typeface="Calibri" panose="020F0502020204030204" pitchFamily="34" charset="0"/>
              <a:ea typeface="ＭＳ Ｐゴシック" charset="0"/>
              <a:cs typeface="Calibri" panose="020F0502020204030204" pitchFamily="34" charset="0"/>
            </a:endParaRPr>
          </a:p>
          <a:p>
            <a:pPr eaLnBrk="1" hangingPunct="1">
              <a:lnSpc>
                <a:spcPct val="90000"/>
              </a:lnSpc>
            </a:pPr>
            <a:r>
              <a:rPr kumimoji="1" lang="en-US" sz="3200" dirty="0">
                <a:solidFill>
                  <a:schemeClr val="bg1"/>
                </a:solidFill>
                <a:latin typeface="Calibri" panose="020F0502020204030204" pitchFamily="34" charset="0"/>
                <a:ea typeface="ＭＳ Ｐゴシック" charset="0"/>
                <a:cs typeface="Calibri" panose="020F0502020204030204" pitchFamily="34" charset="0"/>
              </a:rPr>
              <a:t>Use student examples for editing.</a:t>
            </a:r>
            <a:endParaRPr kumimoji="1" lang="en-US" sz="3200" dirty="0">
              <a:latin typeface="Calibri" panose="020F0502020204030204" pitchFamily="34" charset="0"/>
              <a:ea typeface="ＭＳ Ｐゴシック" charset="0"/>
              <a:cs typeface="Calibri" panose="020F0502020204030204" pitchFamily="34" charset="0"/>
            </a:endParaRPr>
          </a:p>
        </p:txBody>
      </p:sp>
      <p:sp>
        <p:nvSpPr>
          <p:cNvPr id="8" name="TextBox 7">
            <a:extLst>
              <a:ext uri="{FF2B5EF4-FFF2-40B4-BE49-F238E27FC236}">
                <a16:creationId xmlns:a16="http://schemas.microsoft.com/office/drawing/2014/main" id="{BEE35F77-24FC-F3DD-116E-0CCFA2E40A57}"/>
              </a:ext>
            </a:extLst>
          </p:cNvPr>
          <p:cNvSpPr txBox="1"/>
          <p:nvPr/>
        </p:nvSpPr>
        <p:spPr>
          <a:xfrm>
            <a:off x="5644079" y="1233377"/>
            <a:ext cx="5250412" cy="769441"/>
          </a:xfrm>
          <a:prstGeom prst="rect">
            <a:avLst/>
          </a:prstGeom>
          <a:noFill/>
        </p:spPr>
        <p:txBody>
          <a:bodyPr wrap="none" rtlCol="0">
            <a:spAutoFit/>
          </a:bodyPr>
          <a:lstStyle/>
          <a:p>
            <a:r>
              <a:rPr lang="en-US" sz="4400" b="1" dirty="0">
                <a:latin typeface="Calibri" panose="020F0502020204030204" pitchFamily="34" charset="0"/>
                <a:cs typeface="Calibri" panose="020F0502020204030204" pitchFamily="34" charset="0"/>
              </a:rPr>
              <a:t>Generative Sentences</a:t>
            </a:r>
          </a:p>
        </p:txBody>
      </p:sp>
    </p:spTree>
    <p:extLst>
      <p:ext uri="{BB962C8B-B14F-4D97-AF65-F5344CB8AC3E}">
        <p14:creationId xmlns:p14="http://schemas.microsoft.com/office/powerpoint/2010/main" val="7122406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9289" name="Rectangle 139288">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291" name="Rectangle 139290">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293" name="Rectangle 139292">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295" name="Rectangle 13929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9267" name="Picture 3" descr="Ch_1_The_name"/>
          <p:cNvPicPr>
            <a:picLocks noGrp="1" noChangeAspect="1" noChangeArrowheads="1"/>
          </p:cNvPicPr>
          <p:nvPr>
            <p:ph idx="4294967295"/>
          </p:nvPr>
        </p:nvPicPr>
        <p:blipFill>
          <a:blip r:embed="rId3" cstate="email">
            <a:extLst>
              <a:ext uri="{28A0092B-C50C-407E-A947-70E740481C1C}">
                <a14:useLocalDpi xmlns:a14="http://schemas.microsoft.com/office/drawing/2010/main"/>
              </a:ext>
            </a:extLst>
          </a:blip>
          <a:stretch>
            <a:fillRect/>
          </a:stretch>
        </p:blipFill>
        <p:spPr>
          <a:xfrm>
            <a:off x="457200" y="933831"/>
            <a:ext cx="11277600" cy="4990338"/>
          </a:xfrm>
          <a:prstGeom prst="rect">
            <a:avLst/>
          </a:prstGeom>
        </p:spPr>
      </p:pic>
      <p:sp>
        <p:nvSpPr>
          <p:cNvPr id="139266" name="Rectangle 2"/>
          <p:cNvSpPr>
            <a:spLocks noGrp="1" noChangeArrowheads="1"/>
          </p:cNvSpPr>
          <p:nvPr>
            <p:ph type="title" idx="4294967295"/>
          </p:nvPr>
        </p:nvSpPr>
        <p:spPr>
          <a:xfrm>
            <a:off x="2171317" y="819794"/>
            <a:ext cx="7848600" cy="1143000"/>
          </a:xfrm>
        </p:spPr>
        <p:txBody>
          <a:bodyPr/>
          <a:lstStyle/>
          <a:p>
            <a:pPr eaLnBrk="1" hangingPunct="1"/>
            <a:r>
              <a:rPr kumimoji="1" lang="ja-JP" altLang="en-US" sz="4000" b="1">
                <a:latin typeface="Helvetica" charset="0"/>
                <a:ea typeface="ＭＳ Ｐゴシック" charset="0"/>
                <a:cs typeface="ＭＳ Ｐゴシック" charset="0"/>
              </a:rPr>
              <a:t>“</a:t>
            </a:r>
            <a:r>
              <a:rPr kumimoji="1" lang="en-US" altLang="ja-JP" sz="4000" b="1" dirty="0">
                <a:latin typeface="Helvetica" charset="0"/>
                <a:ea typeface="ＭＳ Ｐゴシック" charset="0"/>
                <a:cs typeface="ＭＳ Ｐゴシック" charset="0"/>
              </a:rPr>
              <a:t>Volcanoes</a:t>
            </a:r>
            <a:r>
              <a:rPr kumimoji="1" lang="ja-JP" altLang="en-US" sz="4000" b="1">
                <a:latin typeface="Helvetica" charset="0"/>
                <a:ea typeface="ＭＳ Ｐゴシック" charset="0"/>
                <a:cs typeface="ＭＳ Ｐゴシック" charset="0"/>
              </a:rPr>
              <a:t>”</a:t>
            </a:r>
            <a:r>
              <a:rPr kumimoji="1" lang="en-US" altLang="ja-JP" sz="4000" b="1" dirty="0">
                <a:latin typeface="Helvetica" charset="0"/>
                <a:ea typeface="ＭＳ Ｐゴシック" charset="0"/>
                <a:cs typeface="ＭＳ Ｐゴシック" charset="0"/>
              </a:rPr>
              <a:t> in the 4th Position</a:t>
            </a:r>
            <a:endParaRPr kumimoji="1"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2635926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When You&amp;amp;#39;re Tempted to Compare Yourself With Other People, Try This  Psychological Trick | Inc.com">
            <a:extLst>
              <a:ext uri="{FF2B5EF4-FFF2-40B4-BE49-F238E27FC236}">
                <a16:creationId xmlns:a16="http://schemas.microsoft.com/office/drawing/2014/main" id="{B4C943C6-2A5D-5BD2-E469-8360E510A93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79508" y="0"/>
            <a:ext cx="12764396" cy="7179972"/>
          </a:xfrm>
          <a:prstGeom prst="rect">
            <a:avLst/>
          </a:prstGeom>
          <a:noFill/>
          <a:extLst>
            <a:ext uri="{909E8E84-426E-40DD-AFC4-6F175D3DCCD1}">
              <a14:hiddenFill xmlns:a14="http://schemas.microsoft.com/office/drawing/2010/main">
                <a:solidFill>
                  <a:srgbClr val="FFFFFF"/>
                </a:solidFill>
              </a14:hiddenFill>
            </a:ext>
          </a:extLst>
        </p:spPr>
      </p:pic>
      <p:sp>
        <p:nvSpPr>
          <p:cNvPr id="137219" name="Text Box 3"/>
          <p:cNvSpPr txBox="1">
            <a:spLocks noChangeArrowheads="1"/>
          </p:cNvSpPr>
          <p:nvPr/>
        </p:nvSpPr>
        <p:spPr bwMode="auto">
          <a:xfrm>
            <a:off x="1847534" y="4239298"/>
            <a:ext cx="5100756" cy="1384995"/>
          </a:xfrm>
          <a:prstGeom prst="rect">
            <a:avLst/>
          </a:prstGeom>
          <a:solidFill>
            <a:srgbClr val="FF8000"/>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none">
            <a:spAutoFit/>
          </a:bodyPr>
          <a:lstStyle/>
          <a:p>
            <a:pPr algn="ctr" eaLnBrk="0" fontAlgn="base" hangingPunct="0">
              <a:spcBef>
                <a:spcPct val="0"/>
              </a:spcBef>
              <a:spcAft>
                <a:spcPct val="0"/>
              </a:spcAft>
              <a:defRPr/>
            </a:pPr>
            <a:r>
              <a:rPr lang="en-US" sz="3600" b="1" dirty="0">
                <a:solidFill>
                  <a:srgbClr val="000000"/>
                </a:solidFill>
                <a:latin typeface="Arial" charset="0"/>
                <a:ea typeface="ＭＳ Ｐゴシック" charset="0"/>
                <a:cs typeface="ＭＳ Ｐゴシック" charset="0"/>
              </a:rPr>
              <a:t>We don’t learn words, </a:t>
            </a:r>
          </a:p>
          <a:p>
            <a:pPr algn="ctr" eaLnBrk="0" fontAlgn="base" hangingPunct="0">
              <a:spcBef>
                <a:spcPct val="0"/>
              </a:spcBef>
              <a:spcAft>
                <a:spcPct val="0"/>
              </a:spcAft>
              <a:defRPr/>
            </a:pPr>
            <a:r>
              <a:rPr lang="en-US" sz="3600" b="1" dirty="0">
                <a:solidFill>
                  <a:srgbClr val="000000"/>
                </a:solidFill>
                <a:latin typeface="Arial" charset="0"/>
                <a:ea typeface="ＭＳ Ｐゴシック" charset="0"/>
                <a:cs typeface="ＭＳ Ｐゴシック" charset="0"/>
              </a:rPr>
              <a:t>we learn </a:t>
            </a:r>
            <a:r>
              <a:rPr lang="en-US" sz="4800" b="1" dirty="0">
                <a:solidFill>
                  <a:srgbClr val="000000"/>
                </a:solidFill>
                <a:latin typeface="Arial" charset="0"/>
                <a:ea typeface="ＭＳ Ｐゴシック" charset="0"/>
                <a:cs typeface="ＭＳ Ｐゴシック" charset="0"/>
              </a:rPr>
              <a:t>concepts</a:t>
            </a:r>
            <a:r>
              <a:rPr lang="en-US" sz="3600" b="1" dirty="0">
                <a:solidFill>
                  <a:srgbClr val="000000"/>
                </a:solidFill>
                <a:latin typeface="Arial" charset="0"/>
                <a:ea typeface="ＭＳ Ｐゴシック" charset="0"/>
                <a:cs typeface="ＭＳ Ｐゴシック" charset="0"/>
              </a:rPr>
              <a:t>.</a:t>
            </a:r>
            <a:endParaRPr lang="en-US" sz="2400" b="1" dirty="0">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1806734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1331" name="Rectangle 141330">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333" name="Rectangle 141332">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335" name="Rectangle 141334">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337" name="Rectangle 141336">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1315" name="Picture 3" descr="Ch_1Don't_like"/>
          <p:cNvPicPr>
            <a:picLocks noGrp="1" noChangeAspect="1" noChangeArrowheads="1"/>
          </p:cNvPicPr>
          <p:nvPr>
            <p:ph idx="4294967295"/>
          </p:nvPr>
        </p:nvPicPr>
        <p:blipFill>
          <a:blip r:embed="rId3" cstate="email">
            <a:extLst>
              <a:ext uri="{28A0092B-C50C-407E-A947-70E740481C1C}">
                <a14:useLocalDpi xmlns:a14="http://schemas.microsoft.com/office/drawing/2010/main"/>
              </a:ext>
            </a:extLst>
          </a:blip>
          <a:stretch>
            <a:fillRect/>
          </a:stretch>
        </p:blipFill>
        <p:spPr>
          <a:xfrm>
            <a:off x="457200" y="1680972"/>
            <a:ext cx="11277600" cy="3496056"/>
          </a:xfrm>
          <a:prstGeom prst="rect">
            <a:avLst/>
          </a:prstGeom>
        </p:spPr>
      </p:pic>
      <p:sp>
        <p:nvSpPr>
          <p:cNvPr id="87044" name="Rectangle 4"/>
          <p:cNvSpPr>
            <a:spLocks noChangeArrowheads="1"/>
          </p:cNvSpPr>
          <p:nvPr/>
        </p:nvSpPr>
        <p:spPr bwMode="auto">
          <a:xfrm>
            <a:off x="6007100" y="4433890"/>
            <a:ext cx="184666"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fontAlgn="base" hangingPunct="0">
              <a:spcBef>
                <a:spcPct val="0"/>
              </a:spcBef>
              <a:spcAft>
                <a:spcPct val="0"/>
              </a:spcAft>
              <a:defRPr/>
            </a:pPr>
            <a:endParaRPr lang="en-US" sz="2400">
              <a:solidFill>
                <a:srgbClr val="000000"/>
              </a:solidFill>
              <a:latin typeface="Times New Roman" charset="0"/>
              <a:ea typeface="ＭＳ Ｐゴシック" charset="0"/>
              <a:cs typeface="ＭＳ Ｐゴシック" charset="0"/>
            </a:endParaRPr>
          </a:p>
        </p:txBody>
      </p:sp>
      <p:sp>
        <p:nvSpPr>
          <p:cNvPr id="141314" name="Rectangle 2"/>
          <p:cNvSpPr>
            <a:spLocks noGrp="1" noChangeArrowheads="1"/>
          </p:cNvSpPr>
          <p:nvPr>
            <p:ph type="title" idx="4294967295"/>
          </p:nvPr>
        </p:nvSpPr>
        <p:spPr>
          <a:xfrm>
            <a:off x="699713" y="248038"/>
            <a:ext cx="7063721" cy="1159200"/>
          </a:xfrm>
        </p:spPr>
        <p:txBody>
          <a:bodyPr vert="horz" lIns="91440" tIns="45720" rIns="91440" bIns="45720" rtlCol="0" anchor="ctr">
            <a:normAutofit/>
          </a:bodyPr>
          <a:lstStyle/>
          <a:p>
            <a:pPr algn="l" defTabSz="914400">
              <a:lnSpc>
                <a:spcPct val="90000"/>
              </a:lnSpc>
            </a:pPr>
            <a:r>
              <a:rPr kumimoji="1" lang="en-US" altLang="ja-JP" sz="4000" b="1" kern="1200" dirty="0">
                <a:latin typeface="Calibri" panose="020F0502020204030204" pitchFamily="34" charset="0"/>
                <a:cs typeface="Calibri" panose="020F0502020204030204" pitchFamily="34" charset="0"/>
              </a:rPr>
              <a:t>“Volcanoes” in the 4</a:t>
            </a:r>
            <a:r>
              <a:rPr kumimoji="1" lang="en-US" altLang="ja-JP" sz="4000" b="1" kern="1200" baseline="30000" dirty="0">
                <a:latin typeface="Calibri" panose="020F0502020204030204" pitchFamily="34" charset="0"/>
                <a:cs typeface="Calibri" panose="020F0502020204030204" pitchFamily="34" charset="0"/>
              </a:rPr>
              <a:t>th</a:t>
            </a:r>
            <a:r>
              <a:rPr kumimoji="1" lang="en-US" altLang="ja-JP" sz="4000" b="1" kern="1200" dirty="0">
                <a:latin typeface="Calibri" panose="020F0502020204030204" pitchFamily="34" charset="0"/>
                <a:cs typeface="Calibri" panose="020F0502020204030204" pitchFamily="34" charset="0"/>
              </a:rPr>
              <a:t> Position</a:t>
            </a:r>
            <a:endParaRPr kumimoji="1" lang="en-US" sz="4000" kern="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50641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9512" name="Rectangle 149511">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514" name="Rectangle 149513">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516" name="Rectangle 149515">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518" name="Rectangle 149517">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9507" name="Picture 3" descr="Ch_1_Expanded"/>
          <p:cNvPicPr>
            <a:picLocks noGrp="1" noChangeAspect="1" noChangeArrowheads="1"/>
          </p:cNvPicPr>
          <p:nvPr>
            <p:ph idx="4294967295"/>
          </p:nvPr>
        </p:nvPicPr>
        <p:blipFill>
          <a:blip r:embed="rId3" cstate="email">
            <a:extLst>
              <a:ext uri="{28A0092B-C50C-407E-A947-70E740481C1C}">
                <a14:useLocalDpi xmlns:a14="http://schemas.microsoft.com/office/drawing/2010/main"/>
              </a:ext>
            </a:extLst>
          </a:blip>
          <a:stretch>
            <a:fillRect/>
          </a:stretch>
        </p:blipFill>
        <p:spPr>
          <a:xfrm>
            <a:off x="541234" y="457200"/>
            <a:ext cx="11109532" cy="5943600"/>
          </a:xfrm>
          <a:prstGeom prst="rect">
            <a:avLst/>
          </a:prstGeom>
        </p:spPr>
      </p:pic>
      <p:sp>
        <p:nvSpPr>
          <p:cNvPr id="149506" name="Rectangle 2"/>
          <p:cNvSpPr>
            <a:spLocks noGrp="1" noChangeArrowheads="1"/>
          </p:cNvSpPr>
          <p:nvPr>
            <p:ph type="title" idx="4294967295"/>
          </p:nvPr>
        </p:nvSpPr>
        <p:spPr>
          <a:xfrm>
            <a:off x="1424763" y="248936"/>
            <a:ext cx="8534400" cy="1143000"/>
          </a:xfrm>
        </p:spPr>
        <p:txBody>
          <a:bodyPr/>
          <a:lstStyle/>
          <a:p>
            <a:pPr eaLnBrk="1" hangingPunct="1"/>
            <a:r>
              <a:rPr kumimoji="1" lang="en-US" sz="4000" b="1" dirty="0">
                <a:latin typeface="Helvetica" charset="0"/>
                <a:ea typeface="ＭＳ Ｐゴシック" charset="0"/>
                <a:cs typeface="ＭＳ Ｐゴシック" charset="0"/>
              </a:rPr>
              <a:t>Expanding a Generative Sentence</a:t>
            </a:r>
            <a:endParaRPr kumimoji="1"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25890174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24001" y="0"/>
            <a:ext cx="9144000" cy="6858000"/>
          </a:xfrm>
          <a:prstGeom prst="rect">
            <a:avLst/>
          </a:prstGeom>
        </p:spPr>
      </p:pic>
      <p:sp>
        <p:nvSpPr>
          <p:cNvPr id="3" name="Title 1"/>
          <p:cNvSpPr txBox="1">
            <a:spLocks/>
          </p:cNvSpPr>
          <p:nvPr/>
        </p:nvSpPr>
        <p:spPr>
          <a:xfrm>
            <a:off x="6530503" y="3649677"/>
            <a:ext cx="2673277" cy="544757"/>
          </a:xfrm>
          <a:prstGeom prst="rect">
            <a:avLst/>
          </a:prstGeom>
        </p:spPr>
        <p:txBody>
          <a:bodyPr/>
          <a:lstStyle>
            <a:lvl1pPr algn="l" defTabSz="914400" rtl="0" eaLnBrk="1" latinLnBrk="0" hangingPunct="1">
              <a:spcBef>
                <a:spcPct val="0"/>
              </a:spcBef>
              <a:buNone/>
              <a:defRPr sz="4000" b="1" kern="1200" spc="-100" baseline="0">
                <a:solidFill>
                  <a:schemeClr val="tx2"/>
                </a:solidFill>
                <a:latin typeface="+mj-lt"/>
                <a:ea typeface="+mj-ea"/>
                <a:cs typeface="+mj-cs"/>
              </a:defRPr>
            </a:lvl1pPr>
          </a:lstStyle>
          <a:p>
            <a:pPr algn="ctr" defTabSz="914446">
              <a:lnSpc>
                <a:spcPct val="80000"/>
              </a:lnSpc>
              <a:defRPr/>
            </a:pPr>
            <a:r>
              <a:rPr lang="en-US" sz="3600" dirty="0">
                <a:solidFill>
                  <a:srgbClr val="2A7D89"/>
                </a:solidFill>
                <a:latin typeface="Calibri"/>
                <a:ea typeface="ＭＳ Ｐゴシック" charset="0"/>
                <a:cs typeface="ＭＳ Ｐゴシック" charset="0"/>
              </a:rPr>
              <a:t>Taking it Back and Moving Forward</a:t>
            </a:r>
            <a:endParaRPr lang="en-US" sz="3600" dirty="0">
              <a:solidFill>
                <a:srgbClr val="2A7D89"/>
              </a:solidFill>
              <a:latin typeface="Calibri"/>
            </a:endParaRPr>
          </a:p>
        </p:txBody>
      </p:sp>
      <p:sp>
        <p:nvSpPr>
          <p:cNvPr id="4" name="Rectangle 3">
            <a:extLst>
              <a:ext uri="{FF2B5EF4-FFF2-40B4-BE49-F238E27FC236}">
                <a16:creationId xmlns:a16="http://schemas.microsoft.com/office/drawing/2014/main" id="{17B0F2D2-4FFA-FD42-A0F1-6CD1C393BE66}"/>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panose="020F0502020204030204"/>
            </a:endParaRPr>
          </a:p>
        </p:txBody>
      </p:sp>
    </p:spTree>
    <p:extLst>
      <p:ext uri="{BB962C8B-B14F-4D97-AF65-F5344CB8AC3E}">
        <p14:creationId xmlns:p14="http://schemas.microsoft.com/office/powerpoint/2010/main" val="41451226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5D2F3EAB-1680-C8E9-738E-AE647E54461C}"/>
            </a:ext>
          </a:extLst>
        </p:cNvPr>
        <p:cNvGrpSpPr/>
        <p:nvPr/>
      </p:nvGrpSpPr>
      <p:grpSpPr>
        <a:xfrm>
          <a:off x="0" y="0"/>
          <a:ext cx="0" cy="0"/>
          <a:chOff x="0" y="0"/>
          <a:chExt cx="0" cy="0"/>
        </a:xfrm>
      </p:grpSpPr>
      <p:sp>
        <p:nvSpPr>
          <p:cNvPr id="69635" name="Rectangle 3">
            <a:extLst>
              <a:ext uri="{FF2B5EF4-FFF2-40B4-BE49-F238E27FC236}">
                <a16:creationId xmlns:a16="http://schemas.microsoft.com/office/drawing/2014/main" id="{90242D20-60A6-CFD3-EF65-8A956197DC6E}"/>
              </a:ext>
            </a:extLst>
          </p:cNvPr>
          <p:cNvSpPr>
            <a:spLocks noGrp="1" noChangeArrowheads="1"/>
          </p:cNvSpPr>
          <p:nvPr>
            <p:ph idx="4294967295"/>
          </p:nvPr>
        </p:nvSpPr>
        <p:spPr>
          <a:xfrm>
            <a:off x="0" y="1824038"/>
            <a:ext cx="7418388" cy="4862512"/>
          </a:xfrm>
        </p:spPr>
        <p:txBody>
          <a:bodyPr>
            <a:normAutofit/>
          </a:bodyPr>
          <a:lstStyle/>
          <a:p>
            <a:pPr marL="0" indent="0">
              <a:lnSpc>
                <a:spcPct val="90000"/>
              </a:lnSpc>
              <a:buNone/>
            </a:pPr>
            <a:endParaRPr kumimoji="1" lang="en-US" sz="1200" dirty="0"/>
          </a:p>
          <a:p>
            <a:pPr>
              <a:lnSpc>
                <a:spcPct val="90000"/>
              </a:lnSpc>
              <a:buFontTx/>
              <a:buNone/>
            </a:pPr>
            <a:endParaRPr kumimoji="1" lang="en-US" sz="1200" dirty="0">
              <a:latin typeface="Century Gothic" panose="020B0502020202020204" pitchFamily="34" charset="0"/>
            </a:endParaRPr>
          </a:p>
        </p:txBody>
      </p:sp>
      <p:sp>
        <p:nvSpPr>
          <p:cNvPr id="5" name="TextBox 4">
            <a:extLst>
              <a:ext uri="{FF2B5EF4-FFF2-40B4-BE49-F238E27FC236}">
                <a16:creationId xmlns:a16="http://schemas.microsoft.com/office/drawing/2014/main" id="{CF75FFFF-D948-E9A0-C66A-8B62AC737121}"/>
              </a:ext>
            </a:extLst>
          </p:cNvPr>
          <p:cNvSpPr txBox="1"/>
          <p:nvPr/>
        </p:nvSpPr>
        <p:spPr>
          <a:xfrm>
            <a:off x="496472" y="5517356"/>
            <a:ext cx="1091954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4800" b="0" i="1" u="none" strike="noStrike" kern="1200" cap="none" spc="0" normalizeH="0" baseline="0" noProof="0" dirty="0">
                <a:ln>
                  <a:noFill/>
                </a:ln>
                <a:solidFill>
                  <a:prstClr val="white"/>
                </a:solidFill>
                <a:effectLst/>
                <a:uLnTx/>
                <a:uFillTx/>
                <a:latin typeface="Calibri"/>
                <a:ea typeface="+mn-ea"/>
                <a:cs typeface="+mn-cs"/>
              </a:rPr>
              <a:t>An Intentional Vocabulary Initiative</a:t>
            </a:r>
            <a:endParaRPr kumimoji="0" lang="en-US" sz="4800" b="0" i="1" u="none" strike="noStrike" kern="1200" cap="none" spc="0" normalizeH="0" baseline="0" noProof="0" dirty="0">
              <a:ln>
                <a:noFill/>
              </a:ln>
              <a:solidFill>
                <a:prstClr val="white"/>
              </a:solidFill>
              <a:effectLst/>
              <a:uLnTx/>
              <a:uFillTx/>
              <a:latin typeface="Calibri"/>
              <a:ea typeface="+mn-ea"/>
              <a:cs typeface="+mn-cs"/>
            </a:endParaRPr>
          </a:p>
        </p:txBody>
      </p:sp>
      <p:sp>
        <p:nvSpPr>
          <p:cNvPr id="7" name="TextBox 6">
            <a:extLst>
              <a:ext uri="{FF2B5EF4-FFF2-40B4-BE49-F238E27FC236}">
                <a16:creationId xmlns:a16="http://schemas.microsoft.com/office/drawing/2014/main" id="{D60A86F2-3544-106F-6C95-60B7DC5F7C8C}"/>
              </a:ext>
            </a:extLst>
          </p:cNvPr>
          <p:cNvSpPr txBox="1"/>
          <p:nvPr/>
        </p:nvSpPr>
        <p:spPr>
          <a:xfrm>
            <a:off x="878940" y="612680"/>
            <a:ext cx="10434120" cy="4524315"/>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1" lang="en-US" sz="3200" b="0" i="0" u="none" strike="noStrike" kern="1200" cap="none" spc="0" normalizeH="0" baseline="0" noProof="0" dirty="0">
                <a:ln>
                  <a:noFill/>
                </a:ln>
                <a:solidFill>
                  <a:prstClr val="white"/>
                </a:solidFill>
                <a:effectLst/>
                <a:uLnTx/>
                <a:uFillTx/>
                <a:latin typeface="Calibri"/>
                <a:ea typeface="+mn-ea"/>
                <a:cs typeface="+mn-cs"/>
              </a:rPr>
              <a:t>1. Make it </a:t>
            </a:r>
            <a:r>
              <a:rPr kumimoji="1" lang="en-US" sz="3200" b="1" i="0" u="none" strike="noStrike" kern="1200" cap="none" spc="0" normalizeH="0" baseline="0" noProof="0" dirty="0">
                <a:ln>
                  <a:noFill/>
                </a:ln>
                <a:solidFill>
                  <a:prstClr val="white"/>
                </a:solidFill>
                <a:effectLst/>
                <a:uLnTx/>
                <a:uFillTx/>
                <a:latin typeface="Calibri"/>
                <a:ea typeface="+mn-ea"/>
                <a:cs typeface="+mn-cs"/>
              </a:rPr>
              <a:t>intentional</a:t>
            </a:r>
            <a:r>
              <a:rPr kumimoji="1" lang="en-US" sz="3200" b="0" i="0" u="none" strike="noStrike" kern="1200" cap="none" spc="0" normalizeH="0" baseline="0" noProof="0" dirty="0">
                <a:ln>
                  <a:noFill/>
                </a:ln>
                <a:solidFill>
                  <a:prstClr val="white"/>
                </a:solidFill>
                <a:effectLst/>
                <a:uLnTx/>
                <a:uFillTx/>
                <a:latin typeface="Calibri"/>
                <a:ea typeface="+mn-ea"/>
                <a:cs typeface="+mn-cs"/>
              </a:rPr>
              <a:t> through word selection and modeling.</a:t>
            </a:r>
          </a:p>
          <a:p>
            <a:pPr marL="0" marR="0" lvl="0" indent="0" algn="l" defTabSz="914400" rtl="0" eaLnBrk="1" fontAlgn="auto" latinLnBrk="0" hangingPunct="1">
              <a:lnSpc>
                <a:spcPct val="90000"/>
              </a:lnSpc>
              <a:spcBef>
                <a:spcPts val="0"/>
              </a:spcBef>
              <a:spcAft>
                <a:spcPts val="0"/>
              </a:spcAft>
              <a:buClrTx/>
              <a:buSzTx/>
              <a:buFontTx/>
              <a:buNone/>
              <a:tabLst/>
              <a:defRPr/>
            </a:pPr>
            <a:r>
              <a:rPr kumimoji="1" lang="en-US" sz="3200" b="0" i="0" u="none" strike="noStrike" kern="1200" cap="none" spc="0" normalizeH="0" baseline="0" noProof="0" dirty="0">
                <a:ln>
                  <a:noFill/>
                </a:ln>
                <a:solidFill>
                  <a:prstClr val="white"/>
                </a:solidFill>
                <a:effectLst/>
                <a:uLnTx/>
                <a:uFillTx/>
                <a:latin typeface="Calibri"/>
                <a:ea typeface="+mn-ea"/>
                <a:cs typeface="+mn-cs"/>
              </a:rPr>
              <a:t> </a:t>
            </a:r>
          </a:p>
          <a:p>
            <a:pPr marL="0" marR="0" lvl="0" indent="0" algn="l" defTabSz="914400" rtl="0" eaLnBrk="1" fontAlgn="auto" latinLnBrk="0" hangingPunct="1">
              <a:lnSpc>
                <a:spcPct val="90000"/>
              </a:lnSpc>
              <a:spcBef>
                <a:spcPts val="0"/>
              </a:spcBef>
              <a:spcAft>
                <a:spcPts val="0"/>
              </a:spcAft>
              <a:buClrTx/>
              <a:buSzTx/>
              <a:buFontTx/>
              <a:buNone/>
              <a:tabLst/>
              <a:defRPr/>
            </a:pPr>
            <a:r>
              <a:rPr kumimoji="1" lang="en-US" sz="3200" b="0" i="0" u="none" strike="noStrike" kern="1200" cap="none" spc="0" normalizeH="0" baseline="0" noProof="0" dirty="0">
                <a:ln>
                  <a:noFill/>
                </a:ln>
                <a:solidFill>
                  <a:prstClr val="white"/>
                </a:solidFill>
                <a:effectLst/>
                <a:uLnTx/>
                <a:uFillTx/>
                <a:latin typeface="Calibri"/>
                <a:ea typeface="+mn-ea"/>
                <a:cs typeface="+mn-cs"/>
              </a:rPr>
              <a:t>2. Make it </a:t>
            </a:r>
            <a:r>
              <a:rPr kumimoji="1" lang="en-US" sz="3200" b="1" i="0" u="none" strike="noStrike" kern="1200" cap="none" spc="0" normalizeH="0" baseline="0" noProof="0" dirty="0">
                <a:ln>
                  <a:noFill/>
                </a:ln>
                <a:solidFill>
                  <a:prstClr val="white"/>
                </a:solidFill>
                <a:effectLst/>
                <a:uLnTx/>
                <a:uFillTx/>
                <a:latin typeface="Calibri"/>
                <a:ea typeface="+mn-ea"/>
                <a:cs typeface="+mn-cs"/>
              </a:rPr>
              <a:t>transparent</a:t>
            </a:r>
            <a:r>
              <a:rPr kumimoji="1" lang="en-US" sz="3200" b="0" i="0" u="none" strike="noStrike" kern="1200" cap="none" spc="0" normalizeH="0" baseline="0" noProof="0" dirty="0">
                <a:ln>
                  <a:noFill/>
                </a:ln>
                <a:solidFill>
                  <a:prstClr val="white"/>
                </a:solidFill>
                <a:effectLst/>
                <a:uLnTx/>
                <a:uFillTx/>
                <a:latin typeface="Calibri"/>
                <a:ea typeface="+mn-ea"/>
                <a:cs typeface="+mn-cs"/>
              </a:rPr>
              <a:t> through teacher modeling of word-solving and word learning. </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1" lang="en-US" sz="32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en-US" sz="3200" b="0" i="0" u="none" strike="noStrike" kern="1200" cap="none" spc="0" normalizeH="0" baseline="0" noProof="0" dirty="0">
                <a:ln>
                  <a:noFill/>
                </a:ln>
                <a:solidFill>
                  <a:prstClr val="white"/>
                </a:solidFill>
                <a:effectLst/>
                <a:uLnTx/>
                <a:uFillTx/>
                <a:latin typeface="Calibri"/>
                <a:ea typeface="+mn-ea"/>
                <a:cs typeface="+mn-cs"/>
              </a:rPr>
              <a:t>3. Make it </a:t>
            </a:r>
            <a:r>
              <a:rPr kumimoji="1" lang="en-US" sz="3200" b="1" i="0" u="none" strike="noStrike" kern="1200" cap="none" spc="0" normalizeH="0" baseline="0" noProof="0" dirty="0">
                <a:ln>
                  <a:noFill/>
                </a:ln>
                <a:solidFill>
                  <a:prstClr val="white"/>
                </a:solidFill>
                <a:effectLst/>
                <a:uLnTx/>
                <a:uFillTx/>
                <a:latin typeface="Calibri"/>
                <a:ea typeface="+mn-ea"/>
                <a:cs typeface="+mn-cs"/>
              </a:rPr>
              <a:t>useable</a:t>
            </a:r>
            <a:r>
              <a:rPr kumimoji="1" lang="en-US" sz="3200" b="0" i="0" u="none" strike="noStrike" kern="1200" cap="none" spc="0" normalizeH="0" baseline="0" noProof="0" dirty="0">
                <a:ln>
                  <a:noFill/>
                </a:ln>
                <a:solidFill>
                  <a:prstClr val="white"/>
                </a:solidFill>
                <a:effectLst/>
                <a:uLnTx/>
                <a:uFillTx/>
                <a:latin typeface="Calibri"/>
                <a:ea typeface="+mn-ea"/>
                <a:cs typeface="+mn-cs"/>
              </a:rPr>
              <a:t> through peer collaboration.</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1" lang="en-US" sz="32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en-US" sz="3200" b="0" i="0" u="none" strike="noStrike" kern="1200" cap="none" spc="0" normalizeH="0" baseline="0" noProof="0" dirty="0">
                <a:ln>
                  <a:noFill/>
                </a:ln>
                <a:solidFill>
                  <a:prstClr val="white"/>
                </a:solidFill>
                <a:effectLst/>
                <a:uLnTx/>
                <a:uFillTx/>
                <a:latin typeface="Calibri"/>
                <a:ea typeface="+mn-ea"/>
                <a:cs typeface="+mn-cs"/>
              </a:rPr>
              <a:t>4. Make it </a:t>
            </a:r>
            <a:r>
              <a:rPr kumimoji="1" lang="en-US" sz="3200" b="1" i="0" u="none" strike="noStrike" kern="1200" cap="none" spc="0" normalizeH="0" baseline="0" noProof="0" dirty="0">
                <a:ln>
                  <a:noFill/>
                </a:ln>
                <a:solidFill>
                  <a:prstClr val="white"/>
                </a:solidFill>
                <a:effectLst/>
                <a:uLnTx/>
                <a:uFillTx/>
                <a:latin typeface="Calibri"/>
                <a:ea typeface="+mn-ea"/>
                <a:cs typeface="+mn-cs"/>
              </a:rPr>
              <a:t>personal</a:t>
            </a:r>
            <a:r>
              <a:rPr kumimoji="1" lang="en-US" sz="3200" b="0" i="0" u="none" strike="noStrike" kern="1200" cap="none" spc="0" normalizeH="0" baseline="0" noProof="0" dirty="0">
                <a:ln>
                  <a:noFill/>
                </a:ln>
                <a:solidFill>
                  <a:prstClr val="white"/>
                </a:solidFill>
                <a:effectLst/>
                <a:uLnTx/>
                <a:uFillTx/>
                <a:latin typeface="Calibri"/>
                <a:ea typeface="+mn-ea"/>
                <a:cs typeface="+mn-cs"/>
              </a:rPr>
              <a:t> through word consciousness.</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1" lang="en-US" sz="32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1" lang="en-US" sz="3200" b="0" i="0" u="none" strike="noStrike" kern="1200" cap="none" spc="0" normalizeH="0" baseline="0" noProof="0" dirty="0">
                <a:ln>
                  <a:noFill/>
                </a:ln>
                <a:solidFill>
                  <a:prstClr val="white"/>
                </a:solidFill>
                <a:effectLst/>
                <a:uLnTx/>
                <a:uFillTx/>
                <a:latin typeface="Calibri"/>
                <a:ea typeface="+mn-ea"/>
                <a:cs typeface="+mn-cs"/>
              </a:rPr>
              <a:t>5. Make sure they know it through </a:t>
            </a:r>
            <a:r>
              <a:rPr kumimoji="1" lang="en-US" sz="3200" b="1" i="0" u="none" strike="noStrike" kern="1200" cap="none" spc="0" normalizeH="0" baseline="0" noProof="0" dirty="0">
                <a:ln>
                  <a:noFill/>
                </a:ln>
                <a:solidFill>
                  <a:prstClr val="white"/>
                </a:solidFill>
                <a:effectLst/>
                <a:uLnTx/>
                <a:uFillTx/>
                <a:latin typeface="Calibri"/>
                <a:ea typeface="+mn-ea"/>
                <a:cs typeface="+mn-cs"/>
              </a:rPr>
              <a:t>assessment</a:t>
            </a:r>
            <a:r>
              <a:rPr kumimoji="1" lang="en-US" sz="3200" b="0" i="0" u="none" strike="noStrike" kern="1200" cap="none" spc="0" normalizeH="0" baseline="0" noProof="0" dirty="0">
                <a:ln>
                  <a:noFill/>
                </a:ln>
                <a:solidFill>
                  <a:prstClr val="white"/>
                </a:solidFill>
                <a:effectLst/>
                <a:uLnTx/>
                <a:uFillTx/>
                <a:latin typeface="Calibri"/>
                <a:ea typeface="+mn-ea"/>
                <a:cs typeface="+mn-cs"/>
              </a:rPr>
              <a:t>.</a:t>
            </a:r>
          </a:p>
        </p:txBody>
      </p:sp>
    </p:spTree>
    <p:extLst>
      <p:ext uri="{BB962C8B-B14F-4D97-AF65-F5344CB8AC3E}">
        <p14:creationId xmlns:p14="http://schemas.microsoft.com/office/powerpoint/2010/main" val="37763798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pic>
        <p:nvPicPr>
          <p:cNvPr id="437250" name="Picture 2" descr="kids laugh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91203" y="1468067"/>
            <a:ext cx="6172200" cy="5030788"/>
          </a:xfrm>
          <a:prstGeom prst="rect">
            <a:avLst/>
          </a:prstGeom>
          <a:noFill/>
          <a:ln w="76200">
            <a:solidFill>
              <a:srgbClr val="8000FF"/>
            </a:solidFill>
            <a:miter lim="800000"/>
            <a:headEnd/>
            <a:tailEnd/>
          </a:ln>
          <a:extLst>
            <a:ext uri="{909E8E84-426E-40dd-AFC4-6F175D3DCCD1}">
              <a14:hiddenFill xmlns:a14="http://schemas.microsoft.com/office/drawing/2010/main" xmlns="">
                <a:solidFill>
                  <a:srgbClr val="FFFFFF"/>
                </a:solidFill>
              </a14:hiddenFill>
            </a:ext>
          </a:extLst>
        </p:spPr>
      </p:pic>
      <p:sp>
        <p:nvSpPr>
          <p:cNvPr id="97283" name="Text Box 3"/>
          <p:cNvSpPr txBox="1">
            <a:spLocks noChangeArrowheads="1"/>
          </p:cNvSpPr>
          <p:nvPr/>
        </p:nvSpPr>
        <p:spPr bwMode="auto">
          <a:xfrm>
            <a:off x="3581401" y="228600"/>
            <a:ext cx="5253361" cy="1015663"/>
          </a:xfrm>
          <a:prstGeom prst="rect">
            <a:avLst/>
          </a:prstGeom>
          <a:noFill/>
          <a:ln>
            <a:noFill/>
          </a:ln>
          <a:effectLst>
            <a:outerShdw blurRad="63500" dist="35921"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pPr defTabSz="914446" eaLnBrk="0" fontAlgn="base" hangingPunct="0">
              <a:spcBef>
                <a:spcPct val="0"/>
              </a:spcBef>
              <a:spcAft>
                <a:spcPct val="0"/>
              </a:spcAft>
              <a:defRPr/>
            </a:pPr>
            <a:r>
              <a:rPr lang="en-US" sz="6000" b="1">
                <a:solidFill>
                  <a:srgbClr val="FFFFFF"/>
                </a:solidFill>
                <a:latin typeface="Lucida Handwriting" charset="0"/>
                <a:ea typeface="ＭＳ Ｐゴシック" charset="0"/>
                <a:cs typeface="ＭＳ Ｐゴシック" charset="0"/>
              </a:rPr>
              <a:t>Thank you!</a:t>
            </a:r>
          </a:p>
        </p:txBody>
      </p:sp>
      <p:sp>
        <p:nvSpPr>
          <p:cNvPr id="97284" name="Text Box 4"/>
          <p:cNvSpPr txBox="1">
            <a:spLocks noChangeArrowheads="1"/>
          </p:cNvSpPr>
          <p:nvPr/>
        </p:nvSpPr>
        <p:spPr bwMode="auto">
          <a:xfrm>
            <a:off x="4536917" y="998042"/>
            <a:ext cx="3346044" cy="461665"/>
          </a:xfrm>
          <a:prstGeom prst="rect">
            <a:avLst/>
          </a:prstGeom>
          <a:noFill/>
          <a:ln>
            <a:noFill/>
          </a:ln>
          <a:effectLst>
            <a:outerShdw blurRad="63500" dist="35921"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pPr defTabSz="914446" eaLnBrk="0" fontAlgn="base" hangingPunct="0">
              <a:spcBef>
                <a:spcPct val="0"/>
              </a:spcBef>
              <a:spcAft>
                <a:spcPct val="0"/>
              </a:spcAft>
              <a:defRPr/>
            </a:pPr>
            <a:r>
              <a:rPr lang="en-US" sz="2400" dirty="0" err="1">
                <a:solidFill>
                  <a:srgbClr val="FFFFFF"/>
                </a:solidFill>
                <a:latin typeface="Arial" charset="0"/>
                <a:ea typeface="ＭＳ Ｐゴシック" charset="0"/>
                <a:cs typeface="ＭＳ Ｐゴシック" charset="0"/>
              </a:rPr>
              <a:t>www.fisherandfrey.com</a:t>
            </a:r>
            <a:endParaRPr lang="en-US" sz="2400" dirty="0">
              <a:solidFill>
                <a:srgbClr val="000000"/>
              </a:solidFill>
              <a:latin typeface="Arial" charset="0"/>
              <a:ea typeface="ＭＳ Ｐゴシック" charset="0"/>
              <a:cs typeface="ＭＳ Ｐゴシック" charset="0"/>
            </a:endParaRPr>
          </a:p>
        </p:txBody>
      </p:sp>
      <p:sp>
        <p:nvSpPr>
          <p:cNvPr id="2" name="Rectangle 1">
            <a:extLst>
              <a:ext uri="{FF2B5EF4-FFF2-40B4-BE49-F238E27FC236}">
                <a16:creationId xmlns:a16="http://schemas.microsoft.com/office/drawing/2014/main" id="{5DBFE6C2-93C8-B225-6FCE-1CBC3FCCA5FC}"/>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srgbClr val="FFFFFF"/>
              </a:solidFill>
              <a:latin typeface="Arial"/>
              <a:ea typeface="ＭＳ Ｐゴシック"/>
            </a:endParaRPr>
          </a:p>
        </p:txBody>
      </p:sp>
    </p:spTree>
    <p:extLst>
      <p:ext uri="{BB962C8B-B14F-4D97-AF65-F5344CB8AC3E}">
        <p14:creationId xmlns:p14="http://schemas.microsoft.com/office/powerpoint/2010/main" val="2110567701"/>
      </p:ext>
    </p:extLst>
  </p:cSld>
  <p:clrMapOvr>
    <a:masterClrMapping/>
  </p:clrMapOvr>
  <p:transition spd="slow">
    <p:wedg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E53E21-8E03-AE4C-E67B-557D739C8648}"/>
              </a:ext>
            </a:extLst>
          </p:cNvPr>
          <p:cNvSpPr txBox="1"/>
          <p:nvPr/>
        </p:nvSpPr>
        <p:spPr>
          <a:xfrm>
            <a:off x="1720315" y="3636335"/>
            <a:ext cx="8751370" cy="707886"/>
          </a:xfrm>
          <a:prstGeom prst="rect">
            <a:avLst/>
          </a:prstGeom>
          <a:solidFill>
            <a:schemeClr val="bg1"/>
          </a:solidFill>
        </p:spPr>
        <p:txBody>
          <a:bodyPr wrap="none" rtlCol="0">
            <a:spAutoFit/>
          </a:bodyPr>
          <a:lstStyle/>
          <a:p>
            <a:pPr defTabSz="609630"/>
            <a:r>
              <a:rPr lang="en-US" sz="4000" b="1" dirty="0">
                <a:solidFill>
                  <a:prstClr val="black"/>
                </a:solidFill>
                <a:latin typeface="Calibri"/>
              </a:rPr>
              <a:t>PPT available at </a:t>
            </a:r>
            <a:r>
              <a:rPr lang="en-US" sz="4000" b="1" dirty="0" err="1">
                <a:solidFill>
                  <a:prstClr val="black"/>
                </a:solidFill>
                <a:latin typeface="Calibri"/>
              </a:rPr>
              <a:t>www.fisherandfrey.com</a:t>
            </a:r>
            <a:endParaRPr lang="en-US" sz="4000" b="1" dirty="0">
              <a:solidFill>
                <a:prstClr val="black"/>
              </a:solidFill>
              <a:latin typeface="Calibri"/>
            </a:endParaRPr>
          </a:p>
        </p:txBody>
      </p:sp>
      <p:sp>
        <p:nvSpPr>
          <p:cNvPr id="4" name="TextBox 3">
            <a:extLst>
              <a:ext uri="{FF2B5EF4-FFF2-40B4-BE49-F238E27FC236}">
                <a16:creationId xmlns:a16="http://schemas.microsoft.com/office/drawing/2014/main" id="{F0F6F3D7-6AFA-FDA9-3EB3-FF2BA6E01031}"/>
              </a:ext>
            </a:extLst>
          </p:cNvPr>
          <p:cNvSpPr txBox="1"/>
          <p:nvPr/>
        </p:nvSpPr>
        <p:spPr>
          <a:xfrm>
            <a:off x="2291179" y="4344221"/>
            <a:ext cx="7251405" cy="1569660"/>
          </a:xfrm>
          <a:prstGeom prst="rect">
            <a:avLst/>
          </a:prstGeom>
          <a:solidFill>
            <a:schemeClr val="bg1"/>
          </a:solidFill>
        </p:spPr>
        <p:txBody>
          <a:bodyPr wrap="square">
            <a:spAutoFit/>
          </a:bodyPr>
          <a:lstStyle/>
          <a:p>
            <a:pPr defTabSz="609630"/>
            <a:r>
              <a:rPr lang="en-US" sz="4000" b="1" dirty="0">
                <a:solidFill>
                  <a:prstClr val="black"/>
                </a:solidFill>
                <a:latin typeface="Calibri"/>
              </a:rPr>
              <a:t>Click ”Recordings and Resources</a:t>
            </a:r>
            <a:r>
              <a:rPr lang="en-US" sz="2800" b="1" dirty="0">
                <a:solidFill>
                  <a:prstClr val="black"/>
                </a:solidFill>
                <a:latin typeface="Calibri"/>
              </a:rPr>
              <a:t>”</a:t>
            </a:r>
          </a:p>
          <a:p>
            <a:pPr defTabSz="609630"/>
            <a:endParaRPr lang="en-US" sz="2800" b="1" dirty="0">
              <a:solidFill>
                <a:prstClr val="black"/>
              </a:solidFill>
              <a:latin typeface="Calibri"/>
            </a:endParaRPr>
          </a:p>
          <a:p>
            <a:pPr defTabSz="609630"/>
            <a:endParaRPr lang="en-US" sz="2800" b="1" dirty="0">
              <a:solidFill>
                <a:prstClr val="black"/>
              </a:solidFill>
              <a:latin typeface="Calibri"/>
            </a:endParaRPr>
          </a:p>
        </p:txBody>
      </p:sp>
    </p:spTree>
    <p:extLst>
      <p:ext uri="{BB962C8B-B14F-4D97-AF65-F5344CB8AC3E}">
        <p14:creationId xmlns:p14="http://schemas.microsoft.com/office/powerpoint/2010/main" val="3508872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When You&amp;amp;#39;re Tempted to Compare Yourself With Other People, Try This  Psychological Trick | Inc.com">
            <a:extLst>
              <a:ext uri="{FF2B5EF4-FFF2-40B4-BE49-F238E27FC236}">
                <a16:creationId xmlns:a16="http://schemas.microsoft.com/office/drawing/2014/main" id="{B4C943C6-2A5D-5BD2-E469-8360E510A93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86198" y="-321972"/>
            <a:ext cx="12764396" cy="7179972"/>
          </a:xfrm>
          <a:prstGeom prst="rect">
            <a:avLst/>
          </a:prstGeom>
          <a:noFill/>
          <a:extLst>
            <a:ext uri="{909E8E84-426E-40DD-AFC4-6F175D3DCCD1}">
              <a14:hiddenFill xmlns:a14="http://schemas.microsoft.com/office/drawing/2010/main">
                <a:solidFill>
                  <a:srgbClr val="FFFFFF"/>
                </a:solidFill>
              </a14:hiddenFill>
            </a:ext>
          </a:extLst>
        </p:spPr>
      </p:pic>
      <p:sp>
        <p:nvSpPr>
          <p:cNvPr id="137219" name="Text Box 3"/>
          <p:cNvSpPr txBox="1">
            <a:spLocks noChangeArrowheads="1"/>
          </p:cNvSpPr>
          <p:nvPr/>
        </p:nvSpPr>
        <p:spPr bwMode="auto">
          <a:xfrm>
            <a:off x="1910367" y="4239297"/>
            <a:ext cx="5767451" cy="1938992"/>
          </a:xfrm>
          <a:prstGeom prst="rect">
            <a:avLst/>
          </a:prstGeom>
          <a:solidFill>
            <a:srgbClr val="FF8000"/>
          </a:solidFill>
          <a:ln>
            <a:noFill/>
          </a:ln>
          <a:extLs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p>
            <a:pPr algn="ctr" eaLnBrk="0" fontAlgn="base" hangingPunct="0">
              <a:spcBef>
                <a:spcPct val="0"/>
              </a:spcBef>
              <a:spcAft>
                <a:spcPct val="0"/>
              </a:spcAft>
              <a:defRPr/>
            </a:pPr>
            <a:r>
              <a:rPr lang="en-US" sz="3600" b="1" dirty="0">
                <a:solidFill>
                  <a:srgbClr val="000000"/>
                </a:solidFill>
                <a:latin typeface="Arial" charset="0"/>
                <a:ea typeface="ＭＳ Ｐゴシック" charset="0"/>
                <a:cs typeface="ＭＳ Ｐゴシック" charset="0"/>
              </a:rPr>
              <a:t>Words are the </a:t>
            </a:r>
          </a:p>
          <a:p>
            <a:pPr algn="ctr" eaLnBrk="0" fontAlgn="base" hangingPunct="0">
              <a:spcBef>
                <a:spcPct val="0"/>
              </a:spcBef>
              <a:spcAft>
                <a:spcPct val="0"/>
              </a:spcAft>
              <a:defRPr/>
            </a:pPr>
            <a:r>
              <a:rPr lang="en-US" sz="3600" b="1" dirty="0">
                <a:solidFill>
                  <a:srgbClr val="000000"/>
                </a:solidFill>
                <a:latin typeface="Arial" charset="0"/>
                <a:ea typeface="ＭＳ Ｐゴシック" charset="0"/>
                <a:cs typeface="ＭＳ Ｐゴシック" charset="0"/>
              </a:rPr>
              <a:t>labels for those </a:t>
            </a:r>
            <a:r>
              <a:rPr lang="en-US" sz="4800" b="1" dirty="0">
                <a:solidFill>
                  <a:srgbClr val="000000"/>
                </a:solidFill>
                <a:latin typeface="Arial" charset="0"/>
                <a:ea typeface="ＭＳ Ｐゴシック" charset="0"/>
                <a:cs typeface="ＭＳ Ｐゴシック" charset="0"/>
              </a:rPr>
              <a:t>concepts</a:t>
            </a:r>
            <a:r>
              <a:rPr lang="en-US" sz="3600" b="1" dirty="0">
                <a:solidFill>
                  <a:srgbClr val="000000"/>
                </a:solidFill>
                <a:latin typeface="Arial" charset="0"/>
                <a:ea typeface="ＭＳ Ｐゴシック" charset="0"/>
                <a:cs typeface="ＭＳ Ｐゴシック" charset="0"/>
              </a:rPr>
              <a:t>.</a:t>
            </a:r>
            <a:endParaRPr lang="en-US" sz="2400" b="1" dirty="0">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029641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whisper.jpg"/>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39959" y="1095407"/>
            <a:ext cx="4754947" cy="4754947"/>
          </a:xfrm>
          <a:custGeom>
            <a:avLst/>
            <a:gdLst/>
            <a:ahLst/>
            <a:cxnLst/>
            <a:rect l="l" t="t" r="r" b="b"/>
            <a:pathLst>
              <a:path w="2388070" h="2388070">
                <a:moveTo>
                  <a:pt x="1194035" y="0"/>
                </a:moveTo>
                <a:cubicBezTo>
                  <a:pt x="1853482" y="0"/>
                  <a:pt x="2388070" y="534588"/>
                  <a:pt x="2388070" y="1194035"/>
                </a:cubicBezTo>
                <a:cubicBezTo>
                  <a:pt x="2388070" y="1853482"/>
                  <a:pt x="1853482" y="2388070"/>
                  <a:pt x="1194035" y="2388070"/>
                </a:cubicBezTo>
                <a:cubicBezTo>
                  <a:pt x="534588" y="2388070"/>
                  <a:pt x="0" y="1853482"/>
                  <a:pt x="0" y="1194035"/>
                </a:cubicBezTo>
                <a:cubicBezTo>
                  <a:pt x="0" y="534588"/>
                  <a:pt x="534588" y="0"/>
                  <a:pt x="1194035" y="0"/>
                </a:cubicBezTo>
                <a:close/>
              </a:path>
            </a:pathLst>
          </a:custGeom>
          <a:ln w="28575">
            <a:noFill/>
          </a:ln>
        </p:spPr>
      </p:pic>
      <p:grpSp>
        <p:nvGrpSpPr>
          <p:cNvPr id="11" name="Group 10">
            <a:extLst>
              <a:ext uri="{FF2B5EF4-FFF2-40B4-BE49-F238E27FC236}">
                <a16:creationId xmlns:a16="http://schemas.microsoft.com/office/drawing/2014/main" id="{B894EFA8-F425-4D19-A94B-445388B31E2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bg1"/>
          </a:solidFill>
        </p:grpSpPr>
        <p:sp>
          <p:nvSpPr>
            <p:cNvPr id="12" name="Freeform: Shape 11">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3" name="Freeform: Shape 12">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2" name="TextBox 1"/>
          <p:cNvSpPr txBox="1"/>
          <p:nvPr/>
        </p:nvSpPr>
        <p:spPr>
          <a:xfrm>
            <a:off x="6234868" y="1820369"/>
            <a:ext cx="5217173" cy="4351338"/>
          </a:xfrm>
          <a:prstGeom prst="rect">
            <a:avLst/>
          </a:prstGeom>
        </p:spPr>
        <p:txBody>
          <a:bodyPr vert="horz" lIns="91440" tIns="45720" rIns="91440" bIns="45720" rtlCol="0">
            <a:normAutofit/>
          </a:bodyPr>
          <a:lstStyle/>
          <a:p>
            <a:pPr algn="ctr">
              <a:lnSpc>
                <a:spcPct val="90000"/>
              </a:lnSpc>
              <a:spcAft>
                <a:spcPts val="600"/>
              </a:spcAft>
              <a:defRPr/>
            </a:pPr>
            <a:r>
              <a:rPr lang="en-US" sz="5400" b="1" dirty="0">
                <a:solidFill>
                  <a:schemeClr val="bg1"/>
                </a:solidFill>
                <a:latin typeface="Calibri" panose="020F0502020204030204" pitchFamily="34" charset="0"/>
                <a:cs typeface="Calibri" panose="020F0502020204030204" pitchFamily="34" charset="0"/>
              </a:rPr>
              <a:t>What does it mean to know a word or phrase?</a:t>
            </a:r>
          </a:p>
        </p:txBody>
      </p:sp>
      <p:grpSp>
        <p:nvGrpSpPr>
          <p:cNvPr id="15"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bg1"/>
          </a:solidFill>
        </p:grpSpPr>
        <p:sp>
          <p:nvSpPr>
            <p:cNvPr id="16" name="Freeform: Shape 15">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955408948"/>
      </p:ext>
    </p:extLst>
  </p:cSld>
  <p:clrMapOvr>
    <a:masterClrMapping/>
  </p:clrMapOvr>
</p:sld>
</file>

<file path=ppt/theme/_rels/theme5.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9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Osaka"/>
      </a:majorFont>
      <a:minorFont>
        <a:latin typeface="Arial"/>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7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pitchFamily="-96" charset="-128"/>
            <a:cs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pitchFamily="-96" charset="-128"/>
            <a:cs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7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Osaka"/>
      </a:majorFont>
      <a:minorFont>
        <a:latin typeface="Arial"/>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4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2_Office Theme">
  <a:themeElements>
    <a:clrScheme name="Expo">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6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larity">
  <a:themeElements>
    <a:clrScheme name="Custom 4">
      <a:dk1>
        <a:srgbClr val="292934"/>
      </a:dk1>
      <a:lt1>
        <a:srgbClr val="FFFFFF"/>
      </a:lt1>
      <a:dk2>
        <a:srgbClr val="2A7D89"/>
      </a:dk2>
      <a:lt2>
        <a:srgbClr val="F3F2DC"/>
      </a:lt2>
      <a:accent1>
        <a:srgbClr val="93A299"/>
      </a:accent1>
      <a:accent2>
        <a:srgbClr val="AD8F67"/>
      </a:accent2>
      <a:accent3>
        <a:srgbClr val="726056"/>
      </a:accent3>
      <a:accent4>
        <a:srgbClr val="4C5A6A"/>
      </a:accent4>
      <a:accent5>
        <a:srgbClr val="808DA0"/>
      </a:accent5>
      <a:accent6>
        <a:srgbClr val="79463D"/>
      </a:accent6>
      <a:hlink>
        <a:srgbClr val="116FAF"/>
      </a:hlink>
      <a:folHlink>
        <a:srgbClr val="2C3C8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6.xml><?xml version="1.0" encoding="utf-8"?>
<a:theme xmlns:a="http://schemas.openxmlformats.org/drawingml/2006/main" name="1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pitchFamily="-96" charset="-128"/>
            <a:cs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pitchFamily="-96" charset="-128"/>
            <a:cs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4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Osaka"/>
      </a:majorFont>
      <a:minorFont>
        <a:latin typeface="Arial"/>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Osaka"/>
      </a:majorFont>
      <a:minorFont>
        <a:latin typeface="Arial"/>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1354</TotalTime>
  <Words>3957</Words>
  <Application>Microsoft Macintosh PowerPoint</Application>
  <PresentationFormat>Widescreen</PresentationFormat>
  <Paragraphs>548</Paragraphs>
  <Slides>75</Slides>
  <Notes>52</Notes>
  <HiddenSlides>0</HiddenSlides>
  <MMClips>0</MMClips>
  <ScaleCrop>false</ScaleCrop>
  <HeadingPairs>
    <vt:vector size="6" baseType="variant">
      <vt:variant>
        <vt:lpstr>Fonts Used</vt:lpstr>
      </vt:variant>
      <vt:variant>
        <vt:i4>18</vt:i4>
      </vt:variant>
      <vt:variant>
        <vt:lpstr>Theme</vt:lpstr>
      </vt:variant>
      <vt:variant>
        <vt:i4>17</vt:i4>
      </vt:variant>
      <vt:variant>
        <vt:lpstr>Slide Titles</vt:lpstr>
      </vt:variant>
      <vt:variant>
        <vt:i4>75</vt:i4>
      </vt:variant>
    </vt:vector>
  </HeadingPairs>
  <TitlesOfParts>
    <vt:vector size="110" baseType="lpstr">
      <vt:lpstr>ＭＳ ゴシック</vt:lpstr>
      <vt:lpstr>ＭＳ Ｐゴシック</vt:lpstr>
      <vt:lpstr>Aptos</vt:lpstr>
      <vt:lpstr>Arial</vt:lpstr>
      <vt:lpstr>Arial Narrow</vt:lpstr>
      <vt:lpstr>Avenir Book</vt:lpstr>
      <vt:lpstr>Calibri</vt:lpstr>
      <vt:lpstr>Calibri Light</vt:lpstr>
      <vt:lpstr>Century Gothic</vt:lpstr>
      <vt:lpstr>Gotham</vt:lpstr>
      <vt:lpstr>Helvetica</vt:lpstr>
      <vt:lpstr>Lucida Handwriting</vt:lpstr>
      <vt:lpstr>Optima</vt:lpstr>
      <vt:lpstr>Osaka</vt:lpstr>
      <vt:lpstr>Palatino Linotype</vt:lpstr>
      <vt:lpstr>Rokkitt</vt:lpstr>
      <vt:lpstr>Symbol</vt:lpstr>
      <vt:lpstr>Times New Roman</vt:lpstr>
      <vt:lpstr>1_Office Theme</vt:lpstr>
      <vt:lpstr>2_Office Theme</vt:lpstr>
      <vt:lpstr>26_Blank Presentation</vt:lpstr>
      <vt:lpstr>Office Theme</vt:lpstr>
      <vt:lpstr>1_Clarity</vt:lpstr>
      <vt:lpstr>15_Blank Presentation</vt:lpstr>
      <vt:lpstr>14_Blank Presentation</vt:lpstr>
      <vt:lpstr>1_Blank Presentation</vt:lpstr>
      <vt:lpstr>5_Blank Presentation</vt:lpstr>
      <vt:lpstr>4_Office Theme</vt:lpstr>
      <vt:lpstr>9_Blank Presentation</vt:lpstr>
      <vt:lpstr>5_Office Theme</vt:lpstr>
      <vt:lpstr>7_Office Theme</vt:lpstr>
      <vt:lpstr>8_Office Theme</vt:lpstr>
      <vt:lpstr>17_Blank Presentation</vt:lpstr>
      <vt:lpstr>7_Blank Presentation</vt:lpstr>
      <vt:lpstr>4_Blank Presentation</vt:lpstr>
      <vt:lpstr>PowerPoint Presentation</vt:lpstr>
      <vt:lpstr>Words are tools 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Evapotranspiration</vt:lpstr>
      <vt:lpstr>PowerPoint Presentation</vt:lpstr>
      <vt:lpstr>PowerPoint Presentation</vt:lpstr>
      <vt:lpstr>      You can’t decouple vocabulary learning from reading. It’s eyes on text. </vt:lpstr>
      <vt:lpstr>Build reading opportunities to build vocabulary.</vt:lpstr>
      <vt:lpstr>Value of Reading Volume  </vt:lpstr>
      <vt:lpstr>STUDENT A </vt:lpstr>
      <vt:lpstr>PowerPoint Presentation</vt:lpstr>
      <vt:lpstr>STUDENT C </vt:lpstr>
      <vt:lpstr>Step 1: Make it Intentional: Selecting Words and Direct Instruction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Close reading of a sentence…</vt:lpstr>
      <vt:lpstr>Close reading of a sentence…</vt:lpstr>
      <vt:lpstr>Close reading of a sentence…</vt:lpstr>
      <vt:lpstr>PowerPoint Presentation</vt:lpstr>
      <vt:lpstr>PowerPoint Presentation</vt:lpstr>
      <vt:lpstr>Step 2:  Make it Transparent with Modeling</vt:lpstr>
      <vt:lpstr>The Power of Modeling</vt:lpstr>
      <vt:lpstr>Modeling with VOCABULARY  </vt:lpstr>
      <vt:lpstr>PowerPoint Presentation</vt:lpstr>
      <vt:lpstr>PowerPoint Presentation</vt:lpstr>
      <vt:lpstr>PowerPoint Presentation</vt:lpstr>
      <vt:lpstr>PowerPoint Presentation</vt:lpstr>
      <vt:lpstr> Word Solving with Modeling </vt:lpstr>
      <vt:lpstr>Looking  Inside words</vt:lpstr>
      <vt:lpstr>PowerPoint Presentation</vt:lpstr>
      <vt:lpstr>PowerPoint Presentation</vt:lpstr>
      <vt:lpstr>PowerPoint Presentation</vt:lpstr>
      <vt:lpstr>PowerPoint Presentation</vt:lpstr>
      <vt:lpstr>Step 3:  Make it Useable Through Peer Collaboration </vt:lpstr>
      <vt:lpstr>Oral Language and Vocabulary Development</vt:lpstr>
      <vt:lpstr>To acquire a new language, you must use it, not merely listen to others using it.</vt:lpstr>
      <vt:lpstr>Productive Group Work Examples</vt:lpstr>
      <vt:lpstr>PowerPoint Presentation</vt:lpstr>
      <vt:lpstr>PowerPoint Presentation</vt:lpstr>
      <vt:lpstr> Step 4: Make it Personal with Individual Activities </vt:lpstr>
      <vt:lpstr>PowerPoint Presentation</vt:lpstr>
      <vt:lpstr>PowerPoint Presentation</vt:lpstr>
      <vt:lpstr>PowerPoint Presentation</vt:lpstr>
      <vt:lpstr>PowerPoint Presentation</vt:lpstr>
      <vt:lpstr>PowerPoint Presentation</vt:lpstr>
      <vt:lpstr>PowerPoint Presentation</vt:lpstr>
      <vt:lpstr>Alphabet Vocabulary Chart</vt:lpstr>
      <vt:lpstr>Alphabet Vocabulary Chart</vt:lpstr>
      <vt:lpstr>Alphabet Vocabulary Chart</vt:lpstr>
      <vt:lpstr>Alphabet Vocabulary Chart</vt:lpstr>
      <vt:lpstr>PowerPoint Presentation</vt:lpstr>
      <vt:lpstr>“Volcanoes” in the 4th Position</vt:lpstr>
      <vt:lpstr>“Volcanoes” in the 4th Position</vt:lpstr>
      <vt:lpstr>Expanding a Generative Sentence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Frey</dc:creator>
  <cp:lastModifiedBy>Microsoft Office User</cp:lastModifiedBy>
  <cp:revision>18</cp:revision>
  <dcterms:created xsi:type="dcterms:W3CDTF">2025-02-11T02:10:20Z</dcterms:created>
  <dcterms:modified xsi:type="dcterms:W3CDTF">2025-02-12T18:09:37Z</dcterms:modified>
</cp:coreProperties>
</file>