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3.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4.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5.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6.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7.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8.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19.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theme/theme20.xml" ContentType="application/vnd.openxmlformats-officedocument.theme+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theme/theme21.xml" ContentType="application/vnd.openxmlformats-officedocument.theme+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2.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3.xml" ContentType="application/vnd.openxmlformats-officedocument.theme+xml"/>
  <Override PartName="/ppt/theme/theme2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685" r:id="rId3"/>
    <p:sldMasterId id="2147483709" r:id="rId4"/>
    <p:sldMasterId id="2147483721" r:id="rId5"/>
    <p:sldMasterId id="2147483733" r:id="rId6"/>
    <p:sldMasterId id="2147483782" r:id="rId7"/>
    <p:sldMasterId id="2147483797" r:id="rId8"/>
    <p:sldMasterId id="2147483809" r:id="rId9"/>
    <p:sldMasterId id="2147483833" r:id="rId10"/>
    <p:sldMasterId id="2147483847" r:id="rId11"/>
    <p:sldMasterId id="2147483862" r:id="rId12"/>
    <p:sldMasterId id="2147483874" r:id="rId13"/>
    <p:sldMasterId id="2147483886" r:id="rId14"/>
    <p:sldMasterId id="2147483914" r:id="rId15"/>
    <p:sldMasterId id="2147483930" r:id="rId16"/>
    <p:sldMasterId id="2147483942" r:id="rId17"/>
    <p:sldMasterId id="2147483966" r:id="rId18"/>
    <p:sldMasterId id="2147483978" r:id="rId19"/>
    <p:sldMasterId id="2147483993" r:id="rId20"/>
    <p:sldMasterId id="2147484007" r:id="rId21"/>
    <p:sldMasterId id="2147484022" r:id="rId22"/>
    <p:sldMasterId id="2147484037" r:id="rId23"/>
  </p:sldMasterIdLst>
  <p:notesMasterIdLst>
    <p:notesMasterId r:id="rId140"/>
  </p:notesMasterIdLst>
  <p:sldIdLst>
    <p:sldId id="2141411418" r:id="rId24"/>
    <p:sldId id="2141413090" r:id="rId25"/>
    <p:sldId id="2141413556" r:id="rId26"/>
    <p:sldId id="2141413558" r:id="rId27"/>
    <p:sldId id="2141413557" r:id="rId28"/>
    <p:sldId id="2141413091" r:id="rId29"/>
    <p:sldId id="2141413554" r:id="rId30"/>
    <p:sldId id="2141413552" r:id="rId31"/>
    <p:sldId id="2141413092" r:id="rId32"/>
    <p:sldId id="2141413553" r:id="rId33"/>
    <p:sldId id="2141413528" r:id="rId34"/>
    <p:sldId id="2141413529" r:id="rId35"/>
    <p:sldId id="2141413530" r:id="rId36"/>
    <p:sldId id="2141413559" r:id="rId37"/>
    <p:sldId id="2141413555" r:id="rId38"/>
    <p:sldId id="2141413572" r:id="rId39"/>
    <p:sldId id="2141413560" r:id="rId40"/>
    <p:sldId id="714" r:id="rId41"/>
    <p:sldId id="2141414363" r:id="rId42"/>
    <p:sldId id="261" r:id="rId43"/>
    <p:sldId id="8875" r:id="rId44"/>
    <p:sldId id="2141411700" r:id="rId45"/>
    <p:sldId id="2141411572" r:id="rId46"/>
    <p:sldId id="2141411571" r:id="rId47"/>
    <p:sldId id="8861" r:id="rId48"/>
    <p:sldId id="2141414359" r:id="rId49"/>
    <p:sldId id="2141414360" r:id="rId50"/>
    <p:sldId id="2141414361" r:id="rId51"/>
    <p:sldId id="2141411574" r:id="rId52"/>
    <p:sldId id="2141411607" r:id="rId53"/>
    <p:sldId id="2141411608" r:id="rId54"/>
    <p:sldId id="2141411609" r:id="rId55"/>
    <p:sldId id="2141412616" r:id="rId56"/>
    <p:sldId id="371" r:id="rId57"/>
    <p:sldId id="372" r:id="rId58"/>
    <p:sldId id="375" r:id="rId59"/>
    <p:sldId id="376" r:id="rId60"/>
    <p:sldId id="2141413495" r:id="rId61"/>
    <p:sldId id="7010" r:id="rId62"/>
    <p:sldId id="2141413531" r:id="rId63"/>
    <p:sldId id="2141412101" r:id="rId64"/>
    <p:sldId id="2141413504" r:id="rId65"/>
    <p:sldId id="2141413505" r:id="rId66"/>
    <p:sldId id="2141413507" r:id="rId67"/>
    <p:sldId id="2141413506" r:id="rId68"/>
    <p:sldId id="2141413508" r:id="rId69"/>
    <p:sldId id="378" r:id="rId70"/>
    <p:sldId id="380" r:id="rId71"/>
    <p:sldId id="7161" r:id="rId72"/>
    <p:sldId id="655" r:id="rId73"/>
    <p:sldId id="2141413513" r:id="rId74"/>
    <p:sldId id="387" r:id="rId75"/>
    <p:sldId id="403" r:id="rId76"/>
    <p:sldId id="6347" r:id="rId77"/>
    <p:sldId id="389" r:id="rId78"/>
    <p:sldId id="404" r:id="rId79"/>
    <p:sldId id="7039" r:id="rId80"/>
    <p:sldId id="6987" r:id="rId81"/>
    <p:sldId id="552" r:id="rId82"/>
    <p:sldId id="390" r:id="rId83"/>
    <p:sldId id="405" r:id="rId84"/>
    <p:sldId id="2141411983" r:id="rId85"/>
    <p:sldId id="2378" r:id="rId86"/>
    <p:sldId id="2332" r:id="rId87"/>
    <p:sldId id="2340" r:id="rId88"/>
    <p:sldId id="2382" r:id="rId89"/>
    <p:sldId id="2381" r:id="rId90"/>
    <p:sldId id="391" r:id="rId91"/>
    <p:sldId id="406" r:id="rId92"/>
    <p:sldId id="2141411755" r:id="rId93"/>
    <p:sldId id="2141414364" r:id="rId94"/>
    <p:sldId id="2141414362" r:id="rId95"/>
    <p:sldId id="287" r:id="rId96"/>
    <p:sldId id="271" r:id="rId97"/>
    <p:sldId id="272" r:id="rId98"/>
    <p:sldId id="273" r:id="rId99"/>
    <p:sldId id="2141414343" r:id="rId100"/>
    <p:sldId id="2141414335" r:id="rId101"/>
    <p:sldId id="338" r:id="rId102"/>
    <p:sldId id="339" r:id="rId103"/>
    <p:sldId id="340" r:id="rId104"/>
    <p:sldId id="341" r:id="rId105"/>
    <p:sldId id="2141414344" r:id="rId106"/>
    <p:sldId id="6965" r:id="rId107"/>
    <p:sldId id="6966" r:id="rId108"/>
    <p:sldId id="6971" r:id="rId109"/>
    <p:sldId id="2141414345" r:id="rId110"/>
    <p:sldId id="260" r:id="rId111"/>
    <p:sldId id="2141414366" r:id="rId112"/>
    <p:sldId id="2141414367" r:id="rId113"/>
    <p:sldId id="5618" r:id="rId114"/>
    <p:sldId id="5077" r:id="rId115"/>
    <p:sldId id="257" r:id="rId116"/>
    <p:sldId id="1067" r:id="rId117"/>
    <p:sldId id="1595" r:id="rId118"/>
    <p:sldId id="677" r:id="rId119"/>
    <p:sldId id="708" r:id="rId120"/>
    <p:sldId id="679" r:id="rId121"/>
    <p:sldId id="709" r:id="rId122"/>
    <p:sldId id="5620" r:id="rId123"/>
    <p:sldId id="258" r:id="rId124"/>
    <p:sldId id="2141414368" r:id="rId125"/>
    <p:sldId id="327" r:id="rId126"/>
    <p:sldId id="364" r:id="rId127"/>
    <p:sldId id="377" r:id="rId128"/>
    <p:sldId id="5754" r:id="rId129"/>
    <p:sldId id="5755" r:id="rId130"/>
    <p:sldId id="2141412334" r:id="rId131"/>
    <p:sldId id="2141412328" r:id="rId132"/>
    <p:sldId id="2141412329" r:id="rId133"/>
    <p:sldId id="2141412330" r:id="rId134"/>
    <p:sldId id="2141412331" r:id="rId135"/>
    <p:sldId id="2141412332" r:id="rId136"/>
    <p:sldId id="2141414369" r:id="rId137"/>
    <p:sldId id="2141412333" r:id="rId138"/>
    <p:sldId id="2141414370" r:id="rId1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p:restoredTop sz="94643"/>
  </p:normalViewPr>
  <p:slideViewPr>
    <p:cSldViewPr snapToGrid="0">
      <p:cViewPr varScale="1">
        <p:scale>
          <a:sx n="90" d="100"/>
          <a:sy n="90" d="100"/>
        </p:scale>
        <p:origin x="240" y="40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4.xml"/><Relationship Id="rId21" Type="http://schemas.openxmlformats.org/officeDocument/2006/relationships/slideMaster" Target="slideMasters/slideMaster21.xml"/><Relationship Id="rId42" Type="http://schemas.openxmlformats.org/officeDocument/2006/relationships/slide" Target="slides/slide19.xml"/><Relationship Id="rId63" Type="http://schemas.openxmlformats.org/officeDocument/2006/relationships/slide" Target="slides/slide40.xml"/><Relationship Id="rId84" Type="http://schemas.openxmlformats.org/officeDocument/2006/relationships/slide" Target="slides/slide61.xml"/><Relationship Id="rId138" Type="http://schemas.openxmlformats.org/officeDocument/2006/relationships/slide" Target="slides/slide115.xml"/><Relationship Id="rId107" Type="http://schemas.openxmlformats.org/officeDocument/2006/relationships/slide" Target="slides/slide84.xml"/><Relationship Id="rId11" Type="http://schemas.openxmlformats.org/officeDocument/2006/relationships/slideMaster" Target="slideMasters/slideMaster11.xml"/><Relationship Id="rId32" Type="http://schemas.openxmlformats.org/officeDocument/2006/relationships/slide" Target="slides/slide9.xml"/><Relationship Id="rId37" Type="http://schemas.openxmlformats.org/officeDocument/2006/relationships/slide" Target="slides/slide14.xml"/><Relationship Id="rId53" Type="http://schemas.openxmlformats.org/officeDocument/2006/relationships/slide" Target="slides/slide30.xml"/><Relationship Id="rId58" Type="http://schemas.openxmlformats.org/officeDocument/2006/relationships/slide" Target="slides/slide35.xml"/><Relationship Id="rId74" Type="http://schemas.openxmlformats.org/officeDocument/2006/relationships/slide" Target="slides/slide51.xml"/><Relationship Id="rId79" Type="http://schemas.openxmlformats.org/officeDocument/2006/relationships/slide" Target="slides/slide56.xml"/><Relationship Id="rId102" Type="http://schemas.openxmlformats.org/officeDocument/2006/relationships/slide" Target="slides/slide79.xml"/><Relationship Id="rId123" Type="http://schemas.openxmlformats.org/officeDocument/2006/relationships/slide" Target="slides/slide100.xml"/><Relationship Id="rId128" Type="http://schemas.openxmlformats.org/officeDocument/2006/relationships/slide" Target="slides/slide105.xml"/><Relationship Id="rId144"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67.xml"/><Relationship Id="rId95" Type="http://schemas.openxmlformats.org/officeDocument/2006/relationships/slide" Target="slides/slide72.xml"/><Relationship Id="rId22" Type="http://schemas.openxmlformats.org/officeDocument/2006/relationships/slideMaster" Target="slideMasters/slideMaster22.xml"/><Relationship Id="rId27" Type="http://schemas.openxmlformats.org/officeDocument/2006/relationships/slide" Target="slides/slide4.xml"/><Relationship Id="rId43" Type="http://schemas.openxmlformats.org/officeDocument/2006/relationships/slide" Target="slides/slide20.xml"/><Relationship Id="rId48" Type="http://schemas.openxmlformats.org/officeDocument/2006/relationships/slide" Target="slides/slide25.xml"/><Relationship Id="rId64" Type="http://schemas.openxmlformats.org/officeDocument/2006/relationships/slide" Target="slides/slide41.xml"/><Relationship Id="rId69" Type="http://schemas.openxmlformats.org/officeDocument/2006/relationships/slide" Target="slides/slide46.xml"/><Relationship Id="rId113" Type="http://schemas.openxmlformats.org/officeDocument/2006/relationships/slide" Target="slides/slide90.xml"/><Relationship Id="rId118" Type="http://schemas.openxmlformats.org/officeDocument/2006/relationships/slide" Target="slides/slide95.xml"/><Relationship Id="rId134" Type="http://schemas.openxmlformats.org/officeDocument/2006/relationships/slide" Target="slides/slide111.xml"/><Relationship Id="rId139" Type="http://schemas.openxmlformats.org/officeDocument/2006/relationships/slide" Target="slides/slide116.xml"/><Relationship Id="rId80" Type="http://schemas.openxmlformats.org/officeDocument/2006/relationships/slide" Target="slides/slide57.xml"/><Relationship Id="rId85" Type="http://schemas.openxmlformats.org/officeDocument/2006/relationships/slide" Target="slides/slide62.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10.xml"/><Relationship Id="rId38" Type="http://schemas.openxmlformats.org/officeDocument/2006/relationships/slide" Target="slides/slide15.xml"/><Relationship Id="rId59" Type="http://schemas.openxmlformats.org/officeDocument/2006/relationships/slide" Target="slides/slide36.xml"/><Relationship Id="rId103" Type="http://schemas.openxmlformats.org/officeDocument/2006/relationships/slide" Target="slides/slide80.xml"/><Relationship Id="rId108" Type="http://schemas.openxmlformats.org/officeDocument/2006/relationships/slide" Target="slides/slide85.xml"/><Relationship Id="rId124" Type="http://schemas.openxmlformats.org/officeDocument/2006/relationships/slide" Target="slides/slide101.xml"/><Relationship Id="rId129" Type="http://schemas.openxmlformats.org/officeDocument/2006/relationships/slide" Target="slides/slide106.xml"/><Relationship Id="rId54" Type="http://schemas.openxmlformats.org/officeDocument/2006/relationships/slide" Target="slides/slide31.xml"/><Relationship Id="rId70" Type="http://schemas.openxmlformats.org/officeDocument/2006/relationships/slide" Target="slides/slide47.xml"/><Relationship Id="rId75" Type="http://schemas.openxmlformats.org/officeDocument/2006/relationships/slide" Target="slides/slide52.xml"/><Relationship Id="rId91" Type="http://schemas.openxmlformats.org/officeDocument/2006/relationships/slide" Target="slides/slide68.xml"/><Relationship Id="rId96" Type="http://schemas.openxmlformats.org/officeDocument/2006/relationships/slide" Target="slides/slide73.xml"/><Relationship Id="rId14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 Target="slides/slide5.xml"/><Relationship Id="rId49" Type="http://schemas.openxmlformats.org/officeDocument/2006/relationships/slide" Target="slides/slide26.xml"/><Relationship Id="rId114" Type="http://schemas.openxmlformats.org/officeDocument/2006/relationships/slide" Target="slides/slide91.xml"/><Relationship Id="rId119" Type="http://schemas.openxmlformats.org/officeDocument/2006/relationships/slide" Target="slides/slide96.xml"/><Relationship Id="rId44" Type="http://schemas.openxmlformats.org/officeDocument/2006/relationships/slide" Target="slides/slide21.xml"/><Relationship Id="rId60" Type="http://schemas.openxmlformats.org/officeDocument/2006/relationships/slide" Target="slides/slide37.xml"/><Relationship Id="rId65" Type="http://schemas.openxmlformats.org/officeDocument/2006/relationships/slide" Target="slides/slide42.xml"/><Relationship Id="rId81" Type="http://schemas.openxmlformats.org/officeDocument/2006/relationships/slide" Target="slides/slide58.xml"/><Relationship Id="rId86" Type="http://schemas.openxmlformats.org/officeDocument/2006/relationships/slide" Target="slides/slide63.xml"/><Relationship Id="rId130" Type="http://schemas.openxmlformats.org/officeDocument/2006/relationships/slide" Target="slides/slide107.xml"/><Relationship Id="rId135" Type="http://schemas.openxmlformats.org/officeDocument/2006/relationships/slide" Target="slides/slide112.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6.xml"/><Relationship Id="rId109" Type="http://schemas.openxmlformats.org/officeDocument/2006/relationships/slide" Target="slides/slide86.xml"/><Relationship Id="rId34" Type="http://schemas.openxmlformats.org/officeDocument/2006/relationships/slide" Target="slides/slide11.xml"/><Relationship Id="rId50" Type="http://schemas.openxmlformats.org/officeDocument/2006/relationships/slide" Target="slides/slide27.xml"/><Relationship Id="rId55" Type="http://schemas.openxmlformats.org/officeDocument/2006/relationships/slide" Target="slides/slide32.xml"/><Relationship Id="rId76" Type="http://schemas.openxmlformats.org/officeDocument/2006/relationships/slide" Target="slides/slide53.xml"/><Relationship Id="rId97" Type="http://schemas.openxmlformats.org/officeDocument/2006/relationships/slide" Target="slides/slide74.xml"/><Relationship Id="rId104" Type="http://schemas.openxmlformats.org/officeDocument/2006/relationships/slide" Target="slides/slide81.xml"/><Relationship Id="rId120" Type="http://schemas.openxmlformats.org/officeDocument/2006/relationships/slide" Target="slides/slide97.xml"/><Relationship Id="rId125" Type="http://schemas.openxmlformats.org/officeDocument/2006/relationships/slide" Target="slides/slide102.xml"/><Relationship Id="rId141"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8.xml"/><Relationship Id="rId92"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6.xml"/><Relationship Id="rId24" Type="http://schemas.openxmlformats.org/officeDocument/2006/relationships/slide" Target="slides/slide1.xml"/><Relationship Id="rId40" Type="http://schemas.openxmlformats.org/officeDocument/2006/relationships/slide" Target="slides/slide17.xml"/><Relationship Id="rId45" Type="http://schemas.openxmlformats.org/officeDocument/2006/relationships/slide" Target="slides/slide22.xml"/><Relationship Id="rId66" Type="http://schemas.openxmlformats.org/officeDocument/2006/relationships/slide" Target="slides/slide43.xml"/><Relationship Id="rId87" Type="http://schemas.openxmlformats.org/officeDocument/2006/relationships/slide" Target="slides/slide64.xml"/><Relationship Id="rId110" Type="http://schemas.openxmlformats.org/officeDocument/2006/relationships/slide" Target="slides/slide87.xml"/><Relationship Id="rId115" Type="http://schemas.openxmlformats.org/officeDocument/2006/relationships/slide" Target="slides/slide92.xml"/><Relationship Id="rId131" Type="http://schemas.openxmlformats.org/officeDocument/2006/relationships/slide" Target="slides/slide108.xml"/><Relationship Id="rId136" Type="http://schemas.openxmlformats.org/officeDocument/2006/relationships/slide" Target="slides/slide113.xml"/><Relationship Id="rId61" Type="http://schemas.openxmlformats.org/officeDocument/2006/relationships/slide" Target="slides/slide38.xml"/><Relationship Id="rId82" Type="http://schemas.openxmlformats.org/officeDocument/2006/relationships/slide" Target="slides/slide59.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 Target="slides/slide7.xml"/><Relationship Id="rId35" Type="http://schemas.openxmlformats.org/officeDocument/2006/relationships/slide" Target="slides/slide12.xml"/><Relationship Id="rId56" Type="http://schemas.openxmlformats.org/officeDocument/2006/relationships/slide" Target="slides/slide33.xml"/><Relationship Id="rId77" Type="http://schemas.openxmlformats.org/officeDocument/2006/relationships/slide" Target="slides/slide54.xml"/><Relationship Id="rId100" Type="http://schemas.openxmlformats.org/officeDocument/2006/relationships/slide" Target="slides/slide77.xml"/><Relationship Id="rId105" Type="http://schemas.openxmlformats.org/officeDocument/2006/relationships/slide" Target="slides/slide82.xml"/><Relationship Id="rId126" Type="http://schemas.openxmlformats.org/officeDocument/2006/relationships/slide" Target="slides/slide103.xml"/><Relationship Id="rId8" Type="http://schemas.openxmlformats.org/officeDocument/2006/relationships/slideMaster" Target="slideMasters/slideMaster8.xml"/><Relationship Id="rId51" Type="http://schemas.openxmlformats.org/officeDocument/2006/relationships/slide" Target="slides/slide28.xml"/><Relationship Id="rId72" Type="http://schemas.openxmlformats.org/officeDocument/2006/relationships/slide" Target="slides/slide49.xml"/><Relationship Id="rId93" Type="http://schemas.openxmlformats.org/officeDocument/2006/relationships/slide" Target="slides/slide70.xml"/><Relationship Id="rId98" Type="http://schemas.openxmlformats.org/officeDocument/2006/relationships/slide" Target="slides/slide75.xml"/><Relationship Id="rId121" Type="http://schemas.openxmlformats.org/officeDocument/2006/relationships/slide" Target="slides/slide98.xml"/><Relationship Id="rId142" Type="http://schemas.openxmlformats.org/officeDocument/2006/relationships/viewProps" Target="viewProps.xml"/><Relationship Id="rId3" Type="http://schemas.openxmlformats.org/officeDocument/2006/relationships/slideMaster" Target="slideMasters/slideMaster3.xml"/><Relationship Id="rId25" Type="http://schemas.openxmlformats.org/officeDocument/2006/relationships/slide" Target="slides/slide2.xml"/><Relationship Id="rId46" Type="http://schemas.openxmlformats.org/officeDocument/2006/relationships/slide" Target="slides/slide23.xml"/><Relationship Id="rId67" Type="http://schemas.openxmlformats.org/officeDocument/2006/relationships/slide" Target="slides/slide44.xml"/><Relationship Id="rId116" Type="http://schemas.openxmlformats.org/officeDocument/2006/relationships/slide" Target="slides/slide93.xml"/><Relationship Id="rId137" Type="http://schemas.openxmlformats.org/officeDocument/2006/relationships/slide" Target="slides/slide114.xml"/><Relationship Id="rId20" Type="http://schemas.openxmlformats.org/officeDocument/2006/relationships/slideMaster" Target="slideMasters/slideMaster20.xml"/><Relationship Id="rId41" Type="http://schemas.openxmlformats.org/officeDocument/2006/relationships/slide" Target="slides/slide18.xml"/><Relationship Id="rId62" Type="http://schemas.openxmlformats.org/officeDocument/2006/relationships/slide" Target="slides/slide39.xml"/><Relationship Id="rId83" Type="http://schemas.openxmlformats.org/officeDocument/2006/relationships/slide" Target="slides/slide60.xml"/><Relationship Id="rId88" Type="http://schemas.openxmlformats.org/officeDocument/2006/relationships/slide" Target="slides/slide65.xml"/><Relationship Id="rId111" Type="http://schemas.openxmlformats.org/officeDocument/2006/relationships/slide" Target="slides/slide88.xml"/><Relationship Id="rId132" Type="http://schemas.openxmlformats.org/officeDocument/2006/relationships/slide" Target="slides/slide109.xml"/><Relationship Id="rId15" Type="http://schemas.openxmlformats.org/officeDocument/2006/relationships/slideMaster" Target="slideMasters/slideMaster15.xml"/><Relationship Id="rId36" Type="http://schemas.openxmlformats.org/officeDocument/2006/relationships/slide" Target="slides/slide13.xml"/><Relationship Id="rId57" Type="http://schemas.openxmlformats.org/officeDocument/2006/relationships/slide" Target="slides/slide34.xml"/><Relationship Id="rId106" Type="http://schemas.openxmlformats.org/officeDocument/2006/relationships/slide" Target="slides/slide83.xml"/><Relationship Id="rId127" Type="http://schemas.openxmlformats.org/officeDocument/2006/relationships/slide" Target="slides/slide104.xml"/><Relationship Id="rId10" Type="http://schemas.openxmlformats.org/officeDocument/2006/relationships/slideMaster" Target="slideMasters/slideMaster10.xml"/><Relationship Id="rId31" Type="http://schemas.openxmlformats.org/officeDocument/2006/relationships/slide" Target="slides/slide8.xml"/><Relationship Id="rId52" Type="http://schemas.openxmlformats.org/officeDocument/2006/relationships/slide" Target="slides/slide29.xml"/><Relationship Id="rId73" Type="http://schemas.openxmlformats.org/officeDocument/2006/relationships/slide" Target="slides/slide50.xml"/><Relationship Id="rId78" Type="http://schemas.openxmlformats.org/officeDocument/2006/relationships/slide" Target="slides/slide55.xml"/><Relationship Id="rId94" Type="http://schemas.openxmlformats.org/officeDocument/2006/relationships/slide" Target="slides/slide71.xml"/><Relationship Id="rId99" Type="http://schemas.openxmlformats.org/officeDocument/2006/relationships/slide" Target="slides/slide76.xml"/><Relationship Id="rId101" Type="http://schemas.openxmlformats.org/officeDocument/2006/relationships/slide" Target="slides/slide78.xml"/><Relationship Id="rId122" Type="http://schemas.openxmlformats.org/officeDocument/2006/relationships/slide" Target="slides/slide99.xml"/><Relationship Id="rId14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3.xml"/><Relationship Id="rId47" Type="http://schemas.openxmlformats.org/officeDocument/2006/relationships/slide" Target="slides/slide24.xml"/><Relationship Id="rId68" Type="http://schemas.openxmlformats.org/officeDocument/2006/relationships/slide" Target="slides/slide45.xml"/><Relationship Id="rId89" Type="http://schemas.openxmlformats.org/officeDocument/2006/relationships/slide" Target="slides/slide66.xml"/><Relationship Id="rId112" Type="http://schemas.openxmlformats.org/officeDocument/2006/relationships/slide" Target="slides/slide89.xml"/><Relationship Id="rId133" Type="http://schemas.openxmlformats.org/officeDocument/2006/relationships/slide" Target="slides/slide110.xml"/><Relationship Id="rId16" Type="http://schemas.openxmlformats.org/officeDocument/2006/relationships/slideMaster" Target="slideMasters/slideMaster16.xml"/></Relationships>
</file>

<file path=ppt/diagrams/_rels/data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A2155F-C2D4-4B05-897F-87BA53C0EE55}"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DD5FBC00-56E4-4514-8DD6-5A0743C84A50}">
      <dgm:prSet custT="1"/>
      <dgm:spPr/>
      <dgm:t>
        <a:bodyPr/>
        <a:lstStyle/>
        <a:p>
          <a:pPr>
            <a:lnSpc>
              <a:spcPct val="100000"/>
            </a:lnSpc>
            <a:defRPr cap="all"/>
          </a:pPr>
          <a:r>
            <a:rPr lang="en-US" sz="2000" dirty="0">
              <a:solidFill>
                <a:srgbClr val="4EAE46"/>
              </a:solidFill>
            </a:rPr>
            <a:t>What a student can already do</a:t>
          </a:r>
        </a:p>
      </dgm:t>
    </dgm:pt>
    <dgm:pt modelId="{7C4FC433-B755-4197-8E2F-5E03060CDC04}" type="parTrans" cxnId="{4B2E9ACE-CC83-4125-848D-71E7DF0FF736}">
      <dgm:prSet/>
      <dgm:spPr/>
      <dgm:t>
        <a:bodyPr/>
        <a:lstStyle/>
        <a:p>
          <a:endParaRPr lang="en-US"/>
        </a:p>
      </dgm:t>
    </dgm:pt>
    <dgm:pt modelId="{1D87F541-A74E-4BD1-9632-4168030CD895}" type="sibTrans" cxnId="{4B2E9ACE-CC83-4125-848D-71E7DF0FF736}">
      <dgm:prSet/>
      <dgm:spPr/>
      <dgm:t>
        <a:bodyPr/>
        <a:lstStyle/>
        <a:p>
          <a:endParaRPr lang="en-US"/>
        </a:p>
      </dgm:t>
    </dgm:pt>
    <dgm:pt modelId="{2C744B86-3CED-44E7-8C3D-201376470AAC}">
      <dgm:prSet custT="1"/>
      <dgm:spPr/>
      <dgm:t>
        <a:bodyPr/>
        <a:lstStyle/>
        <a:p>
          <a:pPr>
            <a:lnSpc>
              <a:spcPct val="100000"/>
            </a:lnSpc>
            <a:defRPr cap="all"/>
          </a:pPr>
          <a:r>
            <a:rPr lang="en-US" sz="2000" dirty="0">
              <a:solidFill>
                <a:srgbClr val="4966A2"/>
              </a:solidFill>
            </a:rPr>
            <a:t>What a student can do when provided with educational support</a:t>
          </a:r>
        </a:p>
      </dgm:t>
    </dgm:pt>
    <dgm:pt modelId="{3BB8010E-6DEE-4CB5-8BF9-7EE21E90258D}" type="parTrans" cxnId="{577121FC-3144-4FFD-A9A8-51D993512930}">
      <dgm:prSet/>
      <dgm:spPr/>
      <dgm:t>
        <a:bodyPr/>
        <a:lstStyle/>
        <a:p>
          <a:endParaRPr lang="en-US"/>
        </a:p>
      </dgm:t>
    </dgm:pt>
    <dgm:pt modelId="{C588A9AA-3A2E-437E-B3D3-320DF77997EF}" type="sibTrans" cxnId="{577121FC-3144-4FFD-A9A8-51D993512930}">
      <dgm:prSet/>
      <dgm:spPr/>
      <dgm:t>
        <a:bodyPr/>
        <a:lstStyle/>
        <a:p>
          <a:endParaRPr lang="en-US"/>
        </a:p>
      </dgm:t>
    </dgm:pt>
    <dgm:pt modelId="{C0D24BC4-CF10-4FE8-9324-0E5DE8FD1492}">
      <dgm:prSet custT="1"/>
      <dgm:spPr/>
      <dgm:t>
        <a:bodyPr/>
        <a:lstStyle/>
        <a:p>
          <a:pPr>
            <a:lnSpc>
              <a:spcPct val="100000"/>
            </a:lnSpc>
            <a:defRPr cap="all"/>
          </a:pPr>
          <a:r>
            <a:rPr lang="en-US" sz="2000" dirty="0">
              <a:solidFill>
                <a:srgbClr val="452D5E"/>
              </a:solidFill>
            </a:rPr>
            <a:t>What a student will one day be able to do </a:t>
          </a:r>
        </a:p>
      </dgm:t>
    </dgm:pt>
    <dgm:pt modelId="{5DC07E92-9FB7-4E22-B3D5-38FB918C8B23}" type="parTrans" cxnId="{733F13E6-9B21-47DC-9BB5-C290B49D6895}">
      <dgm:prSet/>
      <dgm:spPr/>
      <dgm:t>
        <a:bodyPr/>
        <a:lstStyle/>
        <a:p>
          <a:endParaRPr lang="en-US"/>
        </a:p>
      </dgm:t>
    </dgm:pt>
    <dgm:pt modelId="{14F517D7-3310-4447-AE2F-C615991B1F61}" type="sibTrans" cxnId="{733F13E6-9B21-47DC-9BB5-C290B49D6895}">
      <dgm:prSet/>
      <dgm:spPr/>
      <dgm:t>
        <a:bodyPr/>
        <a:lstStyle/>
        <a:p>
          <a:endParaRPr lang="en-US"/>
        </a:p>
      </dgm:t>
    </dgm:pt>
    <dgm:pt modelId="{FFEC3CA4-E195-4E4F-8822-6EA08D1F4FEA}" type="pres">
      <dgm:prSet presAssocID="{35A2155F-C2D4-4B05-897F-87BA53C0EE55}" presName="root" presStyleCnt="0">
        <dgm:presLayoutVars>
          <dgm:dir/>
          <dgm:resizeHandles val="exact"/>
        </dgm:presLayoutVars>
      </dgm:prSet>
      <dgm:spPr/>
    </dgm:pt>
    <dgm:pt modelId="{68FEB14D-B588-4F69-A54D-21399A0265B8}" type="pres">
      <dgm:prSet presAssocID="{DD5FBC00-56E4-4514-8DD6-5A0743C84A50}" presName="compNode" presStyleCnt="0"/>
      <dgm:spPr/>
    </dgm:pt>
    <dgm:pt modelId="{88062932-1831-4EDB-9F94-BC5B0B8CE3E9}" type="pres">
      <dgm:prSet presAssocID="{DD5FBC00-56E4-4514-8DD6-5A0743C84A50}" presName="iconBgRect" presStyleLbl="bgShp" presStyleIdx="0" presStyleCnt="3"/>
      <dgm:spPr>
        <a:solidFill>
          <a:srgbClr val="4EAE46"/>
        </a:solidFill>
      </dgm:spPr>
    </dgm:pt>
    <dgm:pt modelId="{1DE6D327-3834-493D-94F6-FC9698B1E7B4}" type="pres">
      <dgm:prSet presAssocID="{DD5FBC00-56E4-4514-8DD6-5A0743C84A50}" presName="iconRect" presStyleLbl="node1" presStyleIdx="0" presStyleCnt="3"/>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D61EB2C3-E112-47C1-ABF4-CC193E918F21}" type="pres">
      <dgm:prSet presAssocID="{DD5FBC00-56E4-4514-8DD6-5A0743C84A50}" presName="spaceRect" presStyleCnt="0"/>
      <dgm:spPr/>
    </dgm:pt>
    <dgm:pt modelId="{B53FE280-035A-40D0-8366-35E91F8133F4}" type="pres">
      <dgm:prSet presAssocID="{DD5FBC00-56E4-4514-8DD6-5A0743C84A50}" presName="textRect" presStyleLbl="revTx" presStyleIdx="0" presStyleCnt="3">
        <dgm:presLayoutVars>
          <dgm:chMax val="1"/>
          <dgm:chPref val="1"/>
        </dgm:presLayoutVars>
      </dgm:prSet>
      <dgm:spPr/>
    </dgm:pt>
    <dgm:pt modelId="{E581D196-0C8A-465E-B237-17E57E07A431}" type="pres">
      <dgm:prSet presAssocID="{1D87F541-A74E-4BD1-9632-4168030CD895}" presName="sibTrans" presStyleCnt="0"/>
      <dgm:spPr/>
    </dgm:pt>
    <dgm:pt modelId="{20F5C4A4-91A4-4E7E-9095-705E4B08042A}" type="pres">
      <dgm:prSet presAssocID="{2C744B86-3CED-44E7-8C3D-201376470AAC}" presName="compNode" presStyleCnt="0"/>
      <dgm:spPr/>
    </dgm:pt>
    <dgm:pt modelId="{EB01C802-B04E-42A6-9309-74E98024C17C}" type="pres">
      <dgm:prSet presAssocID="{2C744B86-3CED-44E7-8C3D-201376470AAC}" presName="iconBgRect" presStyleLbl="bgShp" presStyleIdx="1" presStyleCnt="3"/>
      <dgm:spPr>
        <a:solidFill>
          <a:srgbClr val="4966A2"/>
        </a:solidFill>
      </dgm:spPr>
    </dgm:pt>
    <dgm:pt modelId="{90D31939-0F17-495B-9235-D4BE3443A660}" type="pres">
      <dgm:prSet presAssocID="{2C744B86-3CED-44E7-8C3D-201376470AAC}" presName="iconRect" presStyleLbl="node1" presStyleIdx="1" presStyleCnt="3"/>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D3843D40-BEC6-49CD-A569-29F3D6CBDE7E}" type="pres">
      <dgm:prSet presAssocID="{2C744B86-3CED-44E7-8C3D-201376470AAC}" presName="spaceRect" presStyleCnt="0"/>
      <dgm:spPr/>
    </dgm:pt>
    <dgm:pt modelId="{F7AA1468-7A77-443B-B96A-97C6EBDB89D5}" type="pres">
      <dgm:prSet presAssocID="{2C744B86-3CED-44E7-8C3D-201376470AAC}" presName="textRect" presStyleLbl="revTx" presStyleIdx="1" presStyleCnt="3">
        <dgm:presLayoutVars>
          <dgm:chMax val="1"/>
          <dgm:chPref val="1"/>
        </dgm:presLayoutVars>
      </dgm:prSet>
      <dgm:spPr/>
    </dgm:pt>
    <dgm:pt modelId="{5E301F32-BC3F-472E-BEA8-F1A3D524DDC8}" type="pres">
      <dgm:prSet presAssocID="{C588A9AA-3A2E-437E-B3D3-320DF77997EF}" presName="sibTrans" presStyleCnt="0"/>
      <dgm:spPr/>
    </dgm:pt>
    <dgm:pt modelId="{399915E0-EF8B-48D3-82D2-85D4D0EE428D}" type="pres">
      <dgm:prSet presAssocID="{C0D24BC4-CF10-4FE8-9324-0E5DE8FD1492}" presName="compNode" presStyleCnt="0"/>
      <dgm:spPr/>
    </dgm:pt>
    <dgm:pt modelId="{16C3E56D-D4AC-4838-A9BB-D4426AD1B60C}" type="pres">
      <dgm:prSet presAssocID="{C0D24BC4-CF10-4FE8-9324-0E5DE8FD1492}" presName="iconBgRect" presStyleLbl="bgShp" presStyleIdx="2" presStyleCnt="3"/>
      <dgm:spPr>
        <a:solidFill>
          <a:srgbClr val="452D5E"/>
        </a:solidFill>
      </dgm:spPr>
    </dgm:pt>
    <dgm:pt modelId="{559DFE29-712A-426B-8517-0F3BCF20C179}" type="pres">
      <dgm:prSet presAssocID="{C0D24BC4-CF10-4FE8-9324-0E5DE8FD1492}" presName="iconRect" presStyleLbl="node1" presStyleIdx="2" presStyleCnt="3"/>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99F18657-368B-4417-BDD7-7C196ABB9B1C}" type="pres">
      <dgm:prSet presAssocID="{C0D24BC4-CF10-4FE8-9324-0E5DE8FD1492}" presName="spaceRect" presStyleCnt="0"/>
      <dgm:spPr/>
    </dgm:pt>
    <dgm:pt modelId="{B3AE867E-1D37-4038-B8C9-8AE28714A95A}" type="pres">
      <dgm:prSet presAssocID="{C0D24BC4-CF10-4FE8-9324-0E5DE8FD1492}" presName="textRect" presStyleLbl="revTx" presStyleIdx="2" presStyleCnt="3">
        <dgm:presLayoutVars>
          <dgm:chMax val="1"/>
          <dgm:chPref val="1"/>
        </dgm:presLayoutVars>
      </dgm:prSet>
      <dgm:spPr/>
    </dgm:pt>
  </dgm:ptLst>
  <dgm:cxnLst>
    <dgm:cxn modelId="{7CED265F-629C-DB4E-A8FF-61B03CBD6758}" type="presOf" srcId="{DD5FBC00-56E4-4514-8DD6-5A0743C84A50}" destId="{B53FE280-035A-40D0-8366-35E91F8133F4}" srcOrd="0" destOrd="0" presId="urn:microsoft.com/office/officeart/2018/5/layout/IconCircleLabelList"/>
    <dgm:cxn modelId="{52176D8C-7CC5-9D45-9F19-61F4D60C08CB}" type="presOf" srcId="{2C744B86-3CED-44E7-8C3D-201376470AAC}" destId="{F7AA1468-7A77-443B-B96A-97C6EBDB89D5}" srcOrd="0" destOrd="0" presId="urn:microsoft.com/office/officeart/2018/5/layout/IconCircleLabelList"/>
    <dgm:cxn modelId="{4B2E9ACE-CC83-4125-848D-71E7DF0FF736}" srcId="{35A2155F-C2D4-4B05-897F-87BA53C0EE55}" destId="{DD5FBC00-56E4-4514-8DD6-5A0743C84A50}" srcOrd="0" destOrd="0" parTransId="{7C4FC433-B755-4197-8E2F-5E03060CDC04}" sibTransId="{1D87F541-A74E-4BD1-9632-4168030CD895}"/>
    <dgm:cxn modelId="{733F13E6-9B21-47DC-9BB5-C290B49D6895}" srcId="{35A2155F-C2D4-4B05-897F-87BA53C0EE55}" destId="{C0D24BC4-CF10-4FE8-9324-0E5DE8FD1492}" srcOrd="2" destOrd="0" parTransId="{5DC07E92-9FB7-4E22-B3D5-38FB918C8B23}" sibTransId="{14F517D7-3310-4447-AE2F-C615991B1F61}"/>
    <dgm:cxn modelId="{E8ADEAF0-CC4C-2747-9084-F40702360A13}" type="presOf" srcId="{C0D24BC4-CF10-4FE8-9324-0E5DE8FD1492}" destId="{B3AE867E-1D37-4038-B8C9-8AE28714A95A}" srcOrd="0" destOrd="0" presId="urn:microsoft.com/office/officeart/2018/5/layout/IconCircleLabelList"/>
    <dgm:cxn modelId="{D83A97F1-A821-B046-8C4B-C101CE29DB42}" type="presOf" srcId="{35A2155F-C2D4-4B05-897F-87BA53C0EE55}" destId="{FFEC3CA4-E195-4E4F-8822-6EA08D1F4FEA}" srcOrd="0" destOrd="0" presId="urn:microsoft.com/office/officeart/2018/5/layout/IconCircleLabelList"/>
    <dgm:cxn modelId="{577121FC-3144-4FFD-A9A8-51D993512930}" srcId="{35A2155F-C2D4-4B05-897F-87BA53C0EE55}" destId="{2C744B86-3CED-44E7-8C3D-201376470AAC}" srcOrd="1" destOrd="0" parTransId="{3BB8010E-6DEE-4CB5-8BF9-7EE21E90258D}" sibTransId="{C588A9AA-3A2E-437E-B3D3-320DF77997EF}"/>
    <dgm:cxn modelId="{4AAF327B-94D4-6147-812E-26C66BAB431D}" type="presParOf" srcId="{FFEC3CA4-E195-4E4F-8822-6EA08D1F4FEA}" destId="{68FEB14D-B588-4F69-A54D-21399A0265B8}" srcOrd="0" destOrd="0" presId="urn:microsoft.com/office/officeart/2018/5/layout/IconCircleLabelList"/>
    <dgm:cxn modelId="{159EBAEF-E086-384F-9ED9-EC17AA320C0C}" type="presParOf" srcId="{68FEB14D-B588-4F69-A54D-21399A0265B8}" destId="{88062932-1831-4EDB-9F94-BC5B0B8CE3E9}" srcOrd="0" destOrd="0" presId="urn:microsoft.com/office/officeart/2018/5/layout/IconCircleLabelList"/>
    <dgm:cxn modelId="{84A33E41-6FE7-CA43-AC9F-7EA9F9E10282}" type="presParOf" srcId="{68FEB14D-B588-4F69-A54D-21399A0265B8}" destId="{1DE6D327-3834-493D-94F6-FC9698B1E7B4}" srcOrd="1" destOrd="0" presId="urn:microsoft.com/office/officeart/2018/5/layout/IconCircleLabelList"/>
    <dgm:cxn modelId="{2AD8A195-5B96-8244-AF82-B8930B937155}" type="presParOf" srcId="{68FEB14D-B588-4F69-A54D-21399A0265B8}" destId="{D61EB2C3-E112-47C1-ABF4-CC193E918F21}" srcOrd="2" destOrd="0" presId="urn:microsoft.com/office/officeart/2018/5/layout/IconCircleLabelList"/>
    <dgm:cxn modelId="{4872FDBB-B67C-C947-BFA1-634CF381F217}" type="presParOf" srcId="{68FEB14D-B588-4F69-A54D-21399A0265B8}" destId="{B53FE280-035A-40D0-8366-35E91F8133F4}" srcOrd="3" destOrd="0" presId="urn:microsoft.com/office/officeart/2018/5/layout/IconCircleLabelList"/>
    <dgm:cxn modelId="{56D7FFBB-510B-5848-8C2A-9E34685278A3}" type="presParOf" srcId="{FFEC3CA4-E195-4E4F-8822-6EA08D1F4FEA}" destId="{E581D196-0C8A-465E-B237-17E57E07A431}" srcOrd="1" destOrd="0" presId="urn:microsoft.com/office/officeart/2018/5/layout/IconCircleLabelList"/>
    <dgm:cxn modelId="{135CCF92-31E1-C340-B53B-E40F8390BB5C}" type="presParOf" srcId="{FFEC3CA4-E195-4E4F-8822-6EA08D1F4FEA}" destId="{20F5C4A4-91A4-4E7E-9095-705E4B08042A}" srcOrd="2" destOrd="0" presId="urn:microsoft.com/office/officeart/2018/5/layout/IconCircleLabelList"/>
    <dgm:cxn modelId="{D1DCD8D0-DEB1-594B-ADCF-83E0F90B2261}" type="presParOf" srcId="{20F5C4A4-91A4-4E7E-9095-705E4B08042A}" destId="{EB01C802-B04E-42A6-9309-74E98024C17C}" srcOrd="0" destOrd="0" presId="urn:microsoft.com/office/officeart/2018/5/layout/IconCircleLabelList"/>
    <dgm:cxn modelId="{FBB32247-7CFB-0A4D-822C-672BD13B501E}" type="presParOf" srcId="{20F5C4A4-91A4-4E7E-9095-705E4B08042A}" destId="{90D31939-0F17-495B-9235-D4BE3443A660}" srcOrd="1" destOrd="0" presId="urn:microsoft.com/office/officeart/2018/5/layout/IconCircleLabelList"/>
    <dgm:cxn modelId="{DC0DC531-4494-C44F-AFB1-0B78A31659B7}" type="presParOf" srcId="{20F5C4A4-91A4-4E7E-9095-705E4B08042A}" destId="{D3843D40-BEC6-49CD-A569-29F3D6CBDE7E}" srcOrd="2" destOrd="0" presId="urn:microsoft.com/office/officeart/2018/5/layout/IconCircleLabelList"/>
    <dgm:cxn modelId="{A0515FD8-3AA0-1F47-ADBA-C0703138E105}" type="presParOf" srcId="{20F5C4A4-91A4-4E7E-9095-705E4B08042A}" destId="{F7AA1468-7A77-443B-B96A-97C6EBDB89D5}" srcOrd="3" destOrd="0" presId="urn:microsoft.com/office/officeart/2018/5/layout/IconCircleLabelList"/>
    <dgm:cxn modelId="{75BACA29-A13B-244C-B40E-AA207075A8C6}" type="presParOf" srcId="{FFEC3CA4-E195-4E4F-8822-6EA08D1F4FEA}" destId="{5E301F32-BC3F-472E-BEA8-F1A3D524DDC8}" srcOrd="3" destOrd="0" presId="urn:microsoft.com/office/officeart/2018/5/layout/IconCircleLabelList"/>
    <dgm:cxn modelId="{8F9CE07E-4162-0749-AA1E-29A841794781}" type="presParOf" srcId="{FFEC3CA4-E195-4E4F-8822-6EA08D1F4FEA}" destId="{399915E0-EF8B-48D3-82D2-85D4D0EE428D}" srcOrd="4" destOrd="0" presId="urn:microsoft.com/office/officeart/2018/5/layout/IconCircleLabelList"/>
    <dgm:cxn modelId="{A7961654-7233-D74D-A513-0B9A0E37AC48}" type="presParOf" srcId="{399915E0-EF8B-48D3-82D2-85D4D0EE428D}" destId="{16C3E56D-D4AC-4838-A9BB-D4426AD1B60C}" srcOrd="0" destOrd="0" presId="urn:microsoft.com/office/officeart/2018/5/layout/IconCircleLabelList"/>
    <dgm:cxn modelId="{669F25F1-5313-CD4F-A12D-BF9E35785E67}" type="presParOf" srcId="{399915E0-EF8B-48D3-82D2-85D4D0EE428D}" destId="{559DFE29-712A-426B-8517-0F3BCF20C179}" srcOrd="1" destOrd="0" presId="urn:microsoft.com/office/officeart/2018/5/layout/IconCircleLabelList"/>
    <dgm:cxn modelId="{B00D66C1-ABCD-E045-A21C-86EE1BB9B6B3}" type="presParOf" srcId="{399915E0-EF8B-48D3-82D2-85D4D0EE428D}" destId="{99F18657-368B-4417-BDD7-7C196ABB9B1C}" srcOrd="2" destOrd="0" presId="urn:microsoft.com/office/officeart/2018/5/layout/IconCircleLabelList"/>
    <dgm:cxn modelId="{4AB22734-4B5D-7C4B-84FE-B12BD28CB1EF}" type="presParOf" srcId="{399915E0-EF8B-48D3-82D2-85D4D0EE428D}" destId="{B3AE867E-1D37-4038-B8C9-8AE28714A95A}"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1BE990-A13A-414F-B109-93911AE7364B}" type="doc">
      <dgm:prSet loTypeId="urn:microsoft.com/office/officeart/2005/8/layout/bList2" loCatId="" qsTypeId="urn:microsoft.com/office/officeart/2005/8/quickstyle/simple1" qsCatId="simple" csTypeId="urn:microsoft.com/office/officeart/2005/8/colors/colorful1" csCatId="colorful" phldr="1"/>
      <dgm:spPr/>
    </dgm:pt>
    <dgm:pt modelId="{3354B007-A794-6C49-A24C-A716CA5C2478}">
      <dgm:prSet phldrT="[Text]"/>
      <dgm:spPr/>
      <dgm:t>
        <a:bodyPr/>
        <a:lstStyle/>
        <a:p>
          <a:r>
            <a:rPr lang="en-US" dirty="0"/>
            <a:t>Confidence</a:t>
          </a:r>
        </a:p>
      </dgm:t>
    </dgm:pt>
    <dgm:pt modelId="{90859391-F107-1443-B2EB-22E4C67A7A5B}" type="parTrans" cxnId="{818951EA-6958-CA49-B10D-07909C35DCB3}">
      <dgm:prSet/>
      <dgm:spPr/>
      <dgm:t>
        <a:bodyPr/>
        <a:lstStyle/>
        <a:p>
          <a:endParaRPr lang="en-US"/>
        </a:p>
      </dgm:t>
    </dgm:pt>
    <dgm:pt modelId="{F4984555-E93B-D743-8BF4-E55B3B90EDDA}" type="sibTrans" cxnId="{818951EA-6958-CA49-B10D-07909C35DCB3}">
      <dgm:prSet/>
      <dgm:spPr/>
      <dgm:t>
        <a:bodyPr/>
        <a:lstStyle/>
        <a:p>
          <a:endParaRPr lang="en-US"/>
        </a:p>
      </dgm:t>
    </dgm:pt>
    <dgm:pt modelId="{E3172C5F-7390-E045-884B-5DA34CF9FC88}">
      <dgm:prSet phldrT="[Text]"/>
      <dgm:spPr/>
      <dgm:t>
        <a:bodyPr/>
        <a:lstStyle/>
        <a:p>
          <a:r>
            <a:rPr lang="en-US" dirty="0"/>
            <a:t>Persistence</a:t>
          </a:r>
        </a:p>
      </dgm:t>
    </dgm:pt>
    <dgm:pt modelId="{3FC7808B-88BE-7A4E-8F1B-109F97627EF9}" type="parTrans" cxnId="{ADCB46E4-2550-4D40-9285-2E7FAD769EEB}">
      <dgm:prSet/>
      <dgm:spPr/>
      <dgm:t>
        <a:bodyPr/>
        <a:lstStyle/>
        <a:p>
          <a:endParaRPr lang="en-US"/>
        </a:p>
      </dgm:t>
    </dgm:pt>
    <dgm:pt modelId="{A1FC7584-0AF0-E548-BB25-C80B0101D3F5}" type="sibTrans" cxnId="{ADCB46E4-2550-4D40-9285-2E7FAD769EEB}">
      <dgm:prSet/>
      <dgm:spPr/>
      <dgm:t>
        <a:bodyPr/>
        <a:lstStyle/>
        <a:p>
          <a:endParaRPr lang="en-US"/>
        </a:p>
      </dgm:t>
    </dgm:pt>
    <dgm:pt modelId="{E12DB6FB-0CAA-B24D-9EE5-86BF2A511C2D}">
      <dgm:prSet phldrT="[Text]"/>
      <dgm:spPr/>
      <dgm:t>
        <a:bodyPr/>
        <a:lstStyle/>
        <a:p>
          <a:r>
            <a:rPr lang="en-US" dirty="0"/>
            <a:t>Passion</a:t>
          </a:r>
        </a:p>
      </dgm:t>
    </dgm:pt>
    <dgm:pt modelId="{F81C5C03-90DA-1240-9E4B-DF3A41C1DFEC}" type="parTrans" cxnId="{5EE0494F-91BA-FD42-9E98-39D30B9FDB2F}">
      <dgm:prSet/>
      <dgm:spPr/>
      <dgm:t>
        <a:bodyPr/>
        <a:lstStyle/>
        <a:p>
          <a:endParaRPr lang="en-US"/>
        </a:p>
      </dgm:t>
    </dgm:pt>
    <dgm:pt modelId="{A670E452-4C1F-5E42-9858-060DB03B1468}" type="sibTrans" cxnId="{5EE0494F-91BA-FD42-9E98-39D30B9FDB2F}">
      <dgm:prSet/>
      <dgm:spPr/>
      <dgm:t>
        <a:bodyPr/>
        <a:lstStyle/>
        <a:p>
          <a:endParaRPr lang="en-US"/>
        </a:p>
      </dgm:t>
    </dgm:pt>
    <dgm:pt modelId="{EF40638C-4472-7B40-9327-C777C536AB4F}" type="pres">
      <dgm:prSet presAssocID="{B61BE990-A13A-414F-B109-93911AE7364B}" presName="diagram" presStyleCnt="0">
        <dgm:presLayoutVars>
          <dgm:dir/>
          <dgm:animLvl val="lvl"/>
          <dgm:resizeHandles val="exact"/>
        </dgm:presLayoutVars>
      </dgm:prSet>
      <dgm:spPr/>
    </dgm:pt>
    <dgm:pt modelId="{6D005715-0754-504C-A378-EDA7B7C73C31}" type="pres">
      <dgm:prSet presAssocID="{3354B007-A794-6C49-A24C-A716CA5C2478}" presName="compNode" presStyleCnt="0"/>
      <dgm:spPr/>
    </dgm:pt>
    <dgm:pt modelId="{F7E1EFF1-E6C7-F64E-97D9-CDE2310DDF0B}" type="pres">
      <dgm:prSet presAssocID="{3354B007-A794-6C49-A24C-A716CA5C2478}" presName="childRect" presStyleLbl="bgAcc1" presStyleIdx="0" presStyleCnt="3">
        <dgm:presLayoutVars>
          <dgm:bulletEnabled val="1"/>
        </dgm:presLayoutVars>
      </dgm:prSet>
      <dgm:spPr/>
    </dgm:pt>
    <dgm:pt modelId="{B11C9BF3-3352-184F-904E-8178B46127BF}" type="pres">
      <dgm:prSet presAssocID="{3354B007-A794-6C49-A24C-A716CA5C2478}" presName="parentText" presStyleLbl="node1" presStyleIdx="0" presStyleCnt="0">
        <dgm:presLayoutVars>
          <dgm:chMax val="0"/>
          <dgm:bulletEnabled val="1"/>
        </dgm:presLayoutVars>
      </dgm:prSet>
      <dgm:spPr/>
    </dgm:pt>
    <dgm:pt modelId="{5A0069E4-C741-5645-B70F-269476A19C71}" type="pres">
      <dgm:prSet presAssocID="{3354B007-A794-6C49-A24C-A716CA5C2478}" presName="parentRect" presStyleLbl="alignNode1" presStyleIdx="0" presStyleCnt="3"/>
      <dgm:spPr/>
    </dgm:pt>
    <dgm:pt modelId="{0DB3DB1A-401D-4C45-9E61-70D8FFB1AC64}" type="pres">
      <dgm:prSet presAssocID="{3354B007-A794-6C49-A24C-A716CA5C2478}" presName="adorn" presStyleLbl="fgAccFollowNode1" presStyleIdx="0" presStyleCnt="3"/>
      <dgm:spPr/>
    </dgm:pt>
    <dgm:pt modelId="{A519E164-1BD1-C349-BB95-A858432C0B25}" type="pres">
      <dgm:prSet presAssocID="{F4984555-E93B-D743-8BF4-E55B3B90EDDA}" presName="sibTrans" presStyleLbl="sibTrans2D1" presStyleIdx="0" presStyleCnt="0"/>
      <dgm:spPr/>
    </dgm:pt>
    <dgm:pt modelId="{4288C73E-4361-6B43-B652-CDCC412DD8EB}" type="pres">
      <dgm:prSet presAssocID="{E3172C5F-7390-E045-884B-5DA34CF9FC88}" presName="compNode" presStyleCnt="0"/>
      <dgm:spPr/>
    </dgm:pt>
    <dgm:pt modelId="{FD2F9928-161C-8D43-BE70-7D50A5E2288F}" type="pres">
      <dgm:prSet presAssocID="{E3172C5F-7390-E045-884B-5DA34CF9FC88}" presName="childRect" presStyleLbl="bgAcc1" presStyleIdx="1" presStyleCnt="3">
        <dgm:presLayoutVars>
          <dgm:bulletEnabled val="1"/>
        </dgm:presLayoutVars>
      </dgm:prSet>
      <dgm:spPr/>
    </dgm:pt>
    <dgm:pt modelId="{45859815-0DC6-B545-A8D6-D9104E8BC4B3}" type="pres">
      <dgm:prSet presAssocID="{E3172C5F-7390-E045-884B-5DA34CF9FC88}" presName="parentText" presStyleLbl="node1" presStyleIdx="0" presStyleCnt="0">
        <dgm:presLayoutVars>
          <dgm:chMax val="0"/>
          <dgm:bulletEnabled val="1"/>
        </dgm:presLayoutVars>
      </dgm:prSet>
      <dgm:spPr/>
    </dgm:pt>
    <dgm:pt modelId="{E28CC54C-DF96-0446-84E7-8B0D2AAB4237}" type="pres">
      <dgm:prSet presAssocID="{E3172C5F-7390-E045-884B-5DA34CF9FC88}" presName="parentRect" presStyleLbl="alignNode1" presStyleIdx="1" presStyleCnt="3"/>
      <dgm:spPr/>
    </dgm:pt>
    <dgm:pt modelId="{B1FFC1A7-28A4-DC4C-852B-6158251037EC}" type="pres">
      <dgm:prSet presAssocID="{E3172C5F-7390-E045-884B-5DA34CF9FC88}" presName="adorn" presStyleLbl="fgAccFollowNode1" presStyleIdx="1" presStyleCnt="3"/>
      <dgm:spPr/>
    </dgm:pt>
    <dgm:pt modelId="{824E466D-AC27-E942-8873-E92B2D6925C8}" type="pres">
      <dgm:prSet presAssocID="{A1FC7584-0AF0-E548-BB25-C80B0101D3F5}" presName="sibTrans" presStyleLbl="sibTrans2D1" presStyleIdx="0" presStyleCnt="0"/>
      <dgm:spPr/>
    </dgm:pt>
    <dgm:pt modelId="{80A3CF83-695F-7B49-B02C-93171BD7E6F6}" type="pres">
      <dgm:prSet presAssocID="{E12DB6FB-0CAA-B24D-9EE5-86BF2A511C2D}" presName="compNode" presStyleCnt="0"/>
      <dgm:spPr/>
    </dgm:pt>
    <dgm:pt modelId="{908D58F8-61B5-4C4F-82E3-C52DEE57DCE7}" type="pres">
      <dgm:prSet presAssocID="{E12DB6FB-0CAA-B24D-9EE5-86BF2A511C2D}" presName="childRect" presStyleLbl="bgAcc1" presStyleIdx="2" presStyleCnt="3">
        <dgm:presLayoutVars>
          <dgm:bulletEnabled val="1"/>
        </dgm:presLayoutVars>
      </dgm:prSet>
      <dgm:spPr/>
    </dgm:pt>
    <dgm:pt modelId="{E1563361-244B-2D46-A6AA-004D3E8B0AD8}" type="pres">
      <dgm:prSet presAssocID="{E12DB6FB-0CAA-B24D-9EE5-86BF2A511C2D}" presName="parentText" presStyleLbl="node1" presStyleIdx="0" presStyleCnt="0">
        <dgm:presLayoutVars>
          <dgm:chMax val="0"/>
          <dgm:bulletEnabled val="1"/>
        </dgm:presLayoutVars>
      </dgm:prSet>
      <dgm:spPr/>
    </dgm:pt>
    <dgm:pt modelId="{D5709486-9AF0-A54A-9786-DCC098AD36B2}" type="pres">
      <dgm:prSet presAssocID="{E12DB6FB-0CAA-B24D-9EE5-86BF2A511C2D}" presName="parentRect" presStyleLbl="alignNode1" presStyleIdx="2" presStyleCnt="3"/>
      <dgm:spPr/>
    </dgm:pt>
    <dgm:pt modelId="{CBBE8DDE-52A3-E348-9E3C-A5874A47A820}" type="pres">
      <dgm:prSet presAssocID="{E12DB6FB-0CAA-B24D-9EE5-86BF2A511C2D}" presName="adorn" presStyleLbl="fgAccFollowNode1" presStyleIdx="2" presStyleCnt="3"/>
      <dgm:spPr/>
    </dgm:pt>
  </dgm:ptLst>
  <dgm:cxnLst>
    <dgm:cxn modelId="{5C21D622-0653-144A-A2F0-2B212DBCAAA8}" type="presOf" srcId="{E12DB6FB-0CAA-B24D-9EE5-86BF2A511C2D}" destId="{E1563361-244B-2D46-A6AA-004D3E8B0AD8}" srcOrd="0" destOrd="0" presId="urn:microsoft.com/office/officeart/2005/8/layout/bList2"/>
    <dgm:cxn modelId="{E4392C2E-1CAE-0B44-9718-C65C448F7114}" type="presOf" srcId="{F4984555-E93B-D743-8BF4-E55B3B90EDDA}" destId="{A519E164-1BD1-C349-BB95-A858432C0B25}" srcOrd="0" destOrd="0" presId="urn:microsoft.com/office/officeart/2005/8/layout/bList2"/>
    <dgm:cxn modelId="{DD73C92F-76C1-FC40-99BE-ADDF46219433}" type="presOf" srcId="{A1FC7584-0AF0-E548-BB25-C80B0101D3F5}" destId="{824E466D-AC27-E942-8873-E92B2D6925C8}" srcOrd="0" destOrd="0" presId="urn:microsoft.com/office/officeart/2005/8/layout/bList2"/>
    <dgm:cxn modelId="{D2A96A48-EED2-154B-9C38-19B95F4ECC68}" type="presOf" srcId="{E3172C5F-7390-E045-884B-5DA34CF9FC88}" destId="{E28CC54C-DF96-0446-84E7-8B0D2AAB4237}" srcOrd="1" destOrd="0" presId="urn:microsoft.com/office/officeart/2005/8/layout/bList2"/>
    <dgm:cxn modelId="{5EE0494F-91BA-FD42-9E98-39D30B9FDB2F}" srcId="{B61BE990-A13A-414F-B109-93911AE7364B}" destId="{E12DB6FB-0CAA-B24D-9EE5-86BF2A511C2D}" srcOrd="2" destOrd="0" parTransId="{F81C5C03-90DA-1240-9E4B-DF3A41C1DFEC}" sibTransId="{A670E452-4C1F-5E42-9858-060DB03B1468}"/>
    <dgm:cxn modelId="{06DA4451-E0E8-E14E-B225-C0A67DFEC088}" type="presOf" srcId="{E3172C5F-7390-E045-884B-5DA34CF9FC88}" destId="{45859815-0DC6-B545-A8D6-D9104E8BC4B3}" srcOrd="0" destOrd="0" presId="urn:microsoft.com/office/officeart/2005/8/layout/bList2"/>
    <dgm:cxn modelId="{DA32B462-840F-BF43-A48E-E25F7E5D0E1D}" type="presOf" srcId="{B61BE990-A13A-414F-B109-93911AE7364B}" destId="{EF40638C-4472-7B40-9327-C777C536AB4F}" srcOrd="0" destOrd="0" presId="urn:microsoft.com/office/officeart/2005/8/layout/bList2"/>
    <dgm:cxn modelId="{E3305466-8E3E-1B4E-9AF3-2DB1CFF5A5EE}" type="presOf" srcId="{3354B007-A794-6C49-A24C-A716CA5C2478}" destId="{B11C9BF3-3352-184F-904E-8178B46127BF}" srcOrd="0" destOrd="0" presId="urn:microsoft.com/office/officeart/2005/8/layout/bList2"/>
    <dgm:cxn modelId="{03B9F284-4871-774A-BE56-8C089A2AC637}" type="presOf" srcId="{3354B007-A794-6C49-A24C-A716CA5C2478}" destId="{5A0069E4-C741-5645-B70F-269476A19C71}" srcOrd="1" destOrd="0" presId="urn:microsoft.com/office/officeart/2005/8/layout/bList2"/>
    <dgm:cxn modelId="{5DF574D8-AB8E-824E-A922-6295292B7A2A}" type="presOf" srcId="{E12DB6FB-0CAA-B24D-9EE5-86BF2A511C2D}" destId="{D5709486-9AF0-A54A-9786-DCC098AD36B2}" srcOrd="1" destOrd="0" presId="urn:microsoft.com/office/officeart/2005/8/layout/bList2"/>
    <dgm:cxn modelId="{ADCB46E4-2550-4D40-9285-2E7FAD769EEB}" srcId="{B61BE990-A13A-414F-B109-93911AE7364B}" destId="{E3172C5F-7390-E045-884B-5DA34CF9FC88}" srcOrd="1" destOrd="0" parTransId="{3FC7808B-88BE-7A4E-8F1B-109F97627EF9}" sibTransId="{A1FC7584-0AF0-E548-BB25-C80B0101D3F5}"/>
    <dgm:cxn modelId="{818951EA-6958-CA49-B10D-07909C35DCB3}" srcId="{B61BE990-A13A-414F-B109-93911AE7364B}" destId="{3354B007-A794-6C49-A24C-A716CA5C2478}" srcOrd="0" destOrd="0" parTransId="{90859391-F107-1443-B2EB-22E4C67A7A5B}" sibTransId="{F4984555-E93B-D743-8BF4-E55B3B90EDDA}"/>
    <dgm:cxn modelId="{635494BD-315A-B244-9726-BCFDB75B9641}" type="presParOf" srcId="{EF40638C-4472-7B40-9327-C777C536AB4F}" destId="{6D005715-0754-504C-A378-EDA7B7C73C31}" srcOrd="0" destOrd="0" presId="urn:microsoft.com/office/officeart/2005/8/layout/bList2"/>
    <dgm:cxn modelId="{DC73425B-5D52-1542-A500-4F2737970097}" type="presParOf" srcId="{6D005715-0754-504C-A378-EDA7B7C73C31}" destId="{F7E1EFF1-E6C7-F64E-97D9-CDE2310DDF0B}" srcOrd="0" destOrd="0" presId="urn:microsoft.com/office/officeart/2005/8/layout/bList2"/>
    <dgm:cxn modelId="{1EE72F3B-4CB9-514D-8AD8-5C4643A17CB8}" type="presParOf" srcId="{6D005715-0754-504C-A378-EDA7B7C73C31}" destId="{B11C9BF3-3352-184F-904E-8178B46127BF}" srcOrd="1" destOrd="0" presId="urn:microsoft.com/office/officeart/2005/8/layout/bList2"/>
    <dgm:cxn modelId="{B4884AC9-3CDC-4F4E-BF23-449E4156B31F}" type="presParOf" srcId="{6D005715-0754-504C-A378-EDA7B7C73C31}" destId="{5A0069E4-C741-5645-B70F-269476A19C71}" srcOrd="2" destOrd="0" presId="urn:microsoft.com/office/officeart/2005/8/layout/bList2"/>
    <dgm:cxn modelId="{BA42EDF9-D683-D04D-B211-49B669BEB123}" type="presParOf" srcId="{6D005715-0754-504C-A378-EDA7B7C73C31}" destId="{0DB3DB1A-401D-4C45-9E61-70D8FFB1AC64}" srcOrd="3" destOrd="0" presId="urn:microsoft.com/office/officeart/2005/8/layout/bList2"/>
    <dgm:cxn modelId="{186F9E62-FAD9-A049-A774-5739DBE3A960}" type="presParOf" srcId="{EF40638C-4472-7B40-9327-C777C536AB4F}" destId="{A519E164-1BD1-C349-BB95-A858432C0B25}" srcOrd="1" destOrd="0" presId="urn:microsoft.com/office/officeart/2005/8/layout/bList2"/>
    <dgm:cxn modelId="{432A8551-AB62-EA4D-83F9-473852F829CD}" type="presParOf" srcId="{EF40638C-4472-7B40-9327-C777C536AB4F}" destId="{4288C73E-4361-6B43-B652-CDCC412DD8EB}" srcOrd="2" destOrd="0" presId="urn:microsoft.com/office/officeart/2005/8/layout/bList2"/>
    <dgm:cxn modelId="{A92B07E4-4145-114E-95E3-8CB75798CE73}" type="presParOf" srcId="{4288C73E-4361-6B43-B652-CDCC412DD8EB}" destId="{FD2F9928-161C-8D43-BE70-7D50A5E2288F}" srcOrd="0" destOrd="0" presId="urn:microsoft.com/office/officeart/2005/8/layout/bList2"/>
    <dgm:cxn modelId="{6D096561-F31A-2645-9DC3-96B1520A35F8}" type="presParOf" srcId="{4288C73E-4361-6B43-B652-CDCC412DD8EB}" destId="{45859815-0DC6-B545-A8D6-D9104E8BC4B3}" srcOrd="1" destOrd="0" presId="urn:microsoft.com/office/officeart/2005/8/layout/bList2"/>
    <dgm:cxn modelId="{51C845E8-A099-944F-9953-3143BBE1FF63}" type="presParOf" srcId="{4288C73E-4361-6B43-B652-CDCC412DD8EB}" destId="{E28CC54C-DF96-0446-84E7-8B0D2AAB4237}" srcOrd="2" destOrd="0" presId="urn:microsoft.com/office/officeart/2005/8/layout/bList2"/>
    <dgm:cxn modelId="{9732D5F8-D64F-6041-B8CE-13CE78F59054}" type="presParOf" srcId="{4288C73E-4361-6B43-B652-CDCC412DD8EB}" destId="{B1FFC1A7-28A4-DC4C-852B-6158251037EC}" srcOrd="3" destOrd="0" presId="urn:microsoft.com/office/officeart/2005/8/layout/bList2"/>
    <dgm:cxn modelId="{CF84D7A4-1FC6-FC47-910A-0E7C8D0048C4}" type="presParOf" srcId="{EF40638C-4472-7B40-9327-C777C536AB4F}" destId="{824E466D-AC27-E942-8873-E92B2D6925C8}" srcOrd="3" destOrd="0" presId="urn:microsoft.com/office/officeart/2005/8/layout/bList2"/>
    <dgm:cxn modelId="{5DD58CFA-2075-914F-91B7-06203CCAAC5E}" type="presParOf" srcId="{EF40638C-4472-7B40-9327-C777C536AB4F}" destId="{80A3CF83-695F-7B49-B02C-93171BD7E6F6}" srcOrd="4" destOrd="0" presId="urn:microsoft.com/office/officeart/2005/8/layout/bList2"/>
    <dgm:cxn modelId="{ED038991-366E-D34D-8B9C-C08C39321F7C}" type="presParOf" srcId="{80A3CF83-695F-7B49-B02C-93171BD7E6F6}" destId="{908D58F8-61B5-4C4F-82E3-C52DEE57DCE7}" srcOrd="0" destOrd="0" presId="urn:microsoft.com/office/officeart/2005/8/layout/bList2"/>
    <dgm:cxn modelId="{EE7442D4-DAD8-DC41-82DE-761AE81ED16B}" type="presParOf" srcId="{80A3CF83-695F-7B49-B02C-93171BD7E6F6}" destId="{E1563361-244B-2D46-A6AA-004D3E8B0AD8}" srcOrd="1" destOrd="0" presId="urn:microsoft.com/office/officeart/2005/8/layout/bList2"/>
    <dgm:cxn modelId="{CF74A842-CF1E-E046-98BD-23C9E2900ADB}" type="presParOf" srcId="{80A3CF83-695F-7B49-B02C-93171BD7E6F6}" destId="{D5709486-9AF0-A54A-9786-DCC098AD36B2}" srcOrd="2" destOrd="0" presId="urn:microsoft.com/office/officeart/2005/8/layout/bList2"/>
    <dgm:cxn modelId="{7A980532-BBF4-C14F-8406-73FCAAF5A63D}" type="presParOf" srcId="{80A3CF83-695F-7B49-B02C-93171BD7E6F6}" destId="{CBBE8DDE-52A3-E348-9E3C-A5874A47A820}"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62932-1831-4EDB-9F94-BC5B0B8CE3E9}">
      <dsp:nvSpPr>
        <dsp:cNvPr id="0" name=""/>
        <dsp:cNvSpPr/>
      </dsp:nvSpPr>
      <dsp:spPr>
        <a:xfrm>
          <a:off x="518185" y="508746"/>
          <a:ext cx="1475437" cy="1475437"/>
        </a:xfrm>
        <a:prstGeom prst="ellipse">
          <a:avLst/>
        </a:prstGeom>
        <a:solidFill>
          <a:srgbClr val="4EAE46"/>
        </a:solidFill>
        <a:ln>
          <a:noFill/>
        </a:ln>
        <a:effectLst/>
      </dsp:spPr>
      <dsp:style>
        <a:lnRef idx="0">
          <a:scrgbClr r="0" g="0" b="0"/>
        </a:lnRef>
        <a:fillRef idx="1">
          <a:scrgbClr r="0" g="0" b="0"/>
        </a:fillRef>
        <a:effectRef idx="0">
          <a:scrgbClr r="0" g="0" b="0"/>
        </a:effectRef>
        <a:fontRef idx="minor"/>
      </dsp:style>
    </dsp:sp>
    <dsp:sp modelId="{1DE6D327-3834-493D-94F6-FC9698B1E7B4}">
      <dsp:nvSpPr>
        <dsp:cNvPr id="0" name=""/>
        <dsp:cNvSpPr/>
      </dsp:nvSpPr>
      <dsp:spPr>
        <a:xfrm>
          <a:off x="832623" y="823183"/>
          <a:ext cx="846562" cy="846562"/>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53FE280-035A-40D0-8366-35E91F8133F4}">
      <dsp:nvSpPr>
        <dsp:cNvPr id="0" name=""/>
        <dsp:cNvSpPr/>
      </dsp:nvSpPr>
      <dsp:spPr>
        <a:xfrm>
          <a:off x="46529"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EAE46"/>
              </a:solidFill>
            </a:rPr>
            <a:t>What a student can already do</a:t>
          </a:r>
        </a:p>
      </dsp:txBody>
      <dsp:txXfrm>
        <a:off x="46529" y="2443746"/>
        <a:ext cx="2418750" cy="1240312"/>
      </dsp:txXfrm>
    </dsp:sp>
    <dsp:sp modelId="{EB01C802-B04E-42A6-9309-74E98024C17C}">
      <dsp:nvSpPr>
        <dsp:cNvPr id="0" name=""/>
        <dsp:cNvSpPr/>
      </dsp:nvSpPr>
      <dsp:spPr>
        <a:xfrm>
          <a:off x="3360216" y="508746"/>
          <a:ext cx="1475437" cy="1475437"/>
        </a:xfrm>
        <a:prstGeom prst="ellipse">
          <a:avLst/>
        </a:prstGeom>
        <a:solidFill>
          <a:srgbClr val="4966A2"/>
        </a:solidFill>
        <a:ln>
          <a:noFill/>
        </a:ln>
        <a:effectLst/>
      </dsp:spPr>
      <dsp:style>
        <a:lnRef idx="0">
          <a:scrgbClr r="0" g="0" b="0"/>
        </a:lnRef>
        <a:fillRef idx="1">
          <a:scrgbClr r="0" g="0" b="0"/>
        </a:fillRef>
        <a:effectRef idx="0">
          <a:scrgbClr r="0" g="0" b="0"/>
        </a:effectRef>
        <a:fontRef idx="minor"/>
      </dsp:style>
    </dsp:sp>
    <dsp:sp modelId="{90D31939-0F17-495B-9235-D4BE3443A660}">
      <dsp:nvSpPr>
        <dsp:cNvPr id="0" name=""/>
        <dsp:cNvSpPr/>
      </dsp:nvSpPr>
      <dsp:spPr>
        <a:xfrm>
          <a:off x="3674654" y="823183"/>
          <a:ext cx="846562" cy="846562"/>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AA1468-7A77-443B-B96A-97C6EBDB89D5}">
      <dsp:nvSpPr>
        <dsp:cNvPr id="0" name=""/>
        <dsp:cNvSpPr/>
      </dsp:nvSpPr>
      <dsp:spPr>
        <a:xfrm>
          <a:off x="2888560"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966A2"/>
              </a:solidFill>
            </a:rPr>
            <a:t>What a student can do when provided with educational support</a:t>
          </a:r>
        </a:p>
      </dsp:txBody>
      <dsp:txXfrm>
        <a:off x="2888560" y="2443746"/>
        <a:ext cx="2418750" cy="1240312"/>
      </dsp:txXfrm>
    </dsp:sp>
    <dsp:sp modelId="{16C3E56D-D4AC-4838-A9BB-D4426AD1B60C}">
      <dsp:nvSpPr>
        <dsp:cNvPr id="0" name=""/>
        <dsp:cNvSpPr/>
      </dsp:nvSpPr>
      <dsp:spPr>
        <a:xfrm>
          <a:off x="6202248" y="508746"/>
          <a:ext cx="1475437" cy="1475437"/>
        </a:xfrm>
        <a:prstGeom prst="ellipse">
          <a:avLst/>
        </a:prstGeom>
        <a:solidFill>
          <a:srgbClr val="452D5E"/>
        </a:solidFill>
        <a:ln>
          <a:noFill/>
        </a:ln>
        <a:effectLst/>
      </dsp:spPr>
      <dsp:style>
        <a:lnRef idx="0">
          <a:scrgbClr r="0" g="0" b="0"/>
        </a:lnRef>
        <a:fillRef idx="1">
          <a:scrgbClr r="0" g="0" b="0"/>
        </a:fillRef>
        <a:effectRef idx="0">
          <a:scrgbClr r="0" g="0" b="0"/>
        </a:effectRef>
        <a:fontRef idx="minor"/>
      </dsp:style>
    </dsp:sp>
    <dsp:sp modelId="{559DFE29-712A-426B-8517-0F3BCF20C179}">
      <dsp:nvSpPr>
        <dsp:cNvPr id="0" name=""/>
        <dsp:cNvSpPr/>
      </dsp:nvSpPr>
      <dsp:spPr>
        <a:xfrm>
          <a:off x="6516685" y="823183"/>
          <a:ext cx="846562" cy="846562"/>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AE867E-1D37-4038-B8C9-8AE28714A95A}">
      <dsp:nvSpPr>
        <dsp:cNvPr id="0" name=""/>
        <dsp:cNvSpPr/>
      </dsp:nvSpPr>
      <dsp:spPr>
        <a:xfrm>
          <a:off x="5730591"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52D5E"/>
              </a:solidFill>
            </a:rPr>
            <a:t>What a student will one day be able to do </a:t>
          </a:r>
        </a:p>
      </dsp:txBody>
      <dsp:txXfrm>
        <a:off x="5730591" y="2443746"/>
        <a:ext cx="2418750" cy="12403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E1EFF1-E6C7-F64E-97D9-CDE2310DDF0B}">
      <dsp:nvSpPr>
        <dsp:cNvPr id="0" name=""/>
        <dsp:cNvSpPr/>
      </dsp:nvSpPr>
      <dsp:spPr>
        <a:xfrm>
          <a:off x="1273334" y="2973"/>
          <a:ext cx="2502972" cy="1868416"/>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0069E4-C741-5645-B70F-269476A19C71}">
      <dsp:nvSpPr>
        <dsp:cNvPr id="0" name=""/>
        <dsp:cNvSpPr/>
      </dsp:nvSpPr>
      <dsp:spPr>
        <a:xfrm>
          <a:off x="1273334" y="1871389"/>
          <a:ext cx="2502972" cy="803418"/>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0" rIns="34290" bIns="0" numCol="1" spcCol="1270" anchor="ctr" anchorCtr="0">
          <a:noAutofit/>
        </a:bodyPr>
        <a:lstStyle/>
        <a:p>
          <a:pPr marL="0" lvl="0" indent="0" algn="l" defTabSz="1200150">
            <a:lnSpc>
              <a:spcPct val="90000"/>
            </a:lnSpc>
            <a:spcBef>
              <a:spcPct val="0"/>
            </a:spcBef>
            <a:spcAft>
              <a:spcPct val="35000"/>
            </a:spcAft>
            <a:buNone/>
          </a:pPr>
          <a:r>
            <a:rPr lang="en-US" sz="2700" kern="1200" dirty="0"/>
            <a:t>Confidence</a:t>
          </a:r>
        </a:p>
      </dsp:txBody>
      <dsp:txXfrm>
        <a:off x="1273334" y="1871389"/>
        <a:ext cx="1762656" cy="803418"/>
      </dsp:txXfrm>
    </dsp:sp>
    <dsp:sp modelId="{0DB3DB1A-401D-4C45-9E61-70D8FFB1AC64}">
      <dsp:nvSpPr>
        <dsp:cNvPr id="0" name=""/>
        <dsp:cNvSpPr/>
      </dsp:nvSpPr>
      <dsp:spPr>
        <a:xfrm>
          <a:off x="3106796" y="1999005"/>
          <a:ext cx="876040" cy="876040"/>
        </a:xfrm>
        <a:prstGeom prst="ellipse">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2F9928-161C-8D43-BE70-7D50A5E2288F}">
      <dsp:nvSpPr>
        <dsp:cNvPr id="0" name=""/>
        <dsp:cNvSpPr/>
      </dsp:nvSpPr>
      <dsp:spPr>
        <a:xfrm>
          <a:off x="4199870" y="2973"/>
          <a:ext cx="2502972" cy="1868416"/>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8CC54C-DF96-0446-84E7-8B0D2AAB4237}">
      <dsp:nvSpPr>
        <dsp:cNvPr id="0" name=""/>
        <dsp:cNvSpPr/>
      </dsp:nvSpPr>
      <dsp:spPr>
        <a:xfrm>
          <a:off x="4199870" y="1871389"/>
          <a:ext cx="2502972" cy="803418"/>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0" rIns="34290" bIns="0" numCol="1" spcCol="1270" anchor="ctr" anchorCtr="0">
          <a:noAutofit/>
        </a:bodyPr>
        <a:lstStyle/>
        <a:p>
          <a:pPr marL="0" lvl="0" indent="0" algn="l" defTabSz="1200150">
            <a:lnSpc>
              <a:spcPct val="90000"/>
            </a:lnSpc>
            <a:spcBef>
              <a:spcPct val="0"/>
            </a:spcBef>
            <a:spcAft>
              <a:spcPct val="35000"/>
            </a:spcAft>
            <a:buNone/>
          </a:pPr>
          <a:r>
            <a:rPr lang="en-US" sz="2700" kern="1200" dirty="0"/>
            <a:t>Persistence</a:t>
          </a:r>
        </a:p>
      </dsp:txBody>
      <dsp:txXfrm>
        <a:off x="4199870" y="1871389"/>
        <a:ext cx="1762656" cy="803418"/>
      </dsp:txXfrm>
    </dsp:sp>
    <dsp:sp modelId="{B1FFC1A7-28A4-DC4C-852B-6158251037EC}">
      <dsp:nvSpPr>
        <dsp:cNvPr id="0" name=""/>
        <dsp:cNvSpPr/>
      </dsp:nvSpPr>
      <dsp:spPr>
        <a:xfrm>
          <a:off x="6033332" y="1999005"/>
          <a:ext cx="876040" cy="876040"/>
        </a:xfrm>
        <a:prstGeom prst="ellipse">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8D58F8-61B5-4C4F-82E3-C52DEE57DCE7}">
      <dsp:nvSpPr>
        <dsp:cNvPr id="0" name=""/>
        <dsp:cNvSpPr/>
      </dsp:nvSpPr>
      <dsp:spPr>
        <a:xfrm>
          <a:off x="2736602" y="3308930"/>
          <a:ext cx="2502972" cy="1868416"/>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709486-9AF0-A54A-9786-DCC098AD36B2}">
      <dsp:nvSpPr>
        <dsp:cNvPr id="0" name=""/>
        <dsp:cNvSpPr/>
      </dsp:nvSpPr>
      <dsp:spPr>
        <a:xfrm>
          <a:off x="2736602" y="5177346"/>
          <a:ext cx="2502972" cy="803418"/>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0" rIns="34290" bIns="0" numCol="1" spcCol="1270" anchor="ctr" anchorCtr="0">
          <a:noAutofit/>
        </a:bodyPr>
        <a:lstStyle/>
        <a:p>
          <a:pPr marL="0" lvl="0" indent="0" algn="l" defTabSz="1200150">
            <a:lnSpc>
              <a:spcPct val="90000"/>
            </a:lnSpc>
            <a:spcBef>
              <a:spcPct val="0"/>
            </a:spcBef>
            <a:spcAft>
              <a:spcPct val="35000"/>
            </a:spcAft>
            <a:buNone/>
          </a:pPr>
          <a:r>
            <a:rPr lang="en-US" sz="2700" kern="1200" dirty="0"/>
            <a:t>Passion</a:t>
          </a:r>
        </a:p>
      </dsp:txBody>
      <dsp:txXfrm>
        <a:off x="2736602" y="5177346"/>
        <a:ext cx="1762656" cy="803418"/>
      </dsp:txXfrm>
    </dsp:sp>
    <dsp:sp modelId="{CBBE8DDE-52A3-E348-9E3C-A5874A47A820}">
      <dsp:nvSpPr>
        <dsp:cNvPr id="0" name=""/>
        <dsp:cNvSpPr/>
      </dsp:nvSpPr>
      <dsp:spPr>
        <a:xfrm>
          <a:off x="4570064" y="5304962"/>
          <a:ext cx="876040" cy="876040"/>
        </a:xfrm>
        <a:prstGeom prst="ellipse">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9:33:52.293"/>
    </inkml:context>
    <inkml:brush xml:id="br0">
      <inkml:brushProperty name="width" value="0.2" units="cm"/>
      <inkml:brushProperty name="height" value="0.2" units="cm"/>
      <inkml:brushProperty name="color" value="#FFC114"/>
    </inkml:brush>
  </inkml:definitions>
  <inkml:trace contextRef="#ctx0" brushRef="#br0">3123 0 24575,'-21'15'0,"5"-1"0,0 11 0,0-2 0,-1-4 0,-3 3 0,2 1 0,5-1 0,-1 4 0,4-6 0,0-4 0,1-2 0,-1 0 0,1 1 0,-1 4 0,0 1 0,-1 0 0,1 0 0,0 0 0,0-1 0,0 1 0,0 4 0,4-3 0,-2 8 0,-2 0 0,-2 6 0,-2 4 0,4-4 0,5-5 0,0-6 0,5-4 0,-2-1 0,-3 1 0,-1-1 0,1 1 0,3 0 0,2 0 0,0 0 0,0-1 0,-3 1 0,-2 0 0,-1-1 0,2 1 0,2-1 0,2 1 0,0 0 0,0 2 0,0 2 0,0 4 0,0 1 0,0-3 0,0-1 0,0-6 0,0 2 0,0-2 0,0 2 0,0-1 0,0-5 0,0 3 0,0-3 0,0 4 0,0 4 0,0 1 0,0 0 0,0-3 0,0-8 0,0 1 0,0 0 0,0 1 0,0-1 0,0-1 0,0 2 0,0 0 0,0 3 0,0-6 0,0 3 0,0 0 0,0-1 0,0 0 0,0 0 0,0 0 0,3 1 0,1-1 0,4-3 0,1-2 0,0 3 0,0 3 0,-2-1 0,-3 0 0,0-4 0,1-1 0,4 4 0,0 2 0,0 0 0,1-1 0,-1-4 0,0-1 0,4 0 0,2 0 0,0 1 0,-1-1 0,-5 0 0,2 2 0,-2-2 0,9 5 0,1-1 0,2-1 0,2 2 0,-7-6 0,-3-3 0,-2-1 0,-2-4 0,0 0 0,0 0 0,0 0 0,0 0 0,0 0 0,0 0 0,0 0 0,-1 0 0,0 0 0,1 0 0,0 0 0,0 0 0,0 0 0,0 0 0,0 0 0,0 0 0,-1 0 0,1 0 0,0 0 0,-1 0 0,1 0 0,0 0 0,0-3 0,0-2 0,0-4 0,0 0 0,-4 0 0,0-2 0,0 2 0,0-9 0,3-1 0,-1-8 0,0-3 0,2 5 0,-1 0 0,1 5 0,-1 3 0,-4 3 0,1 0 0,0-1 0,0-6 0,0-6 0,-3 0 0,-2 1 0,2 4 0,3 2 0,1 0 0,-2 0 0,-2 0 0,-2 0 0,0 0 0,0 0 0,3 0 0,2 1 0,0-2 0,0 2 0,-4-2 0,-1 1 0,0 0 0,0 0 0,0 0 0,0 0 0,0 4 0,0 2 0,0 0 0,0-1 0,0-1 0,0 2 0,0 5 0,0-3 0,0 3 0,0-4 0,0-1 0,0-2 0,0-2 0,0 0 0,-2 4 0,-3 5 0,-2 3 0,-2 1 0,0 0 0,0 1 0,0 0 0,-1-1 0,1-3 0,0 0 0,0 1 0,0 3 0,0-1 0,0 1 0,0-1 0,0 0 0,-4 4 0,-1 1 0,-2 0 0,2 0 0,4-3 0,0-2 0,-3 0 0,-1 1 0,-2 3 0,2 1 0,0-4 0,-1-1 0,0-1 0,1 2 0,0 3 0,-1 1 0,-1 0 0,2 0 0,0 0 0,-1 0 0,0 0 0,-3 0 0,2 0 0,-3 0 0,-4 0 0,-2 0 0,-3 0 0,1 0 0,7 0 0,1 0 0,5 0 0,-2 0 0,2 0 0,3 0 0,2 0 0,-3 0 0,-3 0 0,0 0 0,1 0 0,3 0 0,2 0 0,0 0 0,0 0 0,-1 0 0,1 0 0,0 0 0,0 0 0,0 0 0,0 0 0,0 0 0,0 0 0,0 0 0,0 0 0,-1 0 0,1 0 0,0 0 0,0 0 0,-1 0 0,1 0 0,0 0 0,0 0 0,0 0 0,-1 0 0,1 4 0,-2 2 0,2 4 0,-9 3 0,-2 1 0,-2 2 0,-5 2 0,3 0 0,1 1 0,5 1 0,6-3 0,2-3 0,1-3 0,0-2 0,0-1 0,-1 1 0,1 0 0,0 0 0,0 0 0,0 0 0,2 3 0,3 2 0,0 1 0,-1-1 0,-3-3 0,-1-2 0,0-1 0,0 1 0,0 0 0,0 0 0,2 0 0,3 0 0,0 0 0,-1 0 0,-3 4 0,-2 1 0,4 1 0,1-1 0,0-4 0,0-1 0,0 0 0,1 0 0,0 4 0,-2 2 0,-3 0 0,-1 3 0,5-3 0,-3 8 0,2 2 0,-4 4 0,-4 4 0,3-5 0,1-4 0,3-6 0,2-3 0,-1 0 0,1-1 0,3-1 0,2 2 0,-2 0 0,-3-1 0,0 0 0,1 0 0,2 1 0,2-1 0,0-4 0,0-1 0,0 4 0,0 1 0,0 1 0,0-1 0,0 0 0,0 0 0,0 1 0,0-1 0,0-4 0,0-1 0,0 0 0,0 0 0,0 4 0,0 2 0,0 0 0,0-1 0,0-5 0,0 0 0,0 5 0,0 0 0,0 1 0,0 1 0,0-6 0,0 7 0,0 2 0,0 3 0,0 5 0,0-3 0,0-2 0,0-4 0,0-4 0,0 0 0,0 1 0,0-1 0,0-3 0,0-2 0,0 0 0,0 0 0,3 0 0,1-1 0,1 1 0,-1 0 0,1 3 0,0 3 0,0 0 0,0-1 0,-1-4 0,0-1 0,1 0 0,-1 0 0,0-3 0,1-2 0,0 0 0,-1 0 0,0 1 0,1-1 0,0 0 0,-1 1 0,0 0 0,0-1 0,1 0 0,3 1 0,1-1 0,4 0 0,0-4 0,-2 0 0,-3 0 0,1 0 0,2 0 0,-2 0 0,3 0 0,-4 0 0,-3-3 0,-1-2 0,0 0 0,1 1 0,3 0 0,1-1 0,-4-4 0,1-2 0,-1 2 0,-1-4 0,5-6 0,-2-3 0,3-2 0,-1-3 0,-2 4 0,2 4 0,-5 3 0,1 6 0,-4 1 0,-1 0 0,3 0 0,1 0 0,1 0 0,-1 0 0,-2-1 0,-2 1 0,0 0 0,0 0 0,0 1 0,0-1 0,0-1 0,0 1 0,0 0 0,0 0 0,0 0 0,0 0 0,0 0 0,0 0 0,0 1 0,0-2 0,0 1 0,0-2 0,0 2 0,0-4 0,0 0 0,0-3 0,0-2 0,-4 1 0,-1 0 0,0 4 0,-2 4 0,2 4 0,0 0 0,-3-4 0,1-3 0,2-2 0,-1 3 0,1 2 0,-3 2 0,-1 3 0,2-2 0,0-2 0,1-1 0,-2-3 0,-1 3 0,1 1 0,-1-2 0,-1 1 0,1 0 0,-1-1 0,1 1 0,0 3 0,1 2 0,-1 0 0,0-1 0,0-3 0,0-1 0,-1 3 0,1 2 0,0 0 0,-3-1 0,-2 1 0,-6-1 0,-4 0 0,1-1 0,3 1 0,-2 0 0,-3 5 0,-1 0 0,2 0 0,5 0 0,4 0 0,0 0 0,1 0 0,0 0 0,0 0 0,-2 0 0,2 0 0,0 0 0,-1 0 0,0 0 0,1 0 0,-1 0 0,0 0 0,1 0 0,0 0 0,0 0 0,-1 0 0,0 0 0,1 0 0,-1 0 0,0 0 0,0 0 0,1 0 0,0 0 0,-1 0 0,-1 4 0,2 0 0,0 1 0,-1-1 0,0 0 0,1 1 0,-1 4 0,-1 3 0,0-3 0,-7 5 0,4 0 0,-8 2 0,-2 3 0,7-3 0,4-2 0,6-3 0,3-2 0,-3 0 0,-2 0 0,-1 0 0,0 1 0,4-4 0,2-2 0,0 0 0,0 1 0,2 2 0,3 2 0,0-3 0,-1-1 0,-3-1 0,-1 0 0,3 4 0,1 1 0,1 0 0,-1-1 0,-3 1 0,-1 0 0,3 0 0,2 0 0,0 0 0,-1 0 0,-4 0 0,0 0 0,3 0 0,2 0 0,0 0 0,-1 0 0,0 4 0,1 2 0,-1 0 0,0-1 0,-4-1 0,0 4 0,3-2 0,-3 8 0,-1 1 0,-5 3 0,0 7 0,3-8 0,4-6 0,0-2 0,-1-3 0,-1 3 0,0 1 0,0-2 0,0-3 0,4 0 0,1 0 0,1 4 0,-1 1 0,-4-2 0,0-3 0,3 0 0,1 0 0,1 1 0,-1-1 0,-3 0 0,-2 1 0,0 3 0,0 2 0,4-4 0,1-2 0,1-1 0,-2 2 0,1 0 0,0-1 0,0 1 0,0-1 0,-1 1 0,2-1 0,0-5 0,-1 0 0,0 5 0,-2 3 0,2-2 0,0 3 0,1-5 0,-3 8 0,2 2 0,-1-1 0,2-4 0,1-4 0,-2 1 0,0-1 0,0 0 0,3-3 0,2-2 0,-3 3 0,-2 2 0,-1 1 0,2-1 0,2-3 0,2-2 0,0 0 0,0-1 0,0 1 0,0 0 0,0 4 0,0 1 0,0 1 0,0-1 0,-3-4 0,-2-1 0,0 0 0,1 0 0,3 4 0,1 1 0,0 1 0,0-1 0,0 0 0,0 1 0,0 0 0,0-1 0,0 0 0,0 0 0,0 1 0,0-1 0,0 0 0,0 5 0,0 2 0,0 2 0,0 1 0,0 0 0,0 4 0,0 1 0,0-1 0,0 4 0,0 0 0,0-3 0,0-5 0,0-5 0,0 1 0,0 6 0,0 1 0,0-2 0,0-3 0,0-2 0,0 0 0,0-1 0,0 1 0,0 0 0,0 0 0,0 0 0,0-4 0,0-2 0,0 0 0,0 0 0,0 1 0,0-1 0,0-4 0,0-1 0,0-1 0,0 1 0,0 0 0,0 2 0,0-2 0,0 4 0,0 0 0,0 3 0,0 2 0,0-1 0,0 1 0,0-2 0,0-3 0,0-1 0,0-4 0,0 2 0,0-1 0,0 0 0,0-1 0,0 0 0,0 1 0,0-1 0,0 1 0,0 0 0,0 0 0,0-1 0,0 0 0,0 1 0,0 0 0,0 0 0,0 0 0,0 0 0,0 0 0,0-1 0,0 3 0,0-2 0,-4 4 0,-1 0 0,0 3 0,0 1 0,5-1 0,0-2 0,0-3 0,0-2 0,0 0 0,0-1 0,0 1 0,0 0 0,0 0 0,0 0 0,0 0 0,0 0 0,0 0 0,0 0 0,0 0 0,0-1 0,0 0 0,0 0 0,0 1 0,0-1 0,-3 1 0,-2 0 0,0-1 0,1 1 0,4-1 0,0 5 0,0 0 0,0 5 0,0-2 0,0-3 0,0-1 0,0-4 0,0 0 0,0 1 0,0-2 0,0 2 0,0 0 0,0-1 0,-15-9 0,5-1 0,-10-9 0,9 2 0,3 1 0,-1-1 0,0 0 0,0 1 0,-1-3 0,1 2 0,-4-4 0,-1 0 0,-2 0 0,2 2 0,6 3 0,1 0 0,3-1 0,-4 0 0,-1-1 0,-1 1 0,1 0 0,4 1 0,1-1 0,0 4 0,0 1 0,-5 0 0,0-1 0,3-3 0,2-1 0,0 1 0,0-1 0,-5 1 0,1-1 0,-1 1 0,1-4 0,3 3 0,-1 1 0,2 4 0,-1 0 0,0 0 0,0-1 0,1 1 0,-1 0 0,-2-1 0,2-3 0,0-1 0,2 0 0,-1 0 0,-5 1 0,-4-4 0,0 3 0,1 1 0,4 4 0,3 0 0,1-1 0,14 1 0,-4 0 0,10 6 0,-8 3 0,1 4 0,8 0 0,-6 4 0,10 5 0,-7-4 0,3 3 0,-3-6 0,-5-2 0,-3 2 0,-2-2 0,5-3 0,0 1 0,-2-1 0,-1 1 0,-2 2 0,4 1 0,1-2 0,-3 2 0,-2-2 0,-1-3 0,2-1 0,-1 0 0,1 0 0,-1 1 0,1-2 0,-1 1 0,0 1 0,0-1 0,0 0 0,1 0 0,2 1 0,-3 3 0,4 1 0,0-4 0,-4 1 0,0-1 0,1 3 0,-1 4 0,1-1 0,1-3 0,-1-4 0,0-1 0,-1 2 0,0 0 0,1-2 0,-1 1 0,1 1 0,-1-1 0,1 0 0,-1 0 0,0 0 0,1 1 0,0-2 0,-1 1 0,4 0 0,-3 4 0,-1 0 0,3-4 0,-2 0 0,2-4 0,5-3 0,-4-1 0,9-9 0,-3 6 0,10-1 0,-6 4 0,6-2 0,-11 2 0,5-5 0,-4 4 0,2-1 0,-2 2 0,-5 3 0,2-1 0,-2-3 0,4 0 0,0 1 0,3-2 0,0 1 0,-3 0 0,-5-2 0,-4 3 0,-1-2 0,1 2 0,4 2 0,1 2 0,-3-2 0,-2-3 0,-1 0 0,2 0 0,-1 1 0,0-1 0,0 0 0,1 1 0,3 4 0,1 0 0,-4-4 0,-1-1 0,0 0 0,2-1 0,4 1 0,2 0 0,-2-4 0,0 2 0,3-2 0,1-4 0,1 4 0,-1 0 0,-6 3 0,-4 1 0,1 0 0,-1 1 0,1-1 0,-1 1 0,1-1 0,-1 0 0,1 1 0,-2-1 0,-2-3 0,-1-1 0,3 3 0,6 2 0,5-1 0,4-5 0,5-7 0,55-36 0,-14 20 0,-9 5 0,-3 3 0,-9 10 0,-11 8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11A45E-4879-CC44-8579-CCEFC13FE3CE}" type="datetimeFigureOut">
              <a:rPr lang="en-US" smtClean="0"/>
              <a:t>12/11/24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0D9C02-480D-F442-9958-D203E8256C39}" type="slidenum">
              <a:rPr lang="en-US" smtClean="0"/>
              <a:t>‹#›</a:t>
            </a:fld>
            <a:endParaRPr lang="en-US"/>
          </a:p>
        </p:txBody>
      </p:sp>
    </p:spTree>
    <p:extLst>
      <p:ext uri="{BB962C8B-B14F-4D97-AF65-F5344CB8AC3E}">
        <p14:creationId xmlns:p14="http://schemas.microsoft.com/office/powerpoint/2010/main" val="2027982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a:effectLst/>
                <a:latin typeface="Helvetica" pitchFamily="2" charset="0"/>
              </a:rPr>
              <a:t>Newmann</a:t>
            </a:r>
            <a:r>
              <a:rPr lang="en-US" i="1" dirty="0">
                <a:effectLst/>
                <a:latin typeface="Helvetica" pitchFamily="2" charset="0"/>
              </a:rPr>
              <a:t>, F.M., Smith, B., Allensworth, E.,</a:t>
            </a:r>
            <a:endParaRPr lang="en-US" dirty="0">
              <a:effectLst/>
              <a:latin typeface="Helvetica" pitchFamily="2" charset="0"/>
            </a:endParaRPr>
          </a:p>
          <a:p>
            <a:r>
              <a:rPr lang="en-US" i="1" dirty="0">
                <a:effectLst/>
                <a:latin typeface="Helvetica" pitchFamily="2" charset="0"/>
              </a:rPr>
              <a:t>&amp; Bryk, A.S. (2001). Instructional Program</a:t>
            </a:r>
            <a:endParaRPr lang="en-US" dirty="0">
              <a:effectLst/>
              <a:latin typeface="Helvetica" pitchFamily="2" charset="0"/>
            </a:endParaRPr>
          </a:p>
          <a:p>
            <a:r>
              <a:rPr lang="en-US" i="1" dirty="0">
                <a:effectLst/>
                <a:latin typeface="Helvetica" pitchFamily="2" charset="0"/>
              </a:rPr>
              <a:t>Coherence: What It Is and Why It Should Guide</a:t>
            </a:r>
            <a:endParaRPr lang="en-US" dirty="0">
              <a:effectLst/>
              <a:latin typeface="Helvetica" pitchFamily="2" charset="0"/>
            </a:endParaRPr>
          </a:p>
          <a:p>
            <a:r>
              <a:rPr lang="en-US" i="1" dirty="0">
                <a:effectLst/>
                <a:latin typeface="Helvetica" pitchFamily="2" charset="0"/>
              </a:rPr>
              <a:t>School Improvement Policy. Educational</a:t>
            </a:r>
            <a:endParaRPr lang="en-US" dirty="0">
              <a:effectLst/>
              <a:latin typeface="Helvetica" pitchFamily="2" charset="0"/>
            </a:endParaRPr>
          </a:p>
          <a:p>
            <a:r>
              <a:rPr lang="en-US" i="1" dirty="0">
                <a:effectLst/>
                <a:latin typeface="Helvetica" pitchFamily="2" charset="0"/>
              </a:rPr>
              <a:t>Evaluation and Policy Analysis, Vol.</a:t>
            </a:r>
            <a:endParaRPr lang="en-US" dirty="0">
              <a:effectLst/>
              <a:latin typeface="Helvetica" pitchFamily="2" charset="0"/>
            </a:endParaRPr>
          </a:p>
          <a:p>
            <a:r>
              <a:rPr lang="en-US" i="1" dirty="0">
                <a:effectLst/>
                <a:latin typeface="Helvetica" pitchFamily="2" charset="0"/>
              </a:rPr>
              <a:t>23, No. 4, pp. 297–321</a:t>
            </a:r>
            <a:endParaRPr lang="en-US" dirty="0">
              <a:effectLst/>
              <a:latin typeface="Helvetica" pitchFamily="2"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098211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25072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850048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Inter"/>
              </a:rPr>
              <a:t> Instruct participants to evaluate their current status for each dimension in the grid.</a:t>
            </a:r>
            <a:endParaRPr lang="en-US" dirty="0">
              <a:effectLst/>
              <a:latin typeface="Inter"/>
            </a:endParaRPr>
          </a:p>
          <a:p>
            <a:r>
              <a:rPr lang="en-US" dirty="0">
                <a:effectLst/>
                <a:latin typeface="Inter"/>
              </a:rPr>
              <a:t>Participants should place a colored dot (using the key below) on each of the 9 dimensions. Only give them two minutes with no time to overthink it. Tell them, “Just go with your gut.”</a:t>
            </a:r>
          </a:p>
          <a:p>
            <a:pPr>
              <a:buFont typeface="Arial" panose="020B0604020202020204" pitchFamily="34" charset="0"/>
              <a:buChar char="•"/>
            </a:pPr>
            <a:r>
              <a:rPr lang="en-US" dirty="0">
                <a:effectLst/>
                <a:latin typeface="Inter"/>
              </a:rPr>
              <a:t>Green Dot = I’m crushing it!</a:t>
            </a:r>
          </a:p>
          <a:p>
            <a:pPr>
              <a:buFont typeface="Arial" panose="020B0604020202020204" pitchFamily="34" charset="0"/>
              <a:buChar char="•"/>
            </a:pPr>
            <a:r>
              <a:rPr lang="en-US" dirty="0">
                <a:effectLst/>
                <a:latin typeface="Inter"/>
              </a:rPr>
              <a:t>Yellow Dot = I need to work on this a little.</a:t>
            </a:r>
          </a:p>
          <a:p>
            <a:pPr>
              <a:buFont typeface="Arial" panose="020B0604020202020204" pitchFamily="34" charset="0"/>
              <a:buChar char="•"/>
            </a:pPr>
            <a:r>
              <a:rPr lang="en-US" dirty="0">
                <a:effectLst/>
                <a:latin typeface="Inter"/>
              </a:rPr>
              <a:t>Red Dot = Yikes, I need to work on this a lot!</a:t>
            </a:r>
          </a:p>
          <a:p>
            <a:pPr>
              <a:buFont typeface="Arial" panose="020B0604020202020204" pitchFamily="34" charset="0"/>
              <a:buChar char="•"/>
            </a:pPr>
            <a:r>
              <a:rPr lang="en-US" dirty="0">
                <a:effectLst/>
                <a:latin typeface="Inter"/>
              </a:rPr>
              <a:t>Blue Dot = This is not a priority right now.</a:t>
            </a:r>
          </a:p>
          <a:p>
            <a:r>
              <a:rPr lang="en-US" b="1" dirty="0">
                <a:effectLst/>
                <a:latin typeface="Inter"/>
              </a:rPr>
              <a:t>Ask participants to share about one dimension they put a green dot, and one that they put a yellow or a red dot.</a:t>
            </a:r>
            <a:endParaRPr lang="en-US" dirty="0">
              <a:effectLst/>
              <a:latin typeface="Inter"/>
            </a:endParaRPr>
          </a:p>
          <a:p>
            <a:r>
              <a:rPr lang="en-US" dirty="0">
                <a:effectLst/>
                <a:latin typeface="Inter"/>
              </a:rPr>
              <a:t>Give each person 2 minutes to share (allow them to disclose at their own comfort level).</a:t>
            </a:r>
          </a:p>
          <a:p>
            <a:r>
              <a:rPr lang="en-US" b="1" dirty="0">
                <a:effectLst/>
                <a:latin typeface="Inter"/>
              </a:rPr>
              <a:t>Optional debrief questions below (5 minute debrief may be sufficient).</a:t>
            </a:r>
            <a:endParaRPr lang="en-US" dirty="0">
              <a:effectLst/>
              <a:latin typeface="Inter"/>
            </a:endParaRPr>
          </a:p>
          <a:p>
            <a:pPr>
              <a:buFont typeface="Arial" panose="020B0604020202020204" pitchFamily="34" charset="0"/>
              <a:buChar char="•"/>
            </a:pPr>
            <a:r>
              <a:rPr lang="en-US" i="1" dirty="0">
                <a:effectLst/>
                <a:latin typeface="Inter"/>
              </a:rPr>
              <a:t>What did you learn about each other ?</a:t>
            </a:r>
            <a:endParaRPr lang="en-US" dirty="0">
              <a:effectLst/>
              <a:latin typeface="Inter"/>
            </a:endParaRPr>
          </a:p>
          <a:p>
            <a:pPr>
              <a:buFont typeface="Arial" panose="020B0604020202020204" pitchFamily="34" charset="0"/>
              <a:buChar char="•"/>
            </a:pPr>
            <a:r>
              <a:rPr lang="en-US" i="1" dirty="0">
                <a:effectLst/>
                <a:latin typeface="Inter"/>
              </a:rPr>
              <a:t>How can we support each other to improve our red and yellow areas?</a:t>
            </a:r>
          </a:p>
          <a:p>
            <a:pPr algn="l">
              <a:buFont typeface="Arial" panose="020B0604020202020204" pitchFamily="34" charset="0"/>
              <a:buChar char="•"/>
            </a:pPr>
            <a:r>
              <a:rPr lang="en-US" b="0" i="1" dirty="0">
                <a:solidFill>
                  <a:srgbClr val="17181C"/>
                </a:solidFill>
                <a:effectLst/>
                <a:latin typeface="Inter"/>
              </a:rPr>
              <a:t>In which dimensions do we have the most variation in our perspectives?</a:t>
            </a:r>
            <a:endParaRPr lang="en-US" b="0" i="0" dirty="0">
              <a:solidFill>
                <a:srgbClr val="17181C"/>
              </a:solidFill>
              <a:effectLst/>
              <a:latin typeface="Inter"/>
            </a:endParaRPr>
          </a:p>
          <a:p>
            <a:pPr algn="l">
              <a:buFont typeface="Arial" panose="020B0604020202020204" pitchFamily="34" charset="0"/>
              <a:buChar char="•"/>
            </a:pPr>
            <a:r>
              <a:rPr lang="en-US" b="0" i="1" dirty="0">
                <a:solidFill>
                  <a:srgbClr val="17181C"/>
                </a:solidFill>
                <a:effectLst/>
                <a:latin typeface="Inter"/>
              </a:rPr>
              <a:t>Which yellow and/or red area(s) do we want to improve the most?</a:t>
            </a:r>
            <a:endParaRPr lang="en-US" dirty="0">
              <a:effectLst/>
              <a:latin typeface="Inter"/>
            </a:endParaRPr>
          </a:p>
          <a:p>
            <a:br>
              <a:rPr lang="en-US" dirty="0">
                <a:effectLst/>
                <a:latin typeface="Inter"/>
              </a:rPr>
            </a:br>
            <a:endParaRPr lang="en-US" dirty="0">
              <a:effectLst/>
              <a:latin typeface="Inter"/>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A9DD85-90AB-6845-9F0F-19F58B0D12D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0884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F9ED5"/>
                </a:solidFill>
                <a:effectLst/>
                <a:latin typeface="Aptos" panose="020B0004020202020204" pitchFamily="34" charset="0"/>
                <a:ea typeface="Times New Roman" panose="02020603050405020304" pitchFamily="18" charset="0"/>
                <a:cs typeface="Times New Roman" panose="02020603050405020304" pitchFamily="18" charset="0"/>
              </a:rPr>
              <a:t>What Rigor Does Mean?</a:t>
            </a: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Rigor in teaching and learning means challenging students with high expectations, engaging them in deep and meaningful learning experiences, and supporting them to achieve their full potential. There’s a deep research base related to each of these characteristics.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462147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69282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531144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ptos" panose="020B0004020202020204" pitchFamily="34" charset="0"/>
                <a:ea typeface="Times New Roman" panose="02020603050405020304" pitchFamily="18" charset="0"/>
              </a:rPr>
              <a:t>High expectations</a:t>
            </a:r>
            <a:r>
              <a:rPr lang="en-US" sz="1200" dirty="0">
                <a:effectLst/>
                <a:latin typeface="Aptos" panose="020B0004020202020204" pitchFamily="34" charset="0"/>
                <a:ea typeface="Times New Roman" panose="02020603050405020304" pitchFamily="18" charset="0"/>
              </a:rPr>
              <a:t> </a:t>
            </a:r>
            <a:r>
              <a:rPr lang="en-US" sz="1200" i="1" dirty="0">
                <a:effectLst/>
                <a:latin typeface="Aptos" panose="020B0004020202020204" pitchFamily="34" charset="0"/>
                <a:ea typeface="Times New Roman" panose="02020603050405020304" pitchFamily="18" charset="0"/>
              </a:rPr>
              <a:t>teaching</a:t>
            </a:r>
            <a:r>
              <a:rPr lang="en-US" sz="1200" dirty="0">
                <a:effectLst/>
                <a:latin typeface="Aptos" panose="020B0004020202020204" pitchFamily="34" charset="0"/>
                <a:ea typeface="Times New Roman" panose="02020603050405020304" pitchFamily="18" charset="0"/>
              </a:rPr>
              <a:t>.  Rigor involves setting high standards for all students. High expectations means not just mastering basic skills but also developing higher-order thinking skills like analysis, synthesis, and evaluation. Opportunities to learn are evidenced in material ways.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rPr>
              <a:t>It isn’t sufficient to say we have high expectations; instead, they are telegraphed through the many actions we take, the decisions we make, and the language we use. Rubie-Davies’s (2015) seminal research on high expectations teaching clearly outlines the behaviors of these teachers. The result? Students in high expectations classrooms make notable achievement gains.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source: https://</a:t>
            </a:r>
            <a:r>
              <a:rPr lang="en-US" dirty="0" err="1"/>
              <a:t>usa.kaspersky.com</a:t>
            </a:r>
            <a:r>
              <a:rPr lang="en-US" dirty="0"/>
              <a:t>/blog/telegraph-grandpa-of-internet/5452/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024710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read this list, then we will look at each one.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713005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i="1" dirty="0">
                <a:effectLst/>
                <a:latin typeface="Aptos" panose="020B0004020202020204" pitchFamily="34" charset="0"/>
                <a:ea typeface="Times New Roman" panose="02020603050405020304" pitchFamily="18" charset="0"/>
              </a:rPr>
              <a:t>Cognitively challenging experiences aligned to content standards.</a:t>
            </a:r>
            <a:r>
              <a:rPr lang="en-US" sz="1200" dirty="0">
                <a:effectLst/>
                <a:latin typeface="Aptos" panose="020B0004020202020204" pitchFamily="34" charset="0"/>
                <a:ea typeface="Times New Roman" panose="02020603050405020304" pitchFamily="18" charset="0"/>
              </a:rPr>
              <a:t> Rigorous learning includes tasks that are challenging and thought-provoking. Crucially, they are in alignment with the standards that delineate courses and grade levels. The Depth of Knowledge (DOK) framework outlines four dimensions of cognitive challenge, designed for use by educators and test developers to match tasks with standards (Webb, 2007).  Overall, the progression of task complexity addressed these questions (Francis, 2017):</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b="1" dirty="0">
                <a:effectLst/>
                <a:latin typeface="Aptos" panose="020B0004020202020204" pitchFamily="34" charset="0"/>
                <a:ea typeface="Times New Roman" panose="02020603050405020304" pitchFamily="18" charset="0"/>
              </a:rPr>
              <a:t>DOK-1:</a:t>
            </a:r>
            <a:r>
              <a:rPr lang="en-US" sz="1200" dirty="0">
                <a:effectLst/>
                <a:latin typeface="Aptos" panose="020B0004020202020204" pitchFamily="34" charset="0"/>
                <a:ea typeface="Times New Roman" panose="02020603050405020304" pitchFamily="18" charset="0"/>
              </a:rPr>
              <a:t> Recall and reproduce data, definitions, details, facts, information, and procedures.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b="1" dirty="0">
                <a:effectLst/>
                <a:latin typeface="Aptos" panose="020B0004020202020204" pitchFamily="34" charset="0"/>
                <a:ea typeface="Times New Roman" panose="02020603050405020304" pitchFamily="18" charset="0"/>
              </a:rPr>
              <a:t>DOK-2:</a:t>
            </a:r>
            <a:r>
              <a:rPr lang="en-US" sz="1200" dirty="0">
                <a:effectLst/>
                <a:latin typeface="Aptos" panose="020B0004020202020204" pitchFamily="34" charset="0"/>
                <a:ea typeface="Times New Roman" panose="02020603050405020304" pitchFamily="18" charset="0"/>
              </a:rPr>
              <a:t> Use academic concepts and cognitive skills to answer questions, address problems, accomplish tasks, and analyze texts and topics.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b="1" dirty="0">
                <a:effectLst/>
                <a:latin typeface="Aptos" panose="020B0004020202020204" pitchFamily="34" charset="0"/>
                <a:ea typeface="Times New Roman" panose="02020603050405020304" pitchFamily="18" charset="0"/>
              </a:rPr>
              <a:t>DOK-3:</a:t>
            </a:r>
            <a:r>
              <a:rPr lang="en-US" sz="1200" dirty="0">
                <a:effectLst/>
                <a:latin typeface="Aptos" panose="020B0004020202020204" pitchFamily="34" charset="0"/>
                <a:ea typeface="Times New Roman" panose="02020603050405020304" pitchFamily="18" charset="0"/>
              </a:rPr>
              <a:t> Think strategically and reasonably about how and why concepts, ideas, operations, and procedures can be used to attain and explain answers, conclusions, decisions, outcomes, reasons, and results.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b="1" dirty="0">
                <a:effectLst/>
                <a:latin typeface="Aptos" panose="020B0004020202020204" pitchFamily="34" charset="0"/>
                <a:ea typeface="Times New Roman" panose="02020603050405020304" pitchFamily="18" charset="0"/>
              </a:rPr>
              <a:t>DOK-4:</a:t>
            </a:r>
            <a:r>
              <a:rPr lang="en-US" sz="1200" dirty="0">
                <a:effectLst/>
                <a:latin typeface="Aptos" panose="020B0004020202020204" pitchFamily="34" charset="0"/>
                <a:ea typeface="Times New Roman" panose="02020603050405020304" pitchFamily="18" charset="0"/>
              </a:rPr>
              <a:t> Think extensively about what else can be done, how else can learning be used, and how could the student personally use what they have learned in different academic and real world contexts.</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Taken together, students should experience a range of tasks that move them from knowledge building, to thinking critically, solving problems creatively, and engaging in sustained inquiry.</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249B90-0AA2-D141-840E-C018D94E800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4031864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112642" name="Notes Placeholder 2"/>
          <p:cNvSpPr>
            <a:spLocks noGrp="1"/>
          </p:cNvSpPr>
          <p:nvPr>
            <p:ph type="body" idx="1"/>
          </p:nvPr>
        </p:nvSpPr>
        <p:spPr>
          <a:noFill/>
        </p:spPr>
        <p:txBody>
          <a:bodyPr/>
          <a:lstStyle/>
          <a:p>
            <a:r>
              <a:rPr lang="en-US" altLang="en-US">
                <a:latin typeface="Arial" pitchFamily="34" charset="0"/>
              </a:rPr>
              <a:t>System</a:t>
            </a:r>
          </a:p>
        </p:txBody>
      </p:sp>
      <p:sp>
        <p:nvSpPr>
          <p:cNvPr id="112643" name="Slide Number Placeholder 3"/>
          <p:cNvSpPr>
            <a:spLocks noGrp="1"/>
          </p:cNvSpPr>
          <p:nvPr>
            <p:ph type="sldNum" sz="quarter" idx="5"/>
          </p:nvPr>
        </p:nvSpPr>
        <p:spPr>
          <a:noFill/>
        </p:spPr>
        <p:txBody>
          <a:bodyPr/>
          <a:lstStyle>
            <a:lvl1pPr>
              <a:defRPr sz="2400">
                <a:solidFill>
                  <a:schemeClr val="tx1"/>
                </a:solidFill>
                <a:latin typeface="Arial" pitchFamily="34" charset="0"/>
                <a:ea typeface="MS PGothic" pitchFamily="34" charset="-128"/>
              </a:defRPr>
            </a:lvl1pPr>
            <a:lvl2pPr marL="742935" indent="-285744">
              <a:defRPr sz="2400">
                <a:solidFill>
                  <a:schemeClr val="tx1"/>
                </a:solidFill>
                <a:latin typeface="Arial" pitchFamily="34" charset="0"/>
                <a:ea typeface="MS PGothic" pitchFamily="34" charset="-128"/>
              </a:defRPr>
            </a:lvl2pPr>
            <a:lvl3pPr marL="1142977" indent="-228596">
              <a:defRPr sz="2400">
                <a:solidFill>
                  <a:schemeClr val="tx1"/>
                </a:solidFill>
                <a:latin typeface="Arial" pitchFamily="34" charset="0"/>
                <a:ea typeface="MS PGothic" pitchFamily="34" charset="-128"/>
              </a:defRPr>
            </a:lvl3pPr>
            <a:lvl4pPr marL="1600168" indent="-228596">
              <a:defRPr sz="2400">
                <a:solidFill>
                  <a:schemeClr val="tx1"/>
                </a:solidFill>
                <a:latin typeface="Arial" pitchFamily="34" charset="0"/>
                <a:ea typeface="MS PGothic" pitchFamily="34" charset="-128"/>
              </a:defRPr>
            </a:lvl4pPr>
            <a:lvl5pPr marL="2057359" indent="-228596">
              <a:defRPr sz="2400">
                <a:solidFill>
                  <a:schemeClr val="tx1"/>
                </a:solidFill>
                <a:latin typeface="Arial" pitchFamily="34" charset="0"/>
                <a:ea typeface="MS PGothic" pitchFamily="34" charset="-128"/>
              </a:defRPr>
            </a:lvl5pPr>
            <a:lvl6pPr marL="2514550" indent="-228596" eaLnBrk="0" fontAlgn="base" hangingPunct="0">
              <a:spcBef>
                <a:spcPct val="0"/>
              </a:spcBef>
              <a:spcAft>
                <a:spcPct val="0"/>
              </a:spcAft>
              <a:defRPr sz="2400">
                <a:solidFill>
                  <a:schemeClr val="tx1"/>
                </a:solidFill>
                <a:latin typeface="Arial" pitchFamily="34" charset="0"/>
                <a:ea typeface="MS PGothic" pitchFamily="34" charset="-128"/>
              </a:defRPr>
            </a:lvl6pPr>
            <a:lvl7pPr marL="2971741" indent="-228596" eaLnBrk="0" fontAlgn="base" hangingPunct="0">
              <a:spcBef>
                <a:spcPct val="0"/>
              </a:spcBef>
              <a:spcAft>
                <a:spcPct val="0"/>
              </a:spcAft>
              <a:defRPr sz="2400">
                <a:solidFill>
                  <a:schemeClr val="tx1"/>
                </a:solidFill>
                <a:latin typeface="Arial" pitchFamily="34" charset="0"/>
                <a:ea typeface="MS PGothic" pitchFamily="34" charset="-128"/>
              </a:defRPr>
            </a:lvl7pPr>
            <a:lvl8pPr marL="3428932" indent="-228596" eaLnBrk="0" fontAlgn="base" hangingPunct="0">
              <a:spcBef>
                <a:spcPct val="0"/>
              </a:spcBef>
              <a:spcAft>
                <a:spcPct val="0"/>
              </a:spcAft>
              <a:defRPr sz="2400">
                <a:solidFill>
                  <a:schemeClr val="tx1"/>
                </a:solidFill>
                <a:latin typeface="Arial" pitchFamily="34" charset="0"/>
                <a:ea typeface="MS PGothic" pitchFamily="34" charset="-128"/>
              </a:defRPr>
            </a:lvl8pPr>
            <a:lvl9pPr marL="3886122" indent="-228596"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0A518EF5-1431-40FC-A8F3-1729EB7866B6}" type="slidenum">
              <a:rPr kumimoji="0" lang="en-US"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555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(WTT pg.129)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solidFill>
                  <a:srgbClr val="0000DD"/>
                </a:solidFill>
                <a:effectLst/>
                <a:latin typeface="Macho"/>
              </a:rPr>
              <a:t>There is no one, right way to teach. </a:t>
            </a:r>
            <a:r>
              <a:rPr lang="en-US" sz="1800" dirty="0">
                <a:effectLst/>
                <a:latin typeface="Macho"/>
              </a:rPr>
              <a:t>There are many ways to engage students in meaningful learning tasks. The tools, techniques, and instructional strategies we have available fit into four major categories.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800" dirty="0">
                <a:effectLst/>
                <a:latin typeface="Macho"/>
              </a:rPr>
              <a:t>There is no prescribed order to these phases of learning, but each of them is important to ensuring learning. You can cycle through these phases several times in one lesson, returning to different phases throughout the experience. </a:t>
            </a:r>
            <a:endParaRPr lang="en-US" dirty="0">
              <a:effectLst/>
            </a:endParaRPr>
          </a:p>
          <a:p>
            <a:endParaRPr lang="en-US" dirty="0"/>
          </a:p>
          <a:p>
            <a:r>
              <a:rPr lang="en-US" sz="1800" b="1" i="1" dirty="0">
                <a:effectLst/>
                <a:latin typeface="Macho"/>
              </a:rPr>
              <a:t>Focused instruction: </a:t>
            </a:r>
            <a:r>
              <a:rPr lang="en-US" sz="1800" dirty="0">
                <a:effectLst/>
                <a:latin typeface="Macho"/>
              </a:rPr>
              <a:t>Providing students with information about what they will learn as well as input that they can use during the learning process </a:t>
            </a:r>
            <a:endParaRPr lang="en-US" dirty="0">
              <a:effectLst/>
            </a:endParaRPr>
          </a:p>
          <a:p>
            <a:r>
              <a:rPr lang="en-US" sz="1800" b="1" i="1" dirty="0">
                <a:effectLst/>
                <a:latin typeface="Macho"/>
              </a:rPr>
              <a:t>Guided instruction: </a:t>
            </a:r>
            <a:r>
              <a:rPr lang="en-US" sz="1800" dirty="0">
                <a:effectLst/>
                <a:latin typeface="Macho"/>
              </a:rPr>
              <a:t>Scaffolding experiences without telling students what to think, which includes responding to errors and misconceptions </a:t>
            </a:r>
            <a:endParaRPr lang="en-US" dirty="0">
              <a:effectLst/>
            </a:endParaRPr>
          </a:p>
          <a:p>
            <a:r>
              <a:rPr lang="en-US" sz="1800" b="1" i="1" dirty="0">
                <a:effectLst/>
                <a:latin typeface="Macho"/>
              </a:rPr>
              <a:t>Collaborative learning: </a:t>
            </a:r>
            <a:r>
              <a:rPr lang="en-US" sz="1800" dirty="0">
                <a:effectLst/>
                <a:latin typeface="Macho"/>
              </a:rPr>
              <a:t>Engaging students in peer-to- peer learning through the use of academic language and argumentation skills </a:t>
            </a:r>
            <a:endParaRPr lang="en-US" dirty="0">
              <a:effectLst/>
            </a:endParaRPr>
          </a:p>
          <a:p>
            <a:r>
              <a:rPr lang="en-US" sz="1800" b="1" i="1" dirty="0">
                <a:effectLst/>
                <a:latin typeface="Macho"/>
              </a:rPr>
              <a:t>Independent learning: </a:t>
            </a:r>
            <a:r>
              <a:rPr lang="en-US" sz="1800" dirty="0">
                <a:effectLst/>
                <a:latin typeface="Macho"/>
              </a:rPr>
              <a:t>Assigning students tasks that allow for practice and application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65F42C-9215-ED4C-B7BB-458ADD1552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274185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1517821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i="1" dirty="0">
                <a:effectLst/>
                <a:latin typeface="Aptos" panose="020B0004020202020204" pitchFamily="34" charset="0"/>
                <a:ea typeface="Times New Roman" panose="02020603050405020304" pitchFamily="18" charset="0"/>
              </a:rPr>
              <a:t>Active engagement</a:t>
            </a:r>
            <a:r>
              <a:rPr lang="en-US" sz="1200" dirty="0">
                <a:effectLst/>
                <a:latin typeface="Aptos" panose="020B0004020202020204" pitchFamily="34" charset="0"/>
                <a:ea typeface="Times New Roman" panose="02020603050405020304" pitchFamily="18" charset="0"/>
              </a:rPr>
              <a:t>. Rigor involves students actively drive their learning (Fisher et al., 2023). Students should be asking questions, discussing ideas with peers, and reflecting on their learning. This active engagement helps deepen their understanding and keeps them motivated. Intentional efforts by educators to foster emotional and cognitive engagement as part of a cohesive educational program  through goal setting, achievement orientation, and mindsets has proven effective (</a:t>
            </a:r>
            <a:r>
              <a:rPr lang="en-US" sz="1200" dirty="0" err="1">
                <a:effectLst/>
                <a:latin typeface="Aptos" panose="020B0004020202020204" pitchFamily="34" charset="0"/>
                <a:ea typeface="Times New Roman" panose="02020603050405020304" pitchFamily="18" charset="0"/>
              </a:rPr>
              <a:t>Lazowski</a:t>
            </a:r>
            <a:r>
              <a:rPr lang="en-US" sz="1200" dirty="0">
                <a:effectLst/>
                <a:latin typeface="Aptos" panose="020B0004020202020204" pitchFamily="34" charset="0"/>
                <a:ea typeface="Times New Roman" panose="02020603050405020304" pitchFamily="18" charset="0"/>
              </a:rPr>
              <a:t>  &amp; </a:t>
            </a:r>
            <a:r>
              <a:rPr lang="en-US" sz="1200" dirty="0" err="1">
                <a:effectLst/>
                <a:latin typeface="Aptos" panose="020B0004020202020204" pitchFamily="34" charset="0"/>
                <a:ea typeface="Times New Roman" panose="02020603050405020304" pitchFamily="18" charset="0"/>
              </a:rPr>
              <a:t>Hulleman</a:t>
            </a:r>
            <a:r>
              <a:rPr lang="en-US" sz="1200" dirty="0">
                <a:effectLst/>
                <a:latin typeface="Aptos" panose="020B0004020202020204" pitchFamily="34" charset="0"/>
                <a:ea typeface="Times New Roman" panose="02020603050405020304" pitchFamily="18" charset="0"/>
              </a:rPr>
              <a:t>, 2016). </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215540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00E320E-AAD9-5C48-ABB3-26E4659421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614358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911326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i="1" dirty="0">
                <a:effectLst/>
                <a:latin typeface="Aptos" panose="020B0004020202020204" pitchFamily="34" charset="0"/>
                <a:ea typeface="Times New Roman" panose="02020603050405020304" pitchFamily="18" charset="0"/>
              </a:rPr>
              <a:t>Support and scaffolding</a:t>
            </a:r>
            <a:r>
              <a:rPr lang="en-US" sz="1200" dirty="0">
                <a:effectLst/>
                <a:latin typeface="Aptos" panose="020B0004020202020204" pitchFamily="34" charset="0"/>
                <a:ea typeface="Times New Roman" panose="02020603050405020304" pitchFamily="18" charset="0"/>
              </a:rPr>
              <a:t>. To ensure all students can meet high expectations, rigorous teaching includes providing the necessary support and scaffolding. This means breaking down complex tasks into manageable parts, offering guidance, and providing feedback that helps students improve their learning. The true power in scaffolding is the ability to optimize challenge such that students are prompted to extend what they know in new ways (Kim et al., 2019).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139248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Scaffolding Works</a:t>
            </a:r>
          </a:p>
          <a:p>
            <a:br>
              <a:rPr lang="en-US" dirty="0">
                <a:effectLst/>
                <a:latin typeface="Helvetica" pitchFamily="2" charset="0"/>
              </a:rPr>
            </a:br>
            <a:r>
              <a:rPr lang="en-US" dirty="0">
                <a:solidFill>
                  <a:srgbClr val="221E1F"/>
                </a:solidFill>
                <a:effectLst/>
                <a:latin typeface="Helvetica" pitchFamily="2" charset="0"/>
              </a:rPr>
              <a:t>Scaffolding is a support system or structure. This supporting framework is temporary and movable, allowing individuals to move forward in whatever task is at hand. What is important to note here is that there is an essential relationship between the scaffolding and the specific task at hand: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345384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DF</a:t>
            </a:r>
          </a:p>
          <a:p>
            <a:endParaRPr lang="en-US" dirty="0"/>
          </a:p>
          <a:p>
            <a:r>
              <a:rPr lang="en-US" dirty="0"/>
              <a:t>As you think about the purposed of scaffolding, I want you to look at these definitions. All of these quotes are definitions of instructional scaffolding in the research literature. Which quote resonates with you most AND what do they have in common? Our goal is to start building an understanding of what we mean when we say “Instructional Scaffolding”</a:t>
            </a:r>
          </a:p>
          <a:p>
            <a:endParaRPr lang="en-US" dirty="0"/>
          </a:p>
          <a:p>
            <a:r>
              <a:rPr lang="en-US" dirty="0"/>
              <a:t>[give participants 2 minutes to read silently through the research/beliefs]</a:t>
            </a:r>
          </a:p>
          <a:p>
            <a:r>
              <a:rPr lang="en-US" dirty="0"/>
              <a:t>[6 minutes then have them talk with a partner about which statements resonate and what they have in common. </a:t>
            </a:r>
          </a:p>
          <a:p>
            <a:endParaRPr lang="en-US" dirty="0"/>
          </a:p>
          <a:p>
            <a:r>
              <a:rPr lang="en-US" dirty="0"/>
              <a:t>[Share out whole group]</a:t>
            </a:r>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57990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535334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i="1" dirty="0">
                <a:effectLst/>
                <a:latin typeface="Aptos" panose="020B0004020202020204" pitchFamily="34" charset="0"/>
                <a:ea typeface="Times New Roman" panose="02020603050405020304" pitchFamily="18" charset="0"/>
              </a:rPr>
              <a:t>Assessment for learning</a:t>
            </a:r>
            <a:r>
              <a:rPr lang="en-US" sz="1200" dirty="0">
                <a:effectLst/>
                <a:latin typeface="Aptos" panose="020B0004020202020204" pitchFamily="34" charset="0"/>
                <a:ea typeface="Times New Roman" panose="02020603050405020304" pitchFamily="18" charset="0"/>
              </a:rPr>
              <a:t>.  Rigorous teaching uses assessments not just to measure learning but to inform instruction and provide feedback (Black &amp; </a:t>
            </a:r>
            <a:r>
              <a:rPr lang="en-US" sz="1200" dirty="0" err="1">
                <a:effectLst/>
                <a:latin typeface="Aptos" panose="020B0004020202020204" pitchFamily="34" charset="0"/>
                <a:ea typeface="Times New Roman" panose="02020603050405020304" pitchFamily="18" charset="0"/>
              </a:rPr>
              <a:t>Wiliam</a:t>
            </a:r>
            <a:r>
              <a:rPr lang="en-US" sz="1200" dirty="0">
                <a:effectLst/>
                <a:latin typeface="Aptos" panose="020B0004020202020204" pitchFamily="34" charset="0"/>
                <a:ea typeface="Times New Roman" panose="02020603050405020304" pitchFamily="18" charset="0"/>
              </a:rPr>
              <a:t>, 2018). Assessments are used formatively such that teachers understand where students are struggling and adjust their teaching to meet students' needs. Assessments are also used </a:t>
            </a:r>
            <a:r>
              <a:rPr lang="en-US" sz="1200" dirty="0" err="1">
                <a:effectLst/>
                <a:latin typeface="Aptos" panose="020B0004020202020204" pitchFamily="34" charset="0"/>
                <a:ea typeface="Times New Roman" panose="02020603050405020304" pitchFamily="18" charset="0"/>
              </a:rPr>
              <a:t>summatively</a:t>
            </a:r>
            <a:r>
              <a:rPr lang="en-US" sz="1200" dirty="0">
                <a:effectLst/>
                <a:latin typeface="Aptos" panose="020B0004020202020204" pitchFamily="34" charset="0"/>
                <a:ea typeface="Times New Roman" panose="02020603050405020304" pitchFamily="18" charset="0"/>
              </a:rPr>
              <a:t> to gauge proficiency. </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922597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A9DD85-90AB-6845-9F0F-19F58B0D12D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67324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634541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i="1" dirty="0">
                <a:effectLst/>
                <a:latin typeface="Aptos" panose="020B0004020202020204" pitchFamily="34" charset="0"/>
                <a:ea typeface="Times New Roman" panose="02020603050405020304" pitchFamily="18" charset="0"/>
              </a:rPr>
              <a:t>Relevance and world connections.</a:t>
            </a:r>
            <a:r>
              <a:rPr lang="en-US" sz="1200" dirty="0">
                <a:effectLst/>
                <a:latin typeface="Aptos" panose="020B0004020202020204" pitchFamily="34" charset="0"/>
                <a:ea typeface="Times New Roman" panose="02020603050405020304" pitchFamily="18" charset="0"/>
              </a:rPr>
              <a:t>  Rigor is also about making learning relevant to students' lives and the world around them. When students see the connection between what they are learning and their own experiences or future goals, they are more motivated to engage deeply with the material. Relevance includes personal association, personal usefulness, and personal identification (</a:t>
            </a:r>
            <a:r>
              <a:rPr lang="en-US" sz="1200" dirty="0" err="1">
                <a:effectLst/>
                <a:latin typeface="Aptos" panose="020B0004020202020204" pitchFamily="34" charset="0"/>
                <a:ea typeface="Times New Roman" panose="02020603050405020304" pitchFamily="18" charset="0"/>
              </a:rPr>
              <a:t>Priniski</a:t>
            </a:r>
            <a:r>
              <a:rPr lang="en-US" sz="1200" dirty="0">
                <a:effectLst/>
                <a:latin typeface="Aptos" panose="020B0004020202020204" pitchFamily="34" charset="0"/>
                <a:ea typeface="Times New Roman" panose="02020603050405020304" pitchFamily="18" charset="0"/>
              </a:rPr>
              <a:t> et al., 2018). </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6053034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Michelle</a:t>
            </a:r>
          </a:p>
          <a:p>
            <a:r>
              <a:rPr lang="en-US" dirty="0"/>
              <a:t>Slides 32-45 (support/scaffold, assess, value/relevance)</a:t>
            </a:r>
          </a:p>
          <a:p>
            <a:r>
              <a:rPr lang="en-US" dirty="0"/>
              <a:t>8:37-8:54</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78F0BE-994F-244D-B616-9AE80BD437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3550378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(WTT pg.129)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solidFill>
                  <a:srgbClr val="0000DD"/>
                </a:solidFill>
                <a:effectLst/>
                <a:latin typeface="Macho"/>
              </a:rPr>
              <a:t>There is no one, right way to teach. </a:t>
            </a:r>
            <a:r>
              <a:rPr lang="en-US" sz="1800" dirty="0">
                <a:effectLst/>
                <a:latin typeface="Macho"/>
              </a:rPr>
              <a:t>There are many ways to engage students in meaningful learning tasks. The tools, techniques, and instructional strategies we have available fit into four major categories.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800" dirty="0">
                <a:effectLst/>
                <a:latin typeface="Macho"/>
              </a:rPr>
              <a:t>There is no prescribed order to these phases of learning, but each of them is important to ensuring learning. You can cycle through these phases several times in one lesson, returning to different phases throughout the experience. </a:t>
            </a:r>
            <a:endParaRPr lang="en-US" dirty="0">
              <a:effectLst/>
            </a:endParaRPr>
          </a:p>
          <a:p>
            <a:endParaRPr lang="en-US" dirty="0"/>
          </a:p>
          <a:p>
            <a:r>
              <a:rPr lang="en-US" sz="1800" b="1" i="1" dirty="0">
                <a:effectLst/>
                <a:latin typeface="Macho"/>
              </a:rPr>
              <a:t>Focused instruction: </a:t>
            </a:r>
            <a:r>
              <a:rPr lang="en-US" sz="1800" dirty="0">
                <a:effectLst/>
                <a:latin typeface="Macho"/>
              </a:rPr>
              <a:t>Providing students with information about what they will learn as well as input that they can use during the learning process </a:t>
            </a:r>
            <a:endParaRPr lang="en-US" dirty="0">
              <a:effectLst/>
            </a:endParaRPr>
          </a:p>
          <a:p>
            <a:r>
              <a:rPr lang="en-US" sz="1800" b="1" i="1" dirty="0">
                <a:effectLst/>
                <a:latin typeface="Macho"/>
              </a:rPr>
              <a:t>Guided instruction: </a:t>
            </a:r>
            <a:r>
              <a:rPr lang="en-US" sz="1800" dirty="0">
                <a:effectLst/>
                <a:latin typeface="Macho"/>
              </a:rPr>
              <a:t>Scaffolding experiences without telling students what to think, which includes responding to errors and misconceptions </a:t>
            </a:r>
            <a:endParaRPr lang="en-US" dirty="0">
              <a:effectLst/>
            </a:endParaRPr>
          </a:p>
          <a:p>
            <a:r>
              <a:rPr lang="en-US" sz="1800" b="1" i="1" dirty="0">
                <a:effectLst/>
                <a:latin typeface="Macho"/>
              </a:rPr>
              <a:t>Collaborative learning: </a:t>
            </a:r>
            <a:r>
              <a:rPr lang="en-US" sz="1800" dirty="0">
                <a:effectLst/>
                <a:latin typeface="Macho"/>
              </a:rPr>
              <a:t>Engaging students in peer-to- peer learning through the use of academic language and argumentation skills </a:t>
            </a:r>
            <a:endParaRPr lang="en-US" dirty="0">
              <a:effectLst/>
            </a:endParaRPr>
          </a:p>
          <a:p>
            <a:r>
              <a:rPr lang="en-US" sz="1800" b="1" i="1" dirty="0">
                <a:effectLst/>
                <a:latin typeface="Macho"/>
              </a:rPr>
              <a:t>Independent learning: </a:t>
            </a:r>
            <a:r>
              <a:rPr lang="en-US" sz="1800" dirty="0">
                <a:effectLst/>
                <a:latin typeface="Macho"/>
              </a:rPr>
              <a:t>Assigning students tasks that allow for practice and application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65F42C-9215-ED4C-B7BB-458ADD1552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4734446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E05FE7A0-D872-A747-9CA4-E8F06757DF49}"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36966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1F3C80C-6462-214C-B195-2326C9E9E8FF}"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rPr>
              <a:pPr marL="0" marR="0" lvl="0" indent="0" algn="r" defTabSz="914400" rtl="0" eaLnBrk="0" fontAlgn="base" latinLnBrk="0" hangingPunct="0">
                <a:lnSpc>
                  <a:spcPct val="100000"/>
                </a:lnSpc>
                <a:spcBef>
                  <a:spcPct val="0"/>
                </a:spcBef>
                <a:spcAft>
                  <a:spcPct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endParaRPr>
          </a:p>
        </p:txBody>
      </p:sp>
      <p:sp>
        <p:nvSpPr>
          <p:cNvPr id="52227" name="Rectangle 2"/>
          <p:cNvSpPr>
            <a:spLocks noGrp="1" noRot="1" noChangeAspect="1" noChangeArrowheads="1" noTextEdit="1"/>
          </p:cNvSpPr>
          <p:nvPr>
            <p:ph type="sldImg"/>
          </p:nvPr>
        </p:nvSpPr>
        <p:spPr>
          <a:xfrm>
            <a:off x="1143000" y="685800"/>
            <a:ext cx="4572000" cy="3429000"/>
          </a:xfrm>
          <a:solidFill>
            <a:srgbClr val="FFFFFF"/>
          </a:solidFill>
          <a:ln/>
          <a:extLst>
            <a:ext uri="{FAA26D3D-D897-4be2-8F04-BA451C77F1D7}">
              <ma14:placeholderFlag xmlns="" xmlns:ma14="http://schemas.microsoft.com/office/mac/drawingml/2011/main" val="1"/>
            </a:ext>
          </a:extLst>
        </p:spPr>
      </p:sp>
      <p:sp>
        <p:nvSpPr>
          <p:cNvPr id="369668"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737719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CDA8B8FD-FE77-7349-B4C0-C0F589EEC26C}"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37171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0189D45-219E-5E4C-9550-D83F512A91D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rPr>
              <a:pPr marL="0" marR="0" lvl="0" indent="0" algn="r" defTabSz="914400" rtl="0" eaLnBrk="0" fontAlgn="base" latinLnBrk="0" hangingPunct="0">
                <a:lnSpc>
                  <a:spcPct val="100000"/>
                </a:lnSpc>
                <a:spcBef>
                  <a:spcPct val="0"/>
                </a:spcBef>
                <a:spcAft>
                  <a:spcPct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endParaRPr>
          </a:p>
        </p:txBody>
      </p:sp>
      <p:sp>
        <p:nvSpPr>
          <p:cNvPr id="54275" name="Rectangle 2"/>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371716"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44489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62F73E63-9C39-4941-A176-9FB465ABBD7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37376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C441B9C-D8E8-D341-99A0-5114C708AD78}"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rPr>
              <a:pPr marL="0" marR="0" lvl="0" indent="0" algn="r" defTabSz="914400" rtl="0" eaLnBrk="0" fontAlgn="base" latinLnBrk="0" hangingPunct="0">
                <a:lnSpc>
                  <a:spcPct val="100000"/>
                </a:lnSpc>
                <a:spcBef>
                  <a:spcPct val="0"/>
                </a:spcBef>
                <a:spcAft>
                  <a:spcPct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endParaRPr>
          </a:p>
        </p:txBody>
      </p:sp>
      <p:sp>
        <p:nvSpPr>
          <p:cNvPr id="56323" name="Rectangle 2"/>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373764"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42688683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136C5DF-91C0-DE45-BE68-828C8EF0D8E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3758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00DBFC6-B766-FB4B-A7B8-42364FA436D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rPr>
              <a:pPr marL="0" marR="0" lvl="0" indent="0" algn="r" defTabSz="914400" rtl="0" eaLnBrk="0" fontAlgn="base" latinLnBrk="0" hangingPunct="0">
                <a:lnSpc>
                  <a:spcPct val="100000"/>
                </a:lnSpc>
                <a:spcBef>
                  <a:spcPct val="0"/>
                </a:spcBef>
                <a:spcAft>
                  <a:spcPct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sym typeface="Arial"/>
            </a:endParaRPr>
          </a:p>
        </p:txBody>
      </p:sp>
      <p:sp>
        <p:nvSpPr>
          <p:cNvPr id="58371" name="Rectangle 2"/>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375812"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951999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7">
            <a:extLst>
              <a:ext uri="{FF2B5EF4-FFF2-40B4-BE49-F238E27FC236}">
                <a16:creationId xmlns:a16="http://schemas.microsoft.com/office/drawing/2014/main" id="{835719CC-63C0-11F8-F133-C02C4A5F609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59C5C8F-05AE-6345-8FD2-860A750CFBB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1266" name="Rectangle 2">
            <a:extLst>
              <a:ext uri="{FF2B5EF4-FFF2-40B4-BE49-F238E27FC236}">
                <a16:creationId xmlns:a16="http://schemas.microsoft.com/office/drawing/2014/main" id="{C83F070D-2F50-1D49-2E32-28437FF93325}"/>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8195" name="Rectangle 3">
            <a:extLst>
              <a:ext uri="{FF2B5EF4-FFF2-40B4-BE49-F238E27FC236}">
                <a16:creationId xmlns:a16="http://schemas.microsoft.com/office/drawing/2014/main" id="{3EB64C2D-CB4D-EED4-E6D1-A3A7019FC371}"/>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7">
            <a:extLst>
              <a:ext uri="{FF2B5EF4-FFF2-40B4-BE49-F238E27FC236}">
                <a16:creationId xmlns:a16="http://schemas.microsoft.com/office/drawing/2014/main" id="{835719CC-63C0-11F8-F133-C02C4A5F609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59C5C8F-05AE-6345-8FD2-860A750CFBB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1266" name="Rectangle 2">
            <a:extLst>
              <a:ext uri="{FF2B5EF4-FFF2-40B4-BE49-F238E27FC236}">
                <a16:creationId xmlns:a16="http://schemas.microsoft.com/office/drawing/2014/main" id="{C83F070D-2F50-1D49-2E32-28437FF93325}"/>
              </a:ext>
            </a:extLst>
          </p:cNvPr>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8195" name="Rectangle 3">
            <a:extLst>
              <a:ext uri="{FF2B5EF4-FFF2-40B4-BE49-F238E27FC236}">
                <a16:creationId xmlns:a16="http://schemas.microsoft.com/office/drawing/2014/main" id="{3EB64C2D-CB4D-EED4-E6D1-A3A7019FC371}"/>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713148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78198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7">
            <a:extLst>
              <a:ext uri="{FF2B5EF4-FFF2-40B4-BE49-F238E27FC236}">
                <a16:creationId xmlns:a16="http://schemas.microsoft.com/office/drawing/2014/main" id="{835719CC-63C0-11F8-F133-C02C4A5F609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59C5C8F-05AE-6345-8FD2-860A750CFBB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1266" name="Rectangle 2">
            <a:extLst>
              <a:ext uri="{FF2B5EF4-FFF2-40B4-BE49-F238E27FC236}">
                <a16:creationId xmlns:a16="http://schemas.microsoft.com/office/drawing/2014/main" id="{C83F070D-2F50-1D49-2E32-28437FF93325}"/>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8195" name="Rectangle 3">
            <a:extLst>
              <a:ext uri="{FF2B5EF4-FFF2-40B4-BE49-F238E27FC236}">
                <a16:creationId xmlns:a16="http://schemas.microsoft.com/office/drawing/2014/main" id="{3EB64C2D-CB4D-EED4-E6D1-A3A7019FC371}"/>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37766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7">
            <a:extLst>
              <a:ext uri="{FF2B5EF4-FFF2-40B4-BE49-F238E27FC236}">
                <a16:creationId xmlns:a16="http://schemas.microsoft.com/office/drawing/2014/main" id="{83B96C87-E9E8-B3CD-E6CA-243355AD334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FE1D5CE-ECCC-2945-91F8-A572F44923E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2" name="Rectangle 2">
            <a:extLst>
              <a:ext uri="{FF2B5EF4-FFF2-40B4-BE49-F238E27FC236}">
                <a16:creationId xmlns:a16="http://schemas.microsoft.com/office/drawing/2014/main" id="{A5FCF5A3-0E54-3879-AF36-4954D73A3BA8}"/>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14339" name="Rectangle 3">
            <a:extLst>
              <a:ext uri="{FF2B5EF4-FFF2-40B4-BE49-F238E27FC236}">
                <a16:creationId xmlns:a16="http://schemas.microsoft.com/office/drawing/2014/main" id="{C3812054-F880-D806-4266-3938615830EB}"/>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B8B4442-1D24-C848-AD4D-77BC32B38790}"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4034" name="Rectangle 2"/>
          <p:cNvSpPr>
            <a:spLocks noGrp="1" noRot="1" noChangeAspect="1" noChangeArrowheads="1"/>
          </p:cNvSpPr>
          <p:nvPr>
            <p:ph type="sldImg"/>
          </p:nvPr>
        </p:nvSpPr>
        <p:spPr>
          <a:solidFill>
            <a:srgbClr val="FFFFFF"/>
          </a:solidFill>
          <a:ln/>
        </p:spPr>
      </p:sp>
      <p:sp>
        <p:nvSpPr>
          <p:cNvPr id="6041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x-none" altLang="x-none"/>
          </a:p>
        </p:txBody>
      </p:sp>
    </p:spTree>
    <p:extLst>
      <p:ext uri="{BB962C8B-B14F-4D97-AF65-F5344CB8AC3E}">
        <p14:creationId xmlns:p14="http://schemas.microsoft.com/office/powerpoint/2010/main" val="13727016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733EC5D-19D0-9542-A942-ECCC657012F0}"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97</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6082" name="Rectangle 2"/>
          <p:cNvSpPr>
            <a:spLocks noGrp="1" noRot="1" noChangeAspect="1" noChangeArrowheads="1"/>
          </p:cNvSpPr>
          <p:nvPr>
            <p:ph type="sldImg"/>
          </p:nvPr>
        </p:nvSpPr>
        <p:spPr>
          <a:solidFill>
            <a:srgbClr val="FFFFFF"/>
          </a:solidFill>
          <a:ln/>
        </p:spPr>
      </p:sp>
      <p:sp>
        <p:nvSpPr>
          <p:cNvPr id="624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x-none" altLang="x-none"/>
          </a:p>
        </p:txBody>
      </p:sp>
    </p:spTree>
    <p:extLst>
      <p:ext uri="{BB962C8B-B14F-4D97-AF65-F5344CB8AC3E}">
        <p14:creationId xmlns:p14="http://schemas.microsoft.com/office/powerpoint/2010/main" val="1375869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CEA87CBC-0E53-C04C-AA9D-C1EE16A0FA0B}"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98</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8130" name="Rectangle 2"/>
          <p:cNvSpPr>
            <a:spLocks noGrp="1" noRot="1" noChangeAspect="1" noChangeArrowheads="1"/>
          </p:cNvSpPr>
          <p:nvPr>
            <p:ph type="sldImg"/>
          </p:nvPr>
        </p:nvSpPr>
        <p:spPr>
          <a:solidFill>
            <a:srgbClr val="FFFFFF"/>
          </a:solidFill>
          <a:ln/>
        </p:spPr>
      </p:sp>
      <p:sp>
        <p:nvSpPr>
          <p:cNvPr id="6451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x-none" altLang="x-none"/>
          </a:p>
        </p:txBody>
      </p:sp>
    </p:spTree>
    <p:extLst>
      <p:ext uri="{BB962C8B-B14F-4D97-AF65-F5344CB8AC3E}">
        <p14:creationId xmlns:p14="http://schemas.microsoft.com/office/powerpoint/2010/main" val="3337883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0233894B-B5BB-3245-9446-53B0D7D6CA6C}"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99</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0178" name="Rectangle 2"/>
          <p:cNvSpPr>
            <a:spLocks noGrp="1" noRot="1" noChangeAspect="1" noChangeArrowheads="1"/>
          </p:cNvSpPr>
          <p:nvPr>
            <p:ph type="sldImg"/>
          </p:nvPr>
        </p:nvSpPr>
        <p:spPr>
          <a:solidFill>
            <a:srgbClr val="FFFFFF"/>
          </a:solidFill>
          <a:ln/>
        </p:spPr>
      </p:sp>
      <p:sp>
        <p:nvSpPr>
          <p:cNvPr id="665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x-none" altLang="x-none"/>
          </a:p>
        </p:txBody>
      </p:sp>
    </p:spTree>
    <p:extLst>
      <p:ext uri="{BB962C8B-B14F-4D97-AF65-F5344CB8AC3E}">
        <p14:creationId xmlns:p14="http://schemas.microsoft.com/office/powerpoint/2010/main" val="24435222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a16="http://schemas.microsoft.com/office/drawing/2014/main" id="{76DEB96B-E257-A3FA-1278-6B035EC27D2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8E3B25A-FC21-604C-9CB2-E888A213300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170" name="Rectangle 2">
            <a:extLst>
              <a:ext uri="{FF2B5EF4-FFF2-40B4-BE49-F238E27FC236}">
                <a16:creationId xmlns:a16="http://schemas.microsoft.com/office/drawing/2014/main" id="{9CBBB9DE-3CC8-F53C-2D21-DF223A7C8710}"/>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16387" name="Rectangle 3">
            <a:extLst>
              <a:ext uri="{FF2B5EF4-FFF2-40B4-BE49-F238E27FC236}">
                <a16:creationId xmlns:a16="http://schemas.microsoft.com/office/drawing/2014/main" id="{A1FE362C-32D0-F6FC-5D76-7D9D5DEB1946}"/>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ltLang="en-US" i="1">
                <a:latin typeface="Arial" panose="020B0604020202020204" pitchFamily="34" charset="0"/>
                <a:ea typeface="ＭＳ Ｐゴシック" panose="020B0600070205080204" pitchFamily="34" charset="-128"/>
              </a:rPr>
              <a:t>Robust questions</a:t>
            </a:r>
            <a:r>
              <a:rPr lang="en-US" altLang="en-US">
                <a:latin typeface="Arial" panose="020B0604020202020204" pitchFamily="34" charset="0"/>
                <a:ea typeface="ＭＳ Ｐゴシック" panose="020B0600070205080204" pitchFamily="34" charset="-128"/>
              </a:rPr>
              <a:t> to check for understanding</a:t>
            </a:r>
          </a:p>
          <a:p>
            <a:pPr eaLnBrk="1" hangingPunct="1"/>
            <a:r>
              <a:rPr lang="en-US" altLang="en-US" i="1">
                <a:latin typeface="Arial" panose="020B0604020202020204" pitchFamily="34" charset="0"/>
                <a:ea typeface="ＭＳ Ｐゴシック" panose="020B0600070205080204" pitchFamily="34" charset="-128"/>
              </a:rPr>
              <a:t>Prompts</a:t>
            </a:r>
            <a:r>
              <a:rPr lang="en-US" altLang="en-US">
                <a:latin typeface="Arial" panose="020B0604020202020204" pitchFamily="34" charset="0"/>
                <a:ea typeface="ＭＳ Ｐゴシック" panose="020B0600070205080204" pitchFamily="34" charset="-128"/>
              </a:rPr>
              <a:t> that focus on cognitive and metacognitive processes </a:t>
            </a:r>
          </a:p>
          <a:p>
            <a:pPr eaLnBrk="1" hangingPunct="1"/>
            <a:r>
              <a:rPr lang="en-US" altLang="en-US" i="1">
                <a:latin typeface="Arial" panose="020B0604020202020204" pitchFamily="34" charset="0"/>
                <a:ea typeface="ＭＳ Ｐゴシック" panose="020B0600070205080204" pitchFamily="34" charset="-128"/>
              </a:rPr>
              <a:t>Cues</a:t>
            </a:r>
            <a:r>
              <a:rPr lang="en-US" altLang="en-US">
                <a:latin typeface="Arial" panose="020B0604020202020204" pitchFamily="34" charset="0"/>
                <a:ea typeface="ＭＳ Ｐゴシック" panose="020B0600070205080204" pitchFamily="34" charset="-128"/>
              </a:rPr>
              <a:t> to shift attention to sources</a:t>
            </a:r>
          </a:p>
          <a:p>
            <a:pPr eaLnBrk="1" hangingPunct="1"/>
            <a:r>
              <a:rPr lang="en-US" altLang="en-US" i="1">
                <a:latin typeface="Arial" panose="020B0604020202020204" pitchFamily="34" charset="0"/>
                <a:ea typeface="ＭＳ Ｐゴシック" panose="020B0600070205080204" pitchFamily="34" charset="-128"/>
              </a:rPr>
              <a:t>Direct explanation and modeling</a:t>
            </a:r>
            <a:r>
              <a:rPr lang="en-US" altLang="en-US">
                <a:latin typeface="Arial" panose="020B0604020202020204" pitchFamily="34" charset="0"/>
                <a:ea typeface="ＭＳ Ｐゴシック" panose="020B0600070205080204" pitchFamily="34" charset="-128"/>
              </a:rPr>
              <a:t> to re-teach</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a16="http://schemas.microsoft.com/office/drawing/2014/main" id="{76DEB96B-E257-A3FA-1278-6B035EC27D2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8E3B25A-FC21-604C-9CB2-E888A213300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170" name="Rectangle 2">
            <a:extLst>
              <a:ext uri="{FF2B5EF4-FFF2-40B4-BE49-F238E27FC236}">
                <a16:creationId xmlns:a16="http://schemas.microsoft.com/office/drawing/2014/main" id="{9CBBB9DE-3CC8-F53C-2D21-DF223A7C8710}"/>
              </a:ext>
            </a:extLst>
          </p:cNvPr>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16387" name="Rectangle 3">
            <a:extLst>
              <a:ext uri="{FF2B5EF4-FFF2-40B4-BE49-F238E27FC236}">
                <a16:creationId xmlns:a16="http://schemas.microsoft.com/office/drawing/2014/main" id="{A1FE362C-32D0-F6FC-5D76-7D9D5DEB1946}"/>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ltLang="en-US" i="1">
                <a:latin typeface="Arial" panose="020B0604020202020204" pitchFamily="34" charset="0"/>
                <a:ea typeface="ＭＳ Ｐゴシック" panose="020B0600070205080204" pitchFamily="34" charset="-128"/>
              </a:rPr>
              <a:t>Robust questions</a:t>
            </a:r>
            <a:r>
              <a:rPr lang="en-US" altLang="en-US">
                <a:latin typeface="Arial" panose="020B0604020202020204" pitchFamily="34" charset="0"/>
                <a:ea typeface="ＭＳ Ｐゴシック" panose="020B0600070205080204" pitchFamily="34" charset="-128"/>
              </a:rPr>
              <a:t> to check for understanding</a:t>
            </a:r>
          </a:p>
          <a:p>
            <a:pPr eaLnBrk="1" hangingPunct="1"/>
            <a:r>
              <a:rPr lang="en-US" altLang="en-US" i="1">
                <a:latin typeface="Arial" panose="020B0604020202020204" pitchFamily="34" charset="0"/>
                <a:ea typeface="ＭＳ Ｐゴシック" panose="020B0600070205080204" pitchFamily="34" charset="-128"/>
              </a:rPr>
              <a:t>Prompts</a:t>
            </a:r>
            <a:r>
              <a:rPr lang="en-US" altLang="en-US">
                <a:latin typeface="Arial" panose="020B0604020202020204" pitchFamily="34" charset="0"/>
                <a:ea typeface="ＭＳ Ｐゴシック" panose="020B0600070205080204" pitchFamily="34" charset="-128"/>
              </a:rPr>
              <a:t> that focus on cognitive and metacognitive processes </a:t>
            </a:r>
          </a:p>
          <a:p>
            <a:pPr eaLnBrk="1" hangingPunct="1"/>
            <a:r>
              <a:rPr lang="en-US" altLang="en-US" i="1">
                <a:latin typeface="Arial" panose="020B0604020202020204" pitchFamily="34" charset="0"/>
                <a:ea typeface="ＭＳ Ｐゴシック" panose="020B0600070205080204" pitchFamily="34" charset="-128"/>
              </a:rPr>
              <a:t>Cues</a:t>
            </a:r>
            <a:r>
              <a:rPr lang="en-US" altLang="en-US">
                <a:latin typeface="Arial" panose="020B0604020202020204" pitchFamily="34" charset="0"/>
                <a:ea typeface="ＭＳ Ｐゴシック" panose="020B0600070205080204" pitchFamily="34" charset="-128"/>
              </a:rPr>
              <a:t> to shift attention to sources</a:t>
            </a:r>
          </a:p>
          <a:p>
            <a:pPr eaLnBrk="1" hangingPunct="1"/>
            <a:r>
              <a:rPr lang="en-US" altLang="en-US" i="1">
                <a:latin typeface="Arial" panose="020B0604020202020204" pitchFamily="34" charset="0"/>
                <a:ea typeface="ＭＳ Ｐゴシック" panose="020B0600070205080204" pitchFamily="34" charset="-128"/>
              </a:rPr>
              <a:t>Direct explanation and modeling</a:t>
            </a:r>
            <a:r>
              <a:rPr lang="en-US" altLang="en-US">
                <a:latin typeface="Arial" panose="020B0604020202020204" pitchFamily="34" charset="0"/>
                <a:ea typeface="ＭＳ Ｐゴシック" panose="020B0600070205080204" pitchFamily="34" charset="-128"/>
              </a:rPr>
              <a:t> to re-teach</a:t>
            </a:r>
          </a:p>
        </p:txBody>
      </p:sp>
    </p:spTree>
    <p:extLst>
      <p:ext uri="{BB962C8B-B14F-4D97-AF65-F5344CB8AC3E}">
        <p14:creationId xmlns:p14="http://schemas.microsoft.com/office/powerpoint/2010/main" val="28931130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8d3a714390_0_14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8d3a714390_0_140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3 minutes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These distributed scaffolds are critical. So we might start by asking robust questions, questions that cause students to consider some background knowledge for instance. Students often temporarily forget how to utilize information in the face of a new task. So our questions may make them say “Oh, I forgot about that!” But sometimes the questions aren’t enough and we have to follow up with some prompts. Prompts are ways to get students to consider what it is that they might not be seeing within that space. Cues are even more overt. Cues are when we start saying “Take a look again at the diagram on page 72, and then thinking about my question again.” We’re actually shifting their attention. And if those kinds of scaffolds don’t work, then we go back to direct explanation or model as needed. So let’s take a look at a 9</a:t>
            </a:r>
            <a:r>
              <a:rPr lang="en-US" baseline="30000" dirty="0"/>
              <a:t>th</a:t>
            </a:r>
            <a:r>
              <a:rPr lang="en-US" dirty="0"/>
              <a:t> grade English. Teacher, and she’s providing some distributed scaffolds with a student who’s having some difficulties on the informational article he’s writing. </a:t>
            </a:r>
            <a:endParaRPr dirty="0"/>
          </a:p>
        </p:txBody>
      </p:sp>
      <p:sp>
        <p:nvSpPr>
          <p:cNvPr id="687" name="Google Shape;687;g8d3a714390_0_1408: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 sz="1200" b="0" i="0" u="none" strike="noStrike" kern="1200" cap="none" spc="0" normalizeH="0" baseline="0" noProof="0">
                <a:ln>
                  <a:noFill/>
                </a:ln>
                <a:solidFill>
                  <a:prstClr val="black"/>
                </a:solidFill>
                <a:effectLst/>
                <a:uLnTx/>
                <a:uFillTx/>
                <a:latin typeface="Calibri" panose="020F0502020204030204"/>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103</a:t>
            </a:fld>
            <a:endParaRPr kumimoji="0"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067321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a:extLst>
              <a:ext uri="{FF2B5EF4-FFF2-40B4-BE49-F238E27FC236}">
                <a16:creationId xmlns:a16="http://schemas.microsoft.com/office/drawing/2014/main" id="{9BA14182-11DA-A140-1287-6163894DDC6D}"/>
              </a:ext>
            </a:extLst>
          </p:cNvPr>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4435" name="Rectangle 3">
            <a:extLst>
              <a:ext uri="{FF2B5EF4-FFF2-40B4-BE49-F238E27FC236}">
                <a16:creationId xmlns:a16="http://schemas.microsoft.com/office/drawing/2014/main" id="{F0E886DA-FE38-6086-F493-C07A2540ABF3}"/>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769076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a:extLst>
              <a:ext uri="{FF2B5EF4-FFF2-40B4-BE49-F238E27FC236}">
                <a16:creationId xmlns:a16="http://schemas.microsoft.com/office/drawing/2014/main" id="{EB496A2B-1F5D-DFCB-8C07-FE2ED1C4F1D6}"/>
              </a:ext>
            </a:extLst>
          </p:cNvPr>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1059" name="Rectangle 3">
            <a:extLst>
              <a:ext uri="{FF2B5EF4-FFF2-40B4-BE49-F238E27FC236}">
                <a16:creationId xmlns:a16="http://schemas.microsoft.com/office/drawing/2014/main" id="{27C05152-342F-654E-39F1-E8D00BEBF26F}"/>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600 sixth graders surveyed said they wanted the teacher to:</a:t>
            </a:r>
          </a:p>
          <a:p>
            <a:pPr lvl="2"/>
            <a:r>
              <a:rPr lang="en-US" altLang="en-US"/>
              <a:t>Describe what he or she did to understand an occurrence in the text;</a:t>
            </a:r>
          </a:p>
          <a:p>
            <a:pPr lvl="2"/>
            <a:r>
              <a:rPr lang="en-US" altLang="en-US"/>
              <a:t>Demonstrate how they knew when they had the correct meaning for the word; and</a:t>
            </a:r>
          </a:p>
          <a:p>
            <a:pPr lvl="2"/>
            <a:r>
              <a:rPr lang="en-US" altLang="en-US"/>
              <a:t>Show how the teacher applies specific reading processes (Block, 2004)</a:t>
            </a:r>
          </a:p>
          <a:p>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a:t>
            </a:r>
            <a:r>
              <a:rPr lang="en-US" baseline="0" dirty="0"/>
              <a:t> participants to the three purpose statements on p. 66, and ask them to read them, then meet with their North compass partner to discuss the two questions on the slide. Allow 10 minutes for the activity.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0C092A-5867-DA4C-B95F-558A3D9A991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95508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(WTT pg.129)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solidFill>
                  <a:srgbClr val="0000DD"/>
                </a:solidFill>
                <a:effectLst/>
                <a:latin typeface="Macho"/>
              </a:rPr>
              <a:t>There is no one, right way to teach. </a:t>
            </a:r>
            <a:r>
              <a:rPr lang="en-US" sz="1800" dirty="0">
                <a:effectLst/>
                <a:latin typeface="Macho"/>
              </a:rPr>
              <a:t>There are many ways to engage students in meaningful learning tasks. The tools, techniques, and instructional strategies we have available fit into four major categories.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800" dirty="0">
                <a:effectLst/>
                <a:latin typeface="Macho"/>
              </a:rPr>
              <a:t>There is no prescribed order to these phases of learning, but each of them is important to ensuring learning. You can cycle through these phases several times in one lesson, returning to different phases throughout the experience. </a:t>
            </a:r>
            <a:endParaRPr lang="en-US" dirty="0">
              <a:effectLst/>
            </a:endParaRPr>
          </a:p>
          <a:p>
            <a:endParaRPr lang="en-US" dirty="0"/>
          </a:p>
          <a:p>
            <a:r>
              <a:rPr lang="en-US" sz="1800" b="1" i="1" dirty="0">
                <a:effectLst/>
                <a:latin typeface="Macho"/>
              </a:rPr>
              <a:t>Focused instruction: </a:t>
            </a:r>
            <a:r>
              <a:rPr lang="en-US" sz="1800" dirty="0">
                <a:effectLst/>
                <a:latin typeface="Macho"/>
              </a:rPr>
              <a:t>Providing students with information about what they will learn as well as input that they can use during the learning process </a:t>
            </a:r>
            <a:endParaRPr lang="en-US" dirty="0">
              <a:effectLst/>
            </a:endParaRPr>
          </a:p>
          <a:p>
            <a:r>
              <a:rPr lang="en-US" sz="1800" b="1" i="1" dirty="0">
                <a:effectLst/>
                <a:latin typeface="Macho"/>
              </a:rPr>
              <a:t>Guided instruction: </a:t>
            </a:r>
            <a:r>
              <a:rPr lang="en-US" sz="1800" dirty="0">
                <a:effectLst/>
                <a:latin typeface="Macho"/>
              </a:rPr>
              <a:t>Scaffolding experiences without telling students what to think, which includes responding to errors and misconceptions </a:t>
            </a:r>
            <a:endParaRPr lang="en-US" dirty="0">
              <a:effectLst/>
            </a:endParaRPr>
          </a:p>
          <a:p>
            <a:r>
              <a:rPr lang="en-US" sz="1800" b="1" i="1" dirty="0">
                <a:effectLst/>
                <a:latin typeface="Macho"/>
              </a:rPr>
              <a:t>Collaborative learning: </a:t>
            </a:r>
            <a:r>
              <a:rPr lang="en-US" sz="1800" dirty="0">
                <a:effectLst/>
                <a:latin typeface="Macho"/>
              </a:rPr>
              <a:t>Engaging students in peer-to- peer learning through the use of academic language and argumentation skills </a:t>
            </a:r>
            <a:endParaRPr lang="en-US" dirty="0">
              <a:effectLst/>
            </a:endParaRPr>
          </a:p>
          <a:p>
            <a:r>
              <a:rPr lang="en-US" sz="1800" b="1" i="1" dirty="0">
                <a:effectLst/>
                <a:latin typeface="Macho"/>
              </a:rPr>
              <a:t>Independent learning: </a:t>
            </a:r>
            <a:r>
              <a:rPr lang="en-US" sz="1800" dirty="0">
                <a:effectLst/>
                <a:latin typeface="Macho"/>
              </a:rPr>
              <a:t>Assigning students tasks that allow for practice and application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65F42C-9215-ED4C-B7BB-458ADD1552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764266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811191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094251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30487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A1C65A7-1A74-8C87-B2F0-BAC72EBFF77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C6DC843-1AF6-304E-A507-3A2DA6D879A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4786" name="Rectangle 2">
            <a:extLst>
              <a:ext uri="{FF2B5EF4-FFF2-40B4-BE49-F238E27FC236}">
                <a16:creationId xmlns:a16="http://schemas.microsoft.com/office/drawing/2014/main" id="{EA8DD678-2BD6-901C-A48E-BDE2A4642195}"/>
              </a:ext>
            </a:extLst>
          </p:cNvPr>
          <p:cNvSpPr>
            <a:spLocks noGrp="1" noRot="1" noChangeAspect="1" noChangeArrowheads="1" noTextEdit="1"/>
          </p:cNvSpPr>
          <p:nvPr>
            <p:ph type="sldImg"/>
          </p:nvPr>
        </p:nvSpPr>
        <p:spPr>
          <a:ln/>
        </p:spPr>
      </p:sp>
      <p:sp>
        <p:nvSpPr>
          <p:cNvPr id="374787" name="Rectangle 3">
            <a:extLst>
              <a:ext uri="{FF2B5EF4-FFF2-40B4-BE49-F238E27FC236}">
                <a16:creationId xmlns:a16="http://schemas.microsoft.com/office/drawing/2014/main" id="{E05C8591-9B87-5D77-094F-05D05768D9EA}"/>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73255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AF19E-07E4-D940-63DB-3292DCE4B9CA}"/>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D646338-977D-A268-268B-3579B4C0CEA7}"/>
              </a:ext>
            </a:extLst>
          </p:cNvPr>
          <p:cNvSpPr>
            <a:spLocks noGrp="1"/>
          </p:cNvSpPr>
          <p:nvPr>
            <p:ph type="subTitle" idx="1"/>
          </p:nvPr>
        </p:nvSpPr>
        <p:spPr>
          <a:xfrm>
            <a:off x="1524000" y="3602037"/>
            <a:ext cx="9144000" cy="1655763"/>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956A23E-5568-1EC3-7FD0-F54CA29B5FC0}"/>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5" name="Footer Placeholder 4">
            <a:extLst>
              <a:ext uri="{FF2B5EF4-FFF2-40B4-BE49-F238E27FC236}">
                <a16:creationId xmlns:a16="http://schemas.microsoft.com/office/drawing/2014/main" id="{9BB6D8F7-B2E8-5309-CD95-69743B0E4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E55DB-7435-CF6C-569E-678BDBD88DF8}"/>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3103219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512DA-ED4A-733B-6ED4-F400EB1669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4E65C1-C2B3-4D60-726A-379F991751C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0BF4EC-7D88-44D0-6C93-59D9CDE93232}"/>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5" name="Footer Placeholder 4">
            <a:extLst>
              <a:ext uri="{FF2B5EF4-FFF2-40B4-BE49-F238E27FC236}">
                <a16:creationId xmlns:a16="http://schemas.microsoft.com/office/drawing/2014/main" id="{713D5FB0-31A9-6903-2B8D-E862AD6A1D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B7C3E5-1576-BDE6-B431-F9F7E8E1ADDB}"/>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5614882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4"/>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067322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1943152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3964783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4871002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4827576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18426293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01948005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20664F-90E0-4FB9-BD4A-FD48516D483E}"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17268492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20664F-90E0-4FB9-BD4A-FD48516D483E}" type="datetimeFigureOut">
              <a:rPr lang="en-US" smtClean="0"/>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5636489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20664F-90E0-4FB9-BD4A-FD48516D483E}" type="datetimeFigureOut">
              <a:rPr lang="en-US" smtClean="0"/>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658185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D767D9-818C-A61E-CB84-F643E08FC1E8}"/>
              </a:ext>
            </a:extLst>
          </p:cNvPr>
          <p:cNvSpPr>
            <a:spLocks noGrp="1"/>
          </p:cNvSpPr>
          <p:nvPr>
            <p:ph type="title" orient="vert"/>
          </p:nvPr>
        </p:nvSpPr>
        <p:spPr>
          <a:xfrm>
            <a:off x="8724902"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3B41809-7494-B51C-E49B-A0D8A86D7469}"/>
              </a:ext>
            </a:extLst>
          </p:cNvPr>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7C6207-B62B-559D-0B94-942195600B3E}"/>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5" name="Footer Placeholder 4">
            <a:extLst>
              <a:ext uri="{FF2B5EF4-FFF2-40B4-BE49-F238E27FC236}">
                <a16:creationId xmlns:a16="http://schemas.microsoft.com/office/drawing/2014/main" id="{1689D814-D00F-75CE-C44D-4023A8020F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073B7D-2624-2DC4-FEDE-CC3AF24D02BE}"/>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20362055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0664F-90E0-4FB9-BD4A-FD48516D483E}"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17968293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90725001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29155146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78937505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56010234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E6E7282-EE0A-A64A-B6BC-F811DCFE179C}"/>
              </a:ext>
            </a:extLst>
          </p:cNvPr>
          <p:cNvSpPr/>
          <p:nvPr userDrawn="1"/>
        </p:nvSpPr>
        <p:spPr>
          <a:xfrm>
            <a:off x="0" y="2"/>
            <a:ext cx="12192000" cy="6174889"/>
          </a:xfrm>
          <a:prstGeom prst="rect">
            <a:avLst/>
          </a:prstGeom>
          <a:solidFill>
            <a:srgbClr val="007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dirty="0"/>
          </a:p>
        </p:txBody>
      </p:sp>
      <p:sp>
        <p:nvSpPr>
          <p:cNvPr id="15" name="Rectangle 14">
            <a:extLst>
              <a:ext uri="{FF2B5EF4-FFF2-40B4-BE49-F238E27FC236}">
                <a16:creationId xmlns:a16="http://schemas.microsoft.com/office/drawing/2014/main" id="{3560E607-4062-FF4C-8CDA-D1339DE82FE3}"/>
              </a:ext>
            </a:extLst>
          </p:cNvPr>
          <p:cNvSpPr/>
          <p:nvPr userDrawn="1"/>
        </p:nvSpPr>
        <p:spPr>
          <a:xfrm>
            <a:off x="496391" y="522516"/>
            <a:ext cx="11199223" cy="513916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685783" rtl="0" eaLnBrk="1" latinLnBrk="0" hangingPunct="1"/>
            <a:endParaRPr lang="en-US" sz="1351" dirty="0"/>
          </a:p>
        </p:txBody>
      </p:sp>
      <p:sp>
        <p:nvSpPr>
          <p:cNvPr id="3" name="Subtitle 2">
            <a:extLst>
              <a:ext uri="{FF2B5EF4-FFF2-40B4-BE49-F238E27FC236}">
                <a16:creationId xmlns:a16="http://schemas.microsoft.com/office/drawing/2014/main" id="{FAE5BE65-FF0B-2E42-98F9-16056F92C5EC}"/>
              </a:ext>
            </a:extLst>
          </p:cNvPr>
          <p:cNvSpPr>
            <a:spLocks noGrp="1"/>
          </p:cNvSpPr>
          <p:nvPr>
            <p:ph type="subTitle" idx="1"/>
          </p:nvPr>
        </p:nvSpPr>
        <p:spPr>
          <a:xfrm>
            <a:off x="2151175" y="4747125"/>
            <a:ext cx="9144000" cy="647836"/>
          </a:xfrm>
        </p:spPr>
        <p:txBody>
          <a:bodyPr/>
          <a:lstStyle>
            <a:lvl1pPr marL="0" indent="0" algn="r">
              <a:buNone/>
              <a:defRPr sz="1800">
                <a:solidFill>
                  <a:schemeClr val="bg1">
                    <a:lumMod val="75000"/>
                  </a:schemeClr>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dirty="0"/>
              <a:t>Click to edit Master subtitle style</a:t>
            </a:r>
          </a:p>
        </p:txBody>
      </p:sp>
      <p:sp>
        <p:nvSpPr>
          <p:cNvPr id="7" name="Title 15">
            <a:extLst>
              <a:ext uri="{FF2B5EF4-FFF2-40B4-BE49-F238E27FC236}">
                <a16:creationId xmlns:a16="http://schemas.microsoft.com/office/drawing/2014/main" id="{979834CE-5B61-F942-B1E4-21B5C0E5F528}"/>
              </a:ext>
            </a:extLst>
          </p:cNvPr>
          <p:cNvSpPr>
            <a:spLocks noGrp="1"/>
          </p:cNvSpPr>
          <p:nvPr>
            <p:ph type="title" hasCustomPrompt="1"/>
          </p:nvPr>
        </p:nvSpPr>
        <p:spPr>
          <a:xfrm>
            <a:off x="1427967" y="2273477"/>
            <a:ext cx="9867208" cy="2346267"/>
          </a:xfrm>
        </p:spPr>
        <p:txBody>
          <a:bodyPr anchor="b" anchorCtr="0">
            <a:normAutofit/>
          </a:bodyPr>
          <a:lstStyle>
            <a:lvl1pPr algn="r">
              <a:defRPr sz="4051" b="1">
                <a:solidFill>
                  <a:schemeClr val="bg1"/>
                </a:solidFill>
              </a:defRPr>
            </a:lvl1pPr>
          </a:lstStyle>
          <a:p>
            <a:r>
              <a:rPr lang="en-US" dirty="0"/>
              <a:t>Corwin Title Slide Option 2</a:t>
            </a:r>
          </a:p>
        </p:txBody>
      </p:sp>
    </p:spTree>
    <p:extLst>
      <p:ext uri="{BB962C8B-B14F-4D97-AF65-F5344CB8AC3E}">
        <p14:creationId xmlns:p14="http://schemas.microsoft.com/office/powerpoint/2010/main" val="352842365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342891" lvl="0" indent="-257168">
              <a:spcBef>
                <a:spcPts val="0"/>
              </a:spcBef>
              <a:spcAft>
                <a:spcPts val="0"/>
              </a:spcAft>
              <a:buSzPts val="1800"/>
              <a:buChar char="●"/>
              <a:defRPr/>
            </a:lvl1pPr>
            <a:lvl2pPr marL="685783" lvl="1" indent="-238119">
              <a:spcBef>
                <a:spcPts val="1200"/>
              </a:spcBef>
              <a:spcAft>
                <a:spcPts val="0"/>
              </a:spcAft>
              <a:buSzPts val="1400"/>
              <a:buChar char="○"/>
              <a:defRPr/>
            </a:lvl2pPr>
            <a:lvl3pPr marL="1028674" lvl="2" indent="-238119">
              <a:spcBef>
                <a:spcPts val="1200"/>
              </a:spcBef>
              <a:spcAft>
                <a:spcPts val="0"/>
              </a:spcAft>
              <a:buSzPts val="1400"/>
              <a:buChar char="■"/>
              <a:defRPr/>
            </a:lvl3pPr>
            <a:lvl4pPr marL="1371566" lvl="3" indent="-238119">
              <a:spcBef>
                <a:spcPts val="1200"/>
              </a:spcBef>
              <a:spcAft>
                <a:spcPts val="0"/>
              </a:spcAft>
              <a:buSzPts val="1400"/>
              <a:buChar char="●"/>
              <a:defRPr/>
            </a:lvl4pPr>
            <a:lvl5pPr marL="1714457" lvl="4" indent="-238119">
              <a:spcBef>
                <a:spcPts val="1200"/>
              </a:spcBef>
              <a:spcAft>
                <a:spcPts val="0"/>
              </a:spcAft>
              <a:buSzPts val="1400"/>
              <a:buChar char="○"/>
              <a:defRPr/>
            </a:lvl5pPr>
            <a:lvl6pPr marL="2057349" lvl="5" indent="-238119">
              <a:spcBef>
                <a:spcPts val="1200"/>
              </a:spcBef>
              <a:spcAft>
                <a:spcPts val="0"/>
              </a:spcAft>
              <a:buSzPts val="1400"/>
              <a:buChar char="■"/>
              <a:defRPr/>
            </a:lvl6pPr>
            <a:lvl7pPr marL="2400240" lvl="6" indent="-238119">
              <a:spcBef>
                <a:spcPts val="1200"/>
              </a:spcBef>
              <a:spcAft>
                <a:spcPts val="0"/>
              </a:spcAft>
              <a:buSzPts val="1400"/>
              <a:buChar char="●"/>
              <a:defRPr/>
            </a:lvl7pPr>
            <a:lvl8pPr marL="2743131" lvl="7" indent="-238119">
              <a:spcBef>
                <a:spcPts val="1200"/>
              </a:spcBef>
              <a:spcAft>
                <a:spcPts val="0"/>
              </a:spcAft>
              <a:buSzPts val="1400"/>
              <a:buChar char="○"/>
              <a:defRPr/>
            </a:lvl8pPr>
            <a:lvl9pPr marL="3086023" lvl="8" indent="-238119">
              <a:spcBef>
                <a:spcPts val="1200"/>
              </a:spcBef>
              <a:spcAft>
                <a:spcPts val="120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7951107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6"/>
        <p:cNvGrpSpPr/>
        <p:nvPr/>
      </p:nvGrpSpPr>
      <p:grpSpPr>
        <a:xfrm>
          <a:off x="0" y="0"/>
          <a:ext cx="0" cy="0"/>
          <a:chOff x="0" y="0"/>
          <a:chExt cx="0" cy="0"/>
        </a:xfrm>
      </p:grpSpPr>
      <p:sp>
        <p:nvSpPr>
          <p:cNvPr id="19" name="Google Shape;19;p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12560825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342891" lvl="0" indent="-171446" algn="l">
              <a:lnSpc>
                <a:spcPct val="90000"/>
              </a:lnSpc>
              <a:spcBef>
                <a:spcPts val="751"/>
              </a:spcBef>
              <a:spcAft>
                <a:spcPts val="0"/>
              </a:spcAft>
              <a:buClr>
                <a:schemeClr val="dk1"/>
              </a:buClr>
              <a:buSzPts val="2400"/>
              <a:buNone/>
              <a:defRPr sz="1800" b="1"/>
            </a:lvl1pPr>
            <a:lvl2pPr marL="685783" lvl="1" indent="-171446" algn="l">
              <a:lnSpc>
                <a:spcPct val="90000"/>
              </a:lnSpc>
              <a:spcBef>
                <a:spcPts val="375"/>
              </a:spcBef>
              <a:spcAft>
                <a:spcPts val="0"/>
              </a:spcAft>
              <a:buClr>
                <a:schemeClr val="dk1"/>
              </a:buClr>
              <a:buSzPts val="2000"/>
              <a:buNone/>
              <a:defRPr sz="1500" b="1"/>
            </a:lvl2pPr>
            <a:lvl3pPr marL="1028674" lvl="2" indent="-171446" algn="l">
              <a:lnSpc>
                <a:spcPct val="90000"/>
              </a:lnSpc>
              <a:spcBef>
                <a:spcPts val="375"/>
              </a:spcBef>
              <a:spcAft>
                <a:spcPts val="0"/>
              </a:spcAft>
              <a:buClr>
                <a:schemeClr val="dk1"/>
              </a:buClr>
              <a:buSzPts val="1800"/>
              <a:buNone/>
              <a:defRPr sz="1351" b="1"/>
            </a:lvl3pPr>
            <a:lvl4pPr marL="1371566" lvl="3" indent="-171446" algn="l">
              <a:lnSpc>
                <a:spcPct val="90000"/>
              </a:lnSpc>
              <a:spcBef>
                <a:spcPts val="375"/>
              </a:spcBef>
              <a:spcAft>
                <a:spcPts val="0"/>
              </a:spcAft>
              <a:buClr>
                <a:schemeClr val="dk1"/>
              </a:buClr>
              <a:buSzPts val="1600"/>
              <a:buNone/>
              <a:defRPr sz="1200" b="1"/>
            </a:lvl4pPr>
            <a:lvl5pPr marL="1714457" lvl="4" indent="-171446" algn="l">
              <a:lnSpc>
                <a:spcPct val="90000"/>
              </a:lnSpc>
              <a:spcBef>
                <a:spcPts val="375"/>
              </a:spcBef>
              <a:spcAft>
                <a:spcPts val="0"/>
              </a:spcAft>
              <a:buClr>
                <a:schemeClr val="dk1"/>
              </a:buClr>
              <a:buSzPts val="1600"/>
              <a:buNone/>
              <a:defRPr sz="1200" b="1"/>
            </a:lvl5pPr>
            <a:lvl6pPr marL="2057349" lvl="5" indent="-171446" algn="l">
              <a:lnSpc>
                <a:spcPct val="90000"/>
              </a:lnSpc>
              <a:spcBef>
                <a:spcPts val="375"/>
              </a:spcBef>
              <a:spcAft>
                <a:spcPts val="0"/>
              </a:spcAft>
              <a:buClr>
                <a:schemeClr val="dk1"/>
              </a:buClr>
              <a:buSzPts val="1600"/>
              <a:buNone/>
              <a:defRPr sz="1200" b="1"/>
            </a:lvl6pPr>
            <a:lvl7pPr marL="2400240" lvl="6" indent="-171446" algn="l">
              <a:lnSpc>
                <a:spcPct val="90000"/>
              </a:lnSpc>
              <a:spcBef>
                <a:spcPts val="375"/>
              </a:spcBef>
              <a:spcAft>
                <a:spcPts val="0"/>
              </a:spcAft>
              <a:buClr>
                <a:schemeClr val="dk1"/>
              </a:buClr>
              <a:buSzPts val="1600"/>
              <a:buNone/>
              <a:defRPr sz="1200" b="1"/>
            </a:lvl7pPr>
            <a:lvl8pPr marL="2743131" lvl="7" indent="-171446" algn="l">
              <a:lnSpc>
                <a:spcPct val="90000"/>
              </a:lnSpc>
              <a:spcBef>
                <a:spcPts val="375"/>
              </a:spcBef>
              <a:spcAft>
                <a:spcPts val="0"/>
              </a:spcAft>
              <a:buClr>
                <a:schemeClr val="dk1"/>
              </a:buClr>
              <a:buSzPts val="1600"/>
              <a:buNone/>
              <a:defRPr sz="1200" b="1"/>
            </a:lvl8pPr>
            <a:lvl9pPr marL="3086023" lvl="8" indent="-171446" algn="l">
              <a:lnSpc>
                <a:spcPct val="90000"/>
              </a:lnSpc>
              <a:spcBef>
                <a:spcPts val="375"/>
              </a:spcBef>
              <a:spcAft>
                <a:spcPts val="0"/>
              </a:spcAft>
              <a:buClr>
                <a:schemeClr val="dk1"/>
              </a:buClr>
              <a:buSzPts val="1600"/>
              <a:buNone/>
              <a:defRPr sz="1200" b="1"/>
            </a:lvl9pPr>
          </a:lstStyle>
          <a:p>
            <a:endParaRPr/>
          </a:p>
        </p:txBody>
      </p:sp>
      <p:sp>
        <p:nvSpPr>
          <p:cNvPr id="44" name="Google Shape;44;p6"/>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45" name="Google Shape;45;p6"/>
          <p:cNvSpPr txBox="1">
            <a:spLocks noGrp="1"/>
          </p:cNvSpPr>
          <p:nvPr>
            <p:ph type="body" idx="3"/>
          </p:nvPr>
        </p:nvSpPr>
        <p:spPr>
          <a:xfrm>
            <a:off x="6172202" y="1681163"/>
            <a:ext cx="5183188" cy="823912"/>
          </a:xfrm>
          <a:prstGeom prst="rect">
            <a:avLst/>
          </a:prstGeom>
          <a:noFill/>
          <a:ln>
            <a:noFill/>
          </a:ln>
        </p:spPr>
        <p:txBody>
          <a:bodyPr spcFirstLastPara="1" wrap="square" lIns="91425" tIns="45700" rIns="91425" bIns="45700" anchor="b" anchorCtr="0">
            <a:normAutofit/>
          </a:bodyPr>
          <a:lstStyle>
            <a:lvl1pPr marL="342891" lvl="0" indent="-171446" algn="l">
              <a:lnSpc>
                <a:spcPct val="90000"/>
              </a:lnSpc>
              <a:spcBef>
                <a:spcPts val="751"/>
              </a:spcBef>
              <a:spcAft>
                <a:spcPts val="0"/>
              </a:spcAft>
              <a:buClr>
                <a:schemeClr val="dk1"/>
              </a:buClr>
              <a:buSzPts val="2400"/>
              <a:buNone/>
              <a:defRPr sz="1800" b="1"/>
            </a:lvl1pPr>
            <a:lvl2pPr marL="685783" lvl="1" indent="-171446" algn="l">
              <a:lnSpc>
                <a:spcPct val="90000"/>
              </a:lnSpc>
              <a:spcBef>
                <a:spcPts val="375"/>
              </a:spcBef>
              <a:spcAft>
                <a:spcPts val="0"/>
              </a:spcAft>
              <a:buClr>
                <a:schemeClr val="dk1"/>
              </a:buClr>
              <a:buSzPts val="2000"/>
              <a:buNone/>
              <a:defRPr sz="1500" b="1"/>
            </a:lvl2pPr>
            <a:lvl3pPr marL="1028674" lvl="2" indent="-171446" algn="l">
              <a:lnSpc>
                <a:spcPct val="90000"/>
              </a:lnSpc>
              <a:spcBef>
                <a:spcPts val="375"/>
              </a:spcBef>
              <a:spcAft>
                <a:spcPts val="0"/>
              </a:spcAft>
              <a:buClr>
                <a:schemeClr val="dk1"/>
              </a:buClr>
              <a:buSzPts val="1800"/>
              <a:buNone/>
              <a:defRPr sz="1351" b="1"/>
            </a:lvl3pPr>
            <a:lvl4pPr marL="1371566" lvl="3" indent="-171446" algn="l">
              <a:lnSpc>
                <a:spcPct val="90000"/>
              </a:lnSpc>
              <a:spcBef>
                <a:spcPts val="375"/>
              </a:spcBef>
              <a:spcAft>
                <a:spcPts val="0"/>
              </a:spcAft>
              <a:buClr>
                <a:schemeClr val="dk1"/>
              </a:buClr>
              <a:buSzPts val="1600"/>
              <a:buNone/>
              <a:defRPr sz="1200" b="1"/>
            </a:lvl4pPr>
            <a:lvl5pPr marL="1714457" lvl="4" indent="-171446" algn="l">
              <a:lnSpc>
                <a:spcPct val="90000"/>
              </a:lnSpc>
              <a:spcBef>
                <a:spcPts val="375"/>
              </a:spcBef>
              <a:spcAft>
                <a:spcPts val="0"/>
              </a:spcAft>
              <a:buClr>
                <a:schemeClr val="dk1"/>
              </a:buClr>
              <a:buSzPts val="1600"/>
              <a:buNone/>
              <a:defRPr sz="1200" b="1"/>
            </a:lvl5pPr>
            <a:lvl6pPr marL="2057349" lvl="5" indent="-171446" algn="l">
              <a:lnSpc>
                <a:spcPct val="90000"/>
              </a:lnSpc>
              <a:spcBef>
                <a:spcPts val="375"/>
              </a:spcBef>
              <a:spcAft>
                <a:spcPts val="0"/>
              </a:spcAft>
              <a:buClr>
                <a:schemeClr val="dk1"/>
              </a:buClr>
              <a:buSzPts val="1600"/>
              <a:buNone/>
              <a:defRPr sz="1200" b="1"/>
            </a:lvl6pPr>
            <a:lvl7pPr marL="2400240" lvl="6" indent="-171446" algn="l">
              <a:lnSpc>
                <a:spcPct val="90000"/>
              </a:lnSpc>
              <a:spcBef>
                <a:spcPts val="375"/>
              </a:spcBef>
              <a:spcAft>
                <a:spcPts val="0"/>
              </a:spcAft>
              <a:buClr>
                <a:schemeClr val="dk1"/>
              </a:buClr>
              <a:buSzPts val="1600"/>
              <a:buNone/>
              <a:defRPr sz="1200" b="1"/>
            </a:lvl7pPr>
            <a:lvl8pPr marL="2743131" lvl="7" indent="-171446" algn="l">
              <a:lnSpc>
                <a:spcPct val="90000"/>
              </a:lnSpc>
              <a:spcBef>
                <a:spcPts val="375"/>
              </a:spcBef>
              <a:spcAft>
                <a:spcPts val="0"/>
              </a:spcAft>
              <a:buClr>
                <a:schemeClr val="dk1"/>
              </a:buClr>
              <a:buSzPts val="1600"/>
              <a:buNone/>
              <a:defRPr sz="1200" b="1"/>
            </a:lvl8pPr>
            <a:lvl9pPr marL="3086023" lvl="8" indent="-171446" algn="l">
              <a:lnSpc>
                <a:spcPct val="90000"/>
              </a:lnSpc>
              <a:spcBef>
                <a:spcPts val="375"/>
              </a:spcBef>
              <a:spcAft>
                <a:spcPts val="0"/>
              </a:spcAft>
              <a:buClr>
                <a:schemeClr val="dk1"/>
              </a:buClr>
              <a:buSzPts val="1600"/>
              <a:buNone/>
              <a:defRPr sz="1200" b="1"/>
            </a:lvl9pPr>
          </a:lstStyle>
          <a:p>
            <a:endParaRPr/>
          </a:p>
        </p:txBody>
      </p:sp>
      <p:sp>
        <p:nvSpPr>
          <p:cNvPr id="46" name="Google Shape;46;p6"/>
          <p:cNvSpPr txBox="1">
            <a:spLocks noGrp="1"/>
          </p:cNvSpPr>
          <p:nvPr>
            <p:ph type="body" idx="4"/>
          </p:nvPr>
        </p:nvSpPr>
        <p:spPr>
          <a:xfrm>
            <a:off x="6172202" y="2505075"/>
            <a:ext cx="5183188" cy="3684588"/>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47" name="Google Shape;47;p6"/>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9928076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180427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Watercolor texture">
  <p:cSld name="Watercolor texture">
    <p:bg>
      <p:bgPr>
        <a:solidFill>
          <a:schemeClr val="lt1"/>
        </a:solidFill>
        <a:effectLst/>
      </p:bgPr>
    </p:bg>
    <p:spTree>
      <p:nvGrpSpPr>
        <p:cNvPr id="1" name="Shape 559"/>
        <p:cNvGrpSpPr/>
        <p:nvPr/>
      </p:nvGrpSpPr>
      <p:grpSpPr>
        <a:xfrm>
          <a:off x="0" y="0"/>
          <a:ext cx="0" cy="0"/>
          <a:chOff x="0" y="0"/>
          <a:chExt cx="0" cy="0"/>
        </a:xfrm>
      </p:grpSpPr>
      <p:pic>
        <p:nvPicPr>
          <p:cNvPr id="560" name="Google Shape;560;p45"/>
          <p:cNvPicPr preferRelativeResize="0"/>
          <p:nvPr/>
        </p:nvPicPr>
        <p:blipFill>
          <a:blip r:embed="rId2" cstate="email">
            <a:alphaModFix/>
            <a:extLst>
              <a:ext uri="{28A0092B-C50C-407E-A947-70E740481C1C}">
                <a14:useLocalDpi xmlns:a14="http://schemas.microsoft.com/office/drawing/2010/main"/>
              </a:ext>
            </a:extLst>
          </a:blip>
          <a:stretch>
            <a:fillRect/>
          </a:stretch>
        </p:blipFill>
        <p:spPr>
          <a:xfrm>
            <a:off x="0" y="0"/>
            <a:ext cx="12192000" cy="6858000"/>
          </a:xfrm>
          <a:prstGeom prst="rect">
            <a:avLst/>
          </a:prstGeom>
          <a:noFill/>
          <a:ln>
            <a:noFill/>
          </a:ln>
        </p:spPr>
      </p:pic>
      <p:sp>
        <p:nvSpPr>
          <p:cNvPr id="561" name="Google Shape;561;p45"/>
          <p:cNvSpPr txBox="1">
            <a:spLocks noGrp="1"/>
          </p:cNvSpPr>
          <p:nvPr>
            <p:ph type="sldNum" idx="12"/>
          </p:nvPr>
        </p:nvSpPr>
        <p:spPr>
          <a:xfrm>
            <a:off x="203212" y="6333201"/>
            <a:ext cx="731600" cy="5248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113812179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7509370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5183188" y="987427"/>
            <a:ext cx="6172200" cy="4873625"/>
          </a:xfrm>
          <a:prstGeom prst="rect">
            <a:avLst/>
          </a:prstGeom>
          <a:noFill/>
          <a:ln>
            <a:noFill/>
          </a:ln>
        </p:spPr>
        <p:txBody>
          <a:bodyPr spcFirstLastPara="1" wrap="square" lIns="91425" tIns="45700" rIns="91425" bIns="45700" anchor="t" anchorCtr="0">
            <a:normAutofit/>
          </a:bodyPr>
          <a:lstStyle>
            <a:lvl1pPr marL="342891" lvl="0" indent="-323843" algn="l">
              <a:lnSpc>
                <a:spcPct val="90000"/>
              </a:lnSpc>
              <a:spcBef>
                <a:spcPts val="751"/>
              </a:spcBef>
              <a:spcAft>
                <a:spcPts val="0"/>
              </a:spcAft>
              <a:buClr>
                <a:schemeClr val="dk1"/>
              </a:buClr>
              <a:buSzPts val="3200"/>
              <a:buChar char="•"/>
              <a:defRPr sz="2400"/>
            </a:lvl1pPr>
            <a:lvl2pPr marL="685783" lvl="1" indent="-304792" algn="l">
              <a:lnSpc>
                <a:spcPct val="90000"/>
              </a:lnSpc>
              <a:spcBef>
                <a:spcPts val="375"/>
              </a:spcBef>
              <a:spcAft>
                <a:spcPts val="0"/>
              </a:spcAft>
              <a:buClr>
                <a:schemeClr val="dk1"/>
              </a:buClr>
              <a:buSzPts val="2800"/>
              <a:buChar char="•"/>
              <a:defRPr sz="2100"/>
            </a:lvl2pPr>
            <a:lvl3pPr marL="1028674" lvl="2" indent="-285744" algn="l">
              <a:lnSpc>
                <a:spcPct val="90000"/>
              </a:lnSpc>
              <a:spcBef>
                <a:spcPts val="375"/>
              </a:spcBef>
              <a:spcAft>
                <a:spcPts val="0"/>
              </a:spcAft>
              <a:buClr>
                <a:schemeClr val="dk1"/>
              </a:buClr>
              <a:buSzPts val="2400"/>
              <a:buChar char="•"/>
              <a:defRPr sz="1800"/>
            </a:lvl3pPr>
            <a:lvl4pPr marL="1371566" lvl="3" indent="-266693" algn="l">
              <a:lnSpc>
                <a:spcPct val="90000"/>
              </a:lnSpc>
              <a:spcBef>
                <a:spcPts val="375"/>
              </a:spcBef>
              <a:spcAft>
                <a:spcPts val="0"/>
              </a:spcAft>
              <a:buClr>
                <a:schemeClr val="dk1"/>
              </a:buClr>
              <a:buSzPts val="2000"/>
              <a:buChar char="•"/>
              <a:defRPr sz="1500"/>
            </a:lvl4pPr>
            <a:lvl5pPr marL="1714457" lvl="4" indent="-266693" algn="l">
              <a:lnSpc>
                <a:spcPct val="90000"/>
              </a:lnSpc>
              <a:spcBef>
                <a:spcPts val="375"/>
              </a:spcBef>
              <a:spcAft>
                <a:spcPts val="0"/>
              </a:spcAft>
              <a:buClr>
                <a:schemeClr val="dk1"/>
              </a:buClr>
              <a:buSzPts val="2000"/>
              <a:buChar char="•"/>
              <a:defRPr sz="1500"/>
            </a:lvl5pPr>
            <a:lvl6pPr marL="2057349" lvl="5" indent="-266693" algn="l">
              <a:lnSpc>
                <a:spcPct val="90000"/>
              </a:lnSpc>
              <a:spcBef>
                <a:spcPts val="375"/>
              </a:spcBef>
              <a:spcAft>
                <a:spcPts val="0"/>
              </a:spcAft>
              <a:buClr>
                <a:schemeClr val="dk1"/>
              </a:buClr>
              <a:buSzPts val="2000"/>
              <a:buChar char="•"/>
              <a:defRPr sz="1500"/>
            </a:lvl6pPr>
            <a:lvl7pPr marL="2400240" lvl="6" indent="-266693" algn="l">
              <a:lnSpc>
                <a:spcPct val="90000"/>
              </a:lnSpc>
              <a:spcBef>
                <a:spcPts val="375"/>
              </a:spcBef>
              <a:spcAft>
                <a:spcPts val="0"/>
              </a:spcAft>
              <a:buClr>
                <a:schemeClr val="dk1"/>
              </a:buClr>
              <a:buSzPts val="2000"/>
              <a:buChar char="•"/>
              <a:defRPr sz="1500"/>
            </a:lvl7pPr>
            <a:lvl8pPr marL="2743131" lvl="7" indent="-266693" algn="l">
              <a:lnSpc>
                <a:spcPct val="90000"/>
              </a:lnSpc>
              <a:spcBef>
                <a:spcPts val="375"/>
              </a:spcBef>
              <a:spcAft>
                <a:spcPts val="0"/>
              </a:spcAft>
              <a:buClr>
                <a:schemeClr val="dk1"/>
              </a:buClr>
              <a:buSzPts val="2000"/>
              <a:buChar char="•"/>
              <a:defRPr sz="1500"/>
            </a:lvl8pPr>
            <a:lvl9pPr marL="3086023" lvl="8" indent="-266693" algn="l">
              <a:lnSpc>
                <a:spcPct val="90000"/>
              </a:lnSpc>
              <a:spcBef>
                <a:spcPts val="375"/>
              </a:spcBef>
              <a:spcAft>
                <a:spcPts val="0"/>
              </a:spcAft>
              <a:buClr>
                <a:schemeClr val="dk1"/>
              </a:buClr>
              <a:buSzPts val="2000"/>
              <a:buChar char="•"/>
              <a:defRPr sz="1500"/>
            </a:lvl9pPr>
          </a:lstStyle>
          <a:p>
            <a:endParaRPr/>
          </a:p>
        </p:txBody>
      </p:sp>
      <p:sp>
        <p:nvSpPr>
          <p:cNvPr id="62" name="Google Shape;62;p9"/>
          <p:cNvSpPr txBox="1">
            <a:spLocks noGrp="1"/>
          </p:cNvSpPr>
          <p:nvPr>
            <p:ph type="body" idx="2"/>
          </p:nvPr>
        </p:nvSpPr>
        <p:spPr>
          <a:xfrm>
            <a:off x="839788" y="2057401"/>
            <a:ext cx="3932237" cy="3811588"/>
          </a:xfrm>
          <a:prstGeom prst="rect">
            <a:avLst/>
          </a:prstGeom>
          <a:noFill/>
          <a:ln>
            <a:noFill/>
          </a:ln>
        </p:spPr>
        <p:txBody>
          <a:bodyPr spcFirstLastPara="1" wrap="square" lIns="91425" tIns="45700" rIns="91425" bIns="45700" anchor="t" anchorCtr="0">
            <a:normAutofit/>
          </a:bodyPr>
          <a:lstStyle>
            <a:lvl1pPr marL="342891" lvl="0" indent="-171446" algn="l">
              <a:lnSpc>
                <a:spcPct val="90000"/>
              </a:lnSpc>
              <a:spcBef>
                <a:spcPts val="751"/>
              </a:spcBef>
              <a:spcAft>
                <a:spcPts val="0"/>
              </a:spcAft>
              <a:buClr>
                <a:schemeClr val="dk1"/>
              </a:buClr>
              <a:buSzPts val="1600"/>
              <a:buNone/>
              <a:defRPr sz="1200"/>
            </a:lvl1pPr>
            <a:lvl2pPr marL="685783" lvl="1" indent="-171446" algn="l">
              <a:lnSpc>
                <a:spcPct val="90000"/>
              </a:lnSpc>
              <a:spcBef>
                <a:spcPts val="375"/>
              </a:spcBef>
              <a:spcAft>
                <a:spcPts val="0"/>
              </a:spcAft>
              <a:buClr>
                <a:schemeClr val="dk1"/>
              </a:buClr>
              <a:buSzPts val="1400"/>
              <a:buNone/>
              <a:defRPr sz="1051"/>
            </a:lvl2pPr>
            <a:lvl3pPr marL="1028674" lvl="2" indent="-171446" algn="l">
              <a:lnSpc>
                <a:spcPct val="90000"/>
              </a:lnSpc>
              <a:spcBef>
                <a:spcPts val="375"/>
              </a:spcBef>
              <a:spcAft>
                <a:spcPts val="0"/>
              </a:spcAft>
              <a:buClr>
                <a:schemeClr val="dk1"/>
              </a:buClr>
              <a:buSzPts val="1200"/>
              <a:buNone/>
              <a:defRPr sz="900"/>
            </a:lvl3pPr>
            <a:lvl4pPr marL="1371566" lvl="3" indent="-171446" algn="l">
              <a:lnSpc>
                <a:spcPct val="90000"/>
              </a:lnSpc>
              <a:spcBef>
                <a:spcPts val="375"/>
              </a:spcBef>
              <a:spcAft>
                <a:spcPts val="0"/>
              </a:spcAft>
              <a:buClr>
                <a:schemeClr val="dk1"/>
              </a:buClr>
              <a:buSzPts val="1000"/>
              <a:buNone/>
              <a:defRPr sz="751"/>
            </a:lvl4pPr>
            <a:lvl5pPr marL="1714457" lvl="4" indent="-171446" algn="l">
              <a:lnSpc>
                <a:spcPct val="90000"/>
              </a:lnSpc>
              <a:spcBef>
                <a:spcPts val="375"/>
              </a:spcBef>
              <a:spcAft>
                <a:spcPts val="0"/>
              </a:spcAft>
              <a:buClr>
                <a:schemeClr val="dk1"/>
              </a:buClr>
              <a:buSzPts val="1000"/>
              <a:buNone/>
              <a:defRPr sz="751"/>
            </a:lvl5pPr>
            <a:lvl6pPr marL="2057349" lvl="5" indent="-171446" algn="l">
              <a:lnSpc>
                <a:spcPct val="90000"/>
              </a:lnSpc>
              <a:spcBef>
                <a:spcPts val="375"/>
              </a:spcBef>
              <a:spcAft>
                <a:spcPts val="0"/>
              </a:spcAft>
              <a:buClr>
                <a:schemeClr val="dk1"/>
              </a:buClr>
              <a:buSzPts val="1000"/>
              <a:buNone/>
              <a:defRPr sz="751"/>
            </a:lvl6pPr>
            <a:lvl7pPr marL="2400240" lvl="6" indent="-171446" algn="l">
              <a:lnSpc>
                <a:spcPct val="90000"/>
              </a:lnSpc>
              <a:spcBef>
                <a:spcPts val="375"/>
              </a:spcBef>
              <a:spcAft>
                <a:spcPts val="0"/>
              </a:spcAft>
              <a:buClr>
                <a:schemeClr val="dk1"/>
              </a:buClr>
              <a:buSzPts val="1000"/>
              <a:buNone/>
              <a:defRPr sz="751"/>
            </a:lvl7pPr>
            <a:lvl8pPr marL="2743131" lvl="7" indent="-171446" algn="l">
              <a:lnSpc>
                <a:spcPct val="90000"/>
              </a:lnSpc>
              <a:spcBef>
                <a:spcPts val="375"/>
              </a:spcBef>
              <a:spcAft>
                <a:spcPts val="0"/>
              </a:spcAft>
              <a:buClr>
                <a:schemeClr val="dk1"/>
              </a:buClr>
              <a:buSzPts val="1000"/>
              <a:buNone/>
              <a:defRPr sz="751"/>
            </a:lvl8pPr>
            <a:lvl9pPr marL="3086023" lvl="8" indent="-171446" algn="l">
              <a:lnSpc>
                <a:spcPct val="90000"/>
              </a:lnSpc>
              <a:spcBef>
                <a:spcPts val="375"/>
              </a:spcBef>
              <a:spcAft>
                <a:spcPts val="0"/>
              </a:spcAft>
              <a:buClr>
                <a:schemeClr val="dk1"/>
              </a:buClr>
              <a:buSzPts val="1000"/>
              <a:buNone/>
              <a:defRPr sz="751"/>
            </a:lvl9pPr>
          </a:lstStyle>
          <a:p>
            <a:endParaRPr/>
          </a:p>
        </p:txBody>
      </p:sp>
      <p:sp>
        <p:nvSpPr>
          <p:cNvPr id="63" name="Google Shape;63;p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3333638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a:spLocks noGrp="1"/>
          </p:cNvSpPr>
          <p:nvPr>
            <p:ph type="pic" idx="2"/>
          </p:nvPr>
        </p:nvSpPr>
        <p:spPr>
          <a:xfrm>
            <a:off x="5183188" y="987427"/>
            <a:ext cx="6172200" cy="4873625"/>
          </a:xfrm>
          <a:prstGeom prst="rect">
            <a:avLst/>
          </a:prstGeom>
          <a:noFill/>
          <a:ln>
            <a:noFill/>
          </a:ln>
        </p:spPr>
      </p:sp>
      <p:sp>
        <p:nvSpPr>
          <p:cNvPr id="69" name="Google Shape;69;p10"/>
          <p:cNvSpPr txBox="1">
            <a:spLocks noGrp="1"/>
          </p:cNvSpPr>
          <p:nvPr>
            <p:ph type="body" idx="1"/>
          </p:nvPr>
        </p:nvSpPr>
        <p:spPr>
          <a:xfrm>
            <a:off x="839788" y="2057401"/>
            <a:ext cx="3932237" cy="3811588"/>
          </a:xfrm>
          <a:prstGeom prst="rect">
            <a:avLst/>
          </a:prstGeom>
          <a:noFill/>
          <a:ln>
            <a:noFill/>
          </a:ln>
        </p:spPr>
        <p:txBody>
          <a:bodyPr spcFirstLastPara="1" wrap="square" lIns="91425" tIns="45700" rIns="91425" bIns="45700" anchor="t" anchorCtr="0">
            <a:normAutofit/>
          </a:bodyPr>
          <a:lstStyle>
            <a:lvl1pPr marL="342891" lvl="0" indent="-171446" algn="l">
              <a:lnSpc>
                <a:spcPct val="90000"/>
              </a:lnSpc>
              <a:spcBef>
                <a:spcPts val="751"/>
              </a:spcBef>
              <a:spcAft>
                <a:spcPts val="0"/>
              </a:spcAft>
              <a:buClr>
                <a:schemeClr val="dk1"/>
              </a:buClr>
              <a:buSzPts val="1600"/>
              <a:buNone/>
              <a:defRPr sz="1200"/>
            </a:lvl1pPr>
            <a:lvl2pPr marL="685783" lvl="1" indent="-171446" algn="l">
              <a:lnSpc>
                <a:spcPct val="90000"/>
              </a:lnSpc>
              <a:spcBef>
                <a:spcPts val="375"/>
              </a:spcBef>
              <a:spcAft>
                <a:spcPts val="0"/>
              </a:spcAft>
              <a:buClr>
                <a:schemeClr val="dk1"/>
              </a:buClr>
              <a:buSzPts val="1400"/>
              <a:buNone/>
              <a:defRPr sz="1051"/>
            </a:lvl2pPr>
            <a:lvl3pPr marL="1028674" lvl="2" indent="-171446" algn="l">
              <a:lnSpc>
                <a:spcPct val="90000"/>
              </a:lnSpc>
              <a:spcBef>
                <a:spcPts val="375"/>
              </a:spcBef>
              <a:spcAft>
                <a:spcPts val="0"/>
              </a:spcAft>
              <a:buClr>
                <a:schemeClr val="dk1"/>
              </a:buClr>
              <a:buSzPts val="1200"/>
              <a:buNone/>
              <a:defRPr sz="900"/>
            </a:lvl3pPr>
            <a:lvl4pPr marL="1371566" lvl="3" indent="-171446" algn="l">
              <a:lnSpc>
                <a:spcPct val="90000"/>
              </a:lnSpc>
              <a:spcBef>
                <a:spcPts val="375"/>
              </a:spcBef>
              <a:spcAft>
                <a:spcPts val="0"/>
              </a:spcAft>
              <a:buClr>
                <a:schemeClr val="dk1"/>
              </a:buClr>
              <a:buSzPts val="1000"/>
              <a:buNone/>
              <a:defRPr sz="751"/>
            </a:lvl4pPr>
            <a:lvl5pPr marL="1714457" lvl="4" indent="-171446" algn="l">
              <a:lnSpc>
                <a:spcPct val="90000"/>
              </a:lnSpc>
              <a:spcBef>
                <a:spcPts val="375"/>
              </a:spcBef>
              <a:spcAft>
                <a:spcPts val="0"/>
              </a:spcAft>
              <a:buClr>
                <a:schemeClr val="dk1"/>
              </a:buClr>
              <a:buSzPts val="1000"/>
              <a:buNone/>
              <a:defRPr sz="751"/>
            </a:lvl5pPr>
            <a:lvl6pPr marL="2057349" lvl="5" indent="-171446" algn="l">
              <a:lnSpc>
                <a:spcPct val="90000"/>
              </a:lnSpc>
              <a:spcBef>
                <a:spcPts val="375"/>
              </a:spcBef>
              <a:spcAft>
                <a:spcPts val="0"/>
              </a:spcAft>
              <a:buClr>
                <a:schemeClr val="dk1"/>
              </a:buClr>
              <a:buSzPts val="1000"/>
              <a:buNone/>
              <a:defRPr sz="751"/>
            </a:lvl6pPr>
            <a:lvl7pPr marL="2400240" lvl="6" indent="-171446" algn="l">
              <a:lnSpc>
                <a:spcPct val="90000"/>
              </a:lnSpc>
              <a:spcBef>
                <a:spcPts val="375"/>
              </a:spcBef>
              <a:spcAft>
                <a:spcPts val="0"/>
              </a:spcAft>
              <a:buClr>
                <a:schemeClr val="dk1"/>
              </a:buClr>
              <a:buSzPts val="1000"/>
              <a:buNone/>
              <a:defRPr sz="751"/>
            </a:lvl7pPr>
            <a:lvl8pPr marL="2743131" lvl="7" indent="-171446" algn="l">
              <a:lnSpc>
                <a:spcPct val="90000"/>
              </a:lnSpc>
              <a:spcBef>
                <a:spcPts val="375"/>
              </a:spcBef>
              <a:spcAft>
                <a:spcPts val="0"/>
              </a:spcAft>
              <a:buClr>
                <a:schemeClr val="dk1"/>
              </a:buClr>
              <a:buSzPts val="1000"/>
              <a:buNone/>
              <a:defRPr sz="751"/>
            </a:lvl8pPr>
            <a:lvl9pPr marL="3086023" lvl="8" indent="-171446" algn="l">
              <a:lnSpc>
                <a:spcPct val="90000"/>
              </a:lnSpc>
              <a:spcBef>
                <a:spcPts val="375"/>
              </a:spcBef>
              <a:spcAft>
                <a:spcPts val="0"/>
              </a:spcAft>
              <a:buClr>
                <a:schemeClr val="dk1"/>
              </a:buClr>
              <a:buSzPts val="1000"/>
              <a:buNone/>
              <a:defRPr sz="751"/>
            </a:lvl9pPr>
          </a:lstStyle>
          <a:p>
            <a:endParaRPr/>
          </a:p>
        </p:txBody>
      </p:sp>
      <p:sp>
        <p:nvSpPr>
          <p:cNvPr id="70" name="Google Shape;70;p1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8779416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1"/>
          <p:cNvSpPr txBox="1">
            <a:spLocks noGrp="1"/>
          </p:cNvSpPr>
          <p:nvPr>
            <p:ph type="body" idx="1"/>
          </p:nvPr>
        </p:nvSpPr>
        <p:spPr>
          <a:xfrm rot="5400000">
            <a:off x="3920331" y="-1256507"/>
            <a:ext cx="4351339" cy="10515600"/>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76" name="Google Shape;76;p11"/>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573893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rot="5400000">
            <a:off x="7133432" y="1956595"/>
            <a:ext cx="5811839"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2"/>
          <p:cNvSpPr txBox="1">
            <a:spLocks noGrp="1"/>
          </p:cNvSpPr>
          <p:nvPr>
            <p:ph type="body" idx="1"/>
          </p:nvPr>
        </p:nvSpPr>
        <p:spPr>
          <a:xfrm rot="5400000">
            <a:off x="1799433" y="-596105"/>
            <a:ext cx="5811839" cy="7734300"/>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82" name="Google Shape;82;p1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1395212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18_Content with Caption">
  <p:cSld name="18_Content with Caption">
    <p:bg>
      <p:bgPr>
        <a:solidFill>
          <a:schemeClr val="lt1"/>
        </a:solidFill>
        <a:effectLst/>
      </p:bgPr>
    </p:bg>
    <p:spTree>
      <p:nvGrpSpPr>
        <p:cNvPr id="1" name="Shape 18"/>
        <p:cNvGrpSpPr/>
        <p:nvPr/>
      </p:nvGrpSpPr>
      <p:grpSpPr>
        <a:xfrm>
          <a:off x="0" y="0"/>
          <a:ext cx="0" cy="0"/>
          <a:chOff x="0" y="0"/>
          <a:chExt cx="0" cy="0"/>
        </a:xfrm>
      </p:grpSpPr>
      <p:sp>
        <p:nvSpPr>
          <p:cNvPr id="19" name="Google Shape;19;p4"/>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457178" marR="0" lvl="0" indent="-342883" algn="l" rtl="0">
              <a:lnSpc>
                <a:spcPct val="90000"/>
              </a:lnSpc>
              <a:spcBef>
                <a:spcPts val="8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1pPr>
            <a:lvl2pPr marL="914356" marR="0" lvl="1" indent="-342883" algn="l" rtl="0">
              <a:lnSpc>
                <a:spcPct val="90000"/>
              </a:lnSpc>
              <a:spcBef>
                <a:spcPts val="4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2pPr>
            <a:lvl3pPr marL="1371532" marR="0" lvl="2" indent="-323835" algn="l" rtl="0">
              <a:lnSpc>
                <a:spcPct val="90000"/>
              </a:lnSpc>
              <a:spcBef>
                <a:spcPts val="400"/>
              </a:spcBef>
              <a:spcAft>
                <a:spcPts val="0"/>
              </a:spcAft>
              <a:buClr>
                <a:srgbClr val="201B50"/>
              </a:buClr>
              <a:buSzPts val="1500"/>
              <a:buFont typeface="Arial"/>
              <a:buChar char="•"/>
              <a:defRPr sz="1500" b="0" i="0" u="none" strike="noStrike" cap="none">
                <a:solidFill>
                  <a:srgbClr val="201B50"/>
                </a:solidFill>
                <a:latin typeface="Calibri"/>
                <a:ea typeface="Calibri"/>
                <a:cs typeface="Calibri"/>
                <a:sym typeface="Calibri"/>
              </a:defRPr>
            </a:lvl3pPr>
            <a:lvl4pPr marL="1828709" marR="0" lvl="3"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4pPr>
            <a:lvl5pPr marL="2285886" marR="0" lvl="4"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5pPr>
            <a:lvl6pPr marL="2743063" marR="0" lvl="5"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240" marR="0" lvl="6"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418" marR="0" lvl="7"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594" marR="0" lvl="8"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 name="Google Shape;20;p4"/>
          <p:cNvSpPr/>
          <p:nvPr/>
        </p:nvSpPr>
        <p:spPr>
          <a:xfrm>
            <a:off x="1" y="0"/>
            <a:ext cx="12192000" cy="6858000"/>
          </a:xfrm>
          <a:prstGeom prst="frame">
            <a:avLst>
              <a:gd name="adj1" fmla="val 1760"/>
            </a:avLst>
          </a:prstGeom>
          <a:solidFill>
            <a:srgbClr val="201B5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1" name="Google Shape;21;p4"/>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24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4"/>
          <p:cNvSpPr/>
          <p:nvPr/>
        </p:nvSpPr>
        <p:spPr>
          <a:xfrm>
            <a:off x="123291" y="1407560"/>
            <a:ext cx="11948800" cy="92400"/>
          </a:xfrm>
          <a:prstGeom prst="rect">
            <a:avLst/>
          </a:prstGeom>
          <a:solidFill>
            <a:srgbClr val="3BC1CD"/>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3" name="Google Shape;23;p4"/>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550795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3_Content with Caption">
  <p:cSld name="3_Content with Caption">
    <p:bg>
      <p:bgPr>
        <a:solidFill>
          <a:schemeClr val="lt1"/>
        </a:solidFill>
        <a:effectLst/>
      </p:bgPr>
    </p:bg>
    <p:spTree>
      <p:nvGrpSpPr>
        <p:cNvPr id="1" name="Shape 12"/>
        <p:cNvGrpSpPr/>
        <p:nvPr/>
      </p:nvGrpSpPr>
      <p:grpSpPr>
        <a:xfrm>
          <a:off x="0" y="0"/>
          <a:ext cx="0" cy="0"/>
          <a:chOff x="0" y="0"/>
          <a:chExt cx="0" cy="0"/>
        </a:xfrm>
      </p:grpSpPr>
      <p:sp>
        <p:nvSpPr>
          <p:cNvPr id="13" name="Google Shape;13;p3"/>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457178" marR="0" lvl="0" indent="-342883" algn="l" rtl="0">
              <a:lnSpc>
                <a:spcPct val="90000"/>
              </a:lnSpc>
              <a:spcBef>
                <a:spcPts val="8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1pPr>
            <a:lvl2pPr marL="914356" marR="0" lvl="1" indent="-342883" algn="l" rtl="0">
              <a:lnSpc>
                <a:spcPct val="90000"/>
              </a:lnSpc>
              <a:spcBef>
                <a:spcPts val="4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2pPr>
            <a:lvl3pPr marL="1371532" marR="0" lvl="2" indent="-323835" algn="l" rtl="0">
              <a:lnSpc>
                <a:spcPct val="90000"/>
              </a:lnSpc>
              <a:spcBef>
                <a:spcPts val="400"/>
              </a:spcBef>
              <a:spcAft>
                <a:spcPts val="0"/>
              </a:spcAft>
              <a:buClr>
                <a:srgbClr val="201B50"/>
              </a:buClr>
              <a:buSzPts val="1500"/>
              <a:buFont typeface="Arial"/>
              <a:buChar char="•"/>
              <a:defRPr sz="1500" b="0" i="0" u="none" strike="noStrike" cap="none">
                <a:solidFill>
                  <a:srgbClr val="201B50"/>
                </a:solidFill>
                <a:latin typeface="Calibri"/>
                <a:ea typeface="Calibri"/>
                <a:cs typeface="Calibri"/>
                <a:sym typeface="Calibri"/>
              </a:defRPr>
            </a:lvl3pPr>
            <a:lvl4pPr marL="1828709" marR="0" lvl="3"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4pPr>
            <a:lvl5pPr marL="2285886" marR="0" lvl="4" indent="-317484"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5pPr>
            <a:lvl6pPr marL="2743063" marR="0" lvl="5"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240" marR="0" lvl="6"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418" marR="0" lvl="7"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594" marR="0" lvl="8" indent="-31748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 name="Google Shape;14;p3"/>
          <p:cNvSpPr/>
          <p:nvPr/>
        </p:nvSpPr>
        <p:spPr>
          <a:xfrm>
            <a:off x="1" y="0"/>
            <a:ext cx="12192000" cy="6858000"/>
          </a:xfrm>
          <a:prstGeom prst="frame">
            <a:avLst>
              <a:gd name="adj1" fmla="val 1760"/>
            </a:avLst>
          </a:prstGeom>
          <a:solidFill>
            <a:srgbClr val="201B5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5" name="Google Shape;15;p3"/>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24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3"/>
          <p:cNvSpPr/>
          <p:nvPr/>
        </p:nvSpPr>
        <p:spPr>
          <a:xfrm>
            <a:off x="123291" y="1407560"/>
            <a:ext cx="11948800" cy="92400"/>
          </a:xfrm>
          <a:prstGeom prst="rect">
            <a:avLst/>
          </a:prstGeom>
          <a:solidFill>
            <a:srgbClr val="3BC1CD"/>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7" name="Google Shape;17;p3"/>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3769727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838200" y="1825624"/>
            <a:ext cx="5181600" cy="4351339"/>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31" name="Google Shape;31;p4"/>
          <p:cNvSpPr txBox="1">
            <a:spLocks noGrp="1"/>
          </p:cNvSpPr>
          <p:nvPr>
            <p:ph type="body" idx="2"/>
          </p:nvPr>
        </p:nvSpPr>
        <p:spPr>
          <a:xfrm>
            <a:off x="6172200" y="1825624"/>
            <a:ext cx="5181600" cy="4351339"/>
          </a:xfrm>
          <a:prstGeom prst="rect">
            <a:avLst/>
          </a:prstGeom>
          <a:noFill/>
          <a:ln>
            <a:noFill/>
          </a:ln>
        </p:spPr>
        <p:txBody>
          <a:bodyPr spcFirstLastPara="1" wrap="square" lIns="91425" tIns="45700" rIns="91425" bIns="45700" anchor="t" anchorCtr="0">
            <a:normAutofit/>
          </a:bodyPr>
          <a:lstStyle>
            <a:lvl1pPr marL="342891" lvl="0" indent="-257168" algn="l">
              <a:lnSpc>
                <a:spcPct val="90000"/>
              </a:lnSpc>
              <a:spcBef>
                <a:spcPts val="751"/>
              </a:spcBef>
              <a:spcAft>
                <a:spcPts val="0"/>
              </a:spcAft>
              <a:buClr>
                <a:schemeClr val="dk1"/>
              </a:buClr>
              <a:buSzPts val="1800"/>
              <a:buChar char="•"/>
              <a:defRPr/>
            </a:lvl1pPr>
            <a:lvl2pPr marL="685783" lvl="1" indent="-257168" algn="l">
              <a:lnSpc>
                <a:spcPct val="90000"/>
              </a:lnSpc>
              <a:spcBef>
                <a:spcPts val="375"/>
              </a:spcBef>
              <a:spcAft>
                <a:spcPts val="0"/>
              </a:spcAft>
              <a:buClr>
                <a:schemeClr val="dk1"/>
              </a:buClr>
              <a:buSzPts val="1800"/>
              <a:buChar char="•"/>
              <a:defRPr/>
            </a:lvl2pPr>
            <a:lvl3pPr marL="1028674" lvl="2" indent="-257168" algn="l">
              <a:lnSpc>
                <a:spcPct val="90000"/>
              </a:lnSpc>
              <a:spcBef>
                <a:spcPts val="375"/>
              </a:spcBef>
              <a:spcAft>
                <a:spcPts val="0"/>
              </a:spcAft>
              <a:buClr>
                <a:schemeClr val="dk1"/>
              </a:buClr>
              <a:buSzPts val="1800"/>
              <a:buChar char="•"/>
              <a:defRPr/>
            </a:lvl3pPr>
            <a:lvl4pPr marL="1371566" lvl="3" indent="-257168" algn="l">
              <a:lnSpc>
                <a:spcPct val="90000"/>
              </a:lnSpc>
              <a:spcBef>
                <a:spcPts val="375"/>
              </a:spcBef>
              <a:spcAft>
                <a:spcPts val="0"/>
              </a:spcAft>
              <a:buClr>
                <a:schemeClr val="dk1"/>
              </a:buClr>
              <a:buSzPts val="1800"/>
              <a:buChar char="•"/>
              <a:defRPr/>
            </a:lvl4pPr>
            <a:lvl5pPr marL="1714457" lvl="4" indent="-257168" algn="l">
              <a:lnSpc>
                <a:spcPct val="90000"/>
              </a:lnSpc>
              <a:spcBef>
                <a:spcPts val="375"/>
              </a:spcBef>
              <a:spcAft>
                <a:spcPts val="0"/>
              </a:spcAft>
              <a:buClr>
                <a:schemeClr val="dk1"/>
              </a:buClr>
              <a:buSzPts val="1800"/>
              <a:buChar char="•"/>
              <a:defRPr/>
            </a:lvl5pPr>
            <a:lvl6pPr marL="2057349" lvl="5" indent="-257168" algn="l">
              <a:lnSpc>
                <a:spcPct val="90000"/>
              </a:lnSpc>
              <a:spcBef>
                <a:spcPts val="375"/>
              </a:spcBef>
              <a:spcAft>
                <a:spcPts val="0"/>
              </a:spcAft>
              <a:buClr>
                <a:schemeClr val="dk1"/>
              </a:buClr>
              <a:buSzPts val="1800"/>
              <a:buChar char="•"/>
              <a:defRPr/>
            </a:lvl6pPr>
            <a:lvl7pPr marL="2400240" lvl="6" indent="-257168" algn="l">
              <a:lnSpc>
                <a:spcPct val="90000"/>
              </a:lnSpc>
              <a:spcBef>
                <a:spcPts val="375"/>
              </a:spcBef>
              <a:spcAft>
                <a:spcPts val="0"/>
              </a:spcAft>
              <a:buClr>
                <a:schemeClr val="dk1"/>
              </a:buClr>
              <a:buSzPts val="1800"/>
              <a:buChar char="•"/>
              <a:defRPr/>
            </a:lvl7pPr>
            <a:lvl8pPr marL="2743131" lvl="7" indent="-257168" algn="l">
              <a:lnSpc>
                <a:spcPct val="90000"/>
              </a:lnSpc>
              <a:spcBef>
                <a:spcPts val="375"/>
              </a:spcBef>
              <a:spcAft>
                <a:spcPts val="0"/>
              </a:spcAft>
              <a:buClr>
                <a:schemeClr val="dk1"/>
              </a:buClr>
              <a:buSzPts val="1800"/>
              <a:buChar char="•"/>
              <a:defRPr/>
            </a:lvl8pPr>
            <a:lvl9pPr marL="3086023" lvl="8" indent="-257168" algn="l">
              <a:lnSpc>
                <a:spcPct val="90000"/>
              </a:lnSpc>
              <a:spcBef>
                <a:spcPts val="375"/>
              </a:spcBef>
              <a:spcAft>
                <a:spcPts val="0"/>
              </a:spcAft>
              <a:buClr>
                <a:schemeClr val="dk1"/>
              </a:buClr>
              <a:buSzPts val="1800"/>
              <a:buChar char="•"/>
              <a:defRPr/>
            </a:lvl9pPr>
          </a:lstStyle>
          <a:p>
            <a:endParaRPr/>
          </a:p>
        </p:txBody>
      </p:sp>
      <p:sp>
        <p:nvSpPr>
          <p:cNvPr id="32" name="Google Shape;32;p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083526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831851" y="1709741"/>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831851" y="4589465"/>
            <a:ext cx="10515600" cy="1500187"/>
          </a:xfrm>
          <a:prstGeom prst="rect">
            <a:avLst/>
          </a:prstGeom>
          <a:noFill/>
          <a:ln>
            <a:noFill/>
          </a:ln>
        </p:spPr>
        <p:txBody>
          <a:bodyPr spcFirstLastPara="1" wrap="square" lIns="91425" tIns="45700" rIns="91425" bIns="45700" anchor="t" anchorCtr="0">
            <a:normAutofit/>
          </a:bodyPr>
          <a:lstStyle>
            <a:lvl1pPr marL="342891" lvl="0" indent="-171446" algn="l">
              <a:lnSpc>
                <a:spcPct val="90000"/>
              </a:lnSpc>
              <a:spcBef>
                <a:spcPts val="751"/>
              </a:spcBef>
              <a:spcAft>
                <a:spcPts val="0"/>
              </a:spcAft>
              <a:buClr>
                <a:srgbClr val="888888"/>
              </a:buClr>
              <a:buSzPts val="2400"/>
              <a:buNone/>
              <a:defRPr sz="1800">
                <a:solidFill>
                  <a:srgbClr val="888888"/>
                </a:solidFill>
              </a:defRPr>
            </a:lvl1pPr>
            <a:lvl2pPr marL="685783" lvl="1" indent="-171446" algn="l">
              <a:lnSpc>
                <a:spcPct val="90000"/>
              </a:lnSpc>
              <a:spcBef>
                <a:spcPts val="375"/>
              </a:spcBef>
              <a:spcAft>
                <a:spcPts val="0"/>
              </a:spcAft>
              <a:buClr>
                <a:srgbClr val="888888"/>
              </a:buClr>
              <a:buSzPts val="2000"/>
              <a:buNone/>
              <a:defRPr sz="1500">
                <a:solidFill>
                  <a:srgbClr val="888888"/>
                </a:solidFill>
              </a:defRPr>
            </a:lvl2pPr>
            <a:lvl3pPr marL="1028674" lvl="2" indent="-171446" algn="l">
              <a:lnSpc>
                <a:spcPct val="90000"/>
              </a:lnSpc>
              <a:spcBef>
                <a:spcPts val="375"/>
              </a:spcBef>
              <a:spcAft>
                <a:spcPts val="0"/>
              </a:spcAft>
              <a:buClr>
                <a:srgbClr val="888888"/>
              </a:buClr>
              <a:buSzPts val="1800"/>
              <a:buNone/>
              <a:defRPr sz="1351">
                <a:solidFill>
                  <a:srgbClr val="888888"/>
                </a:solidFill>
              </a:defRPr>
            </a:lvl3pPr>
            <a:lvl4pPr marL="1371566" lvl="3" indent="-171446" algn="l">
              <a:lnSpc>
                <a:spcPct val="90000"/>
              </a:lnSpc>
              <a:spcBef>
                <a:spcPts val="375"/>
              </a:spcBef>
              <a:spcAft>
                <a:spcPts val="0"/>
              </a:spcAft>
              <a:buClr>
                <a:srgbClr val="888888"/>
              </a:buClr>
              <a:buSzPts val="1600"/>
              <a:buNone/>
              <a:defRPr sz="1200">
                <a:solidFill>
                  <a:srgbClr val="888888"/>
                </a:solidFill>
              </a:defRPr>
            </a:lvl4pPr>
            <a:lvl5pPr marL="1714457" lvl="4" indent="-171446" algn="l">
              <a:lnSpc>
                <a:spcPct val="90000"/>
              </a:lnSpc>
              <a:spcBef>
                <a:spcPts val="375"/>
              </a:spcBef>
              <a:spcAft>
                <a:spcPts val="0"/>
              </a:spcAft>
              <a:buClr>
                <a:srgbClr val="888888"/>
              </a:buClr>
              <a:buSzPts val="1600"/>
              <a:buNone/>
              <a:defRPr sz="1200">
                <a:solidFill>
                  <a:srgbClr val="888888"/>
                </a:solidFill>
              </a:defRPr>
            </a:lvl5pPr>
            <a:lvl6pPr marL="2057349" lvl="5" indent="-171446" algn="l">
              <a:lnSpc>
                <a:spcPct val="90000"/>
              </a:lnSpc>
              <a:spcBef>
                <a:spcPts val="375"/>
              </a:spcBef>
              <a:spcAft>
                <a:spcPts val="0"/>
              </a:spcAft>
              <a:buClr>
                <a:srgbClr val="888888"/>
              </a:buClr>
              <a:buSzPts val="1600"/>
              <a:buNone/>
              <a:defRPr sz="1200">
                <a:solidFill>
                  <a:srgbClr val="888888"/>
                </a:solidFill>
              </a:defRPr>
            </a:lvl6pPr>
            <a:lvl7pPr marL="2400240" lvl="6" indent="-171446" algn="l">
              <a:lnSpc>
                <a:spcPct val="90000"/>
              </a:lnSpc>
              <a:spcBef>
                <a:spcPts val="375"/>
              </a:spcBef>
              <a:spcAft>
                <a:spcPts val="0"/>
              </a:spcAft>
              <a:buClr>
                <a:srgbClr val="888888"/>
              </a:buClr>
              <a:buSzPts val="1600"/>
              <a:buNone/>
              <a:defRPr sz="1200">
                <a:solidFill>
                  <a:srgbClr val="888888"/>
                </a:solidFill>
              </a:defRPr>
            </a:lvl7pPr>
            <a:lvl8pPr marL="2743131" lvl="7" indent="-171446" algn="l">
              <a:lnSpc>
                <a:spcPct val="90000"/>
              </a:lnSpc>
              <a:spcBef>
                <a:spcPts val="375"/>
              </a:spcBef>
              <a:spcAft>
                <a:spcPts val="0"/>
              </a:spcAft>
              <a:buClr>
                <a:srgbClr val="888888"/>
              </a:buClr>
              <a:buSzPts val="1600"/>
              <a:buNone/>
              <a:defRPr sz="1200">
                <a:solidFill>
                  <a:srgbClr val="888888"/>
                </a:solidFill>
              </a:defRPr>
            </a:lvl8pPr>
            <a:lvl9pPr marL="3086023" lvl="8" indent="-171446"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38" name="Google Shape;38;p5"/>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47380871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48C87-EF22-00C1-0591-56813E6AFCF2}"/>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35A2A0F-C70E-E0B8-3E18-5F83DC6739FC}"/>
              </a:ext>
            </a:extLst>
          </p:cNvPr>
          <p:cNvSpPr>
            <a:spLocks noGrp="1"/>
          </p:cNvSpPr>
          <p:nvPr>
            <p:ph type="subTitle" idx="1"/>
          </p:nvPr>
        </p:nvSpPr>
        <p:spPr>
          <a:xfrm>
            <a:off x="1524000" y="3602037"/>
            <a:ext cx="9144000" cy="1655763"/>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E43C7627-D6AF-3B5A-9774-C45CE1361377}"/>
              </a:ext>
            </a:extLst>
          </p:cNvPr>
          <p:cNvSpPr>
            <a:spLocks noGrp="1"/>
          </p:cNvSpPr>
          <p:nvPr>
            <p:ph type="dt" sz="half" idx="10"/>
          </p:nvPr>
        </p:nvSpPr>
        <p:spPr/>
        <p:txBody>
          <a:bodyPr/>
          <a:lstStyle/>
          <a:p>
            <a:fld id="{B7FDD2A9-4935-5043-8531-2B883D0A90BC}" type="datetimeFigureOut">
              <a:rPr lang="en-US" smtClean="0"/>
              <a:t>12/11/24</a:t>
            </a:fld>
            <a:endParaRPr lang="en-US"/>
          </a:p>
        </p:txBody>
      </p:sp>
      <p:sp>
        <p:nvSpPr>
          <p:cNvPr id="5" name="Footer Placeholder 4">
            <a:extLst>
              <a:ext uri="{FF2B5EF4-FFF2-40B4-BE49-F238E27FC236}">
                <a16:creationId xmlns:a16="http://schemas.microsoft.com/office/drawing/2014/main" id="{B5383E37-E3A1-DCA4-4EAE-EECA2073C5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DBE7F3-DB33-93F7-5B8F-DE5C601EDF8A}"/>
              </a:ext>
            </a:extLst>
          </p:cNvPr>
          <p:cNvSpPr>
            <a:spLocks noGrp="1"/>
          </p:cNvSpPr>
          <p:nvPr>
            <p:ph type="sldNum" sz="quarter" idx="12"/>
          </p:nvPr>
        </p:nvSpPr>
        <p:spPr/>
        <p:txBody>
          <a:bodyPr/>
          <a:lstStyle/>
          <a:p>
            <a:fld id="{9731AC15-A4DF-0942-A68F-986537D0658E}" type="slidenum">
              <a:rPr lang="en-US" smtClean="0"/>
              <a:t>‹#›</a:t>
            </a:fld>
            <a:endParaRPr lang="en-US"/>
          </a:p>
        </p:txBody>
      </p:sp>
    </p:spTree>
    <p:extLst>
      <p:ext uri="{BB962C8B-B14F-4D97-AF65-F5344CB8AC3E}">
        <p14:creationId xmlns:p14="http://schemas.microsoft.com/office/powerpoint/2010/main" val="326601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2398316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90882961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11439715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2475A3-7FAD-7347-BA1D-5386206D3CBC}"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19178782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92475A3-7FAD-7347-BA1D-5386206D3CBC}"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51169849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92475A3-7FAD-7347-BA1D-5386206D3CBC}" type="datetimeFigureOut">
              <a:rPr lang="en-US" smtClean="0"/>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36274753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92475A3-7FAD-7347-BA1D-5386206D3CBC}" type="datetimeFigureOut">
              <a:rPr lang="en-US" smtClean="0"/>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232959828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475A3-7FAD-7347-BA1D-5386206D3CBC}"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210674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63060962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423333256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355317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6158219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46050883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50971705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4"/>
            <a:ext cx="10515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18386785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49" y="1709741"/>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49" y="4589465"/>
            <a:ext cx="10515600" cy="1500187"/>
          </a:xfrm>
          <a:prstGeom prst="rect">
            <a:avLst/>
          </a:prstGeo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01719886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95349977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a:prstGeom prst="rect">
            <a:avLst/>
          </a:prstGeo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5424736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80382633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61062563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2"/>
            <a:ext cx="3932237" cy="3811588"/>
          </a:xfrm>
          <a:prstGeom prst="rect">
            <a:avLst/>
          </a:prstGeo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5710977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2"/>
            <a:ext cx="3932237" cy="3811588"/>
          </a:xfrm>
          <a:prstGeom prst="rect">
            <a:avLst/>
          </a:prstGeo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724562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4979221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4"/>
            <a:ext cx="10515600" cy="435133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83745781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4"/>
            <a:ext cx="2628900" cy="5811839"/>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4"/>
            <a:ext cx="7734300" cy="581183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42A13C1F-909B-1146-AEF0-8A7EB9F80141}" type="datetimeFigureOut">
              <a:rPr lang="en-US" smtClean="0"/>
              <a:t>12/11/24</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42836870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57251" y="1997274"/>
            <a:ext cx="9715500" cy="1378148"/>
          </a:xfrm>
        </p:spPr>
        <p:txBody>
          <a:bodyPr/>
          <a:lstStyle/>
          <a:p>
            <a:r>
              <a:rPr lang="en-US"/>
              <a:t>Click to edit Master title style</a:t>
            </a:r>
          </a:p>
        </p:txBody>
      </p:sp>
      <p:sp>
        <p:nvSpPr>
          <p:cNvPr id="3" name="Subtitle 2"/>
          <p:cNvSpPr>
            <a:spLocks noGrp="1"/>
          </p:cNvSpPr>
          <p:nvPr>
            <p:ph type="subTitle" idx="1"/>
          </p:nvPr>
        </p:nvSpPr>
        <p:spPr>
          <a:xfrm>
            <a:off x="1714500" y="3643313"/>
            <a:ext cx="8001000" cy="1643063"/>
          </a:xfrm>
        </p:spPr>
        <p:txBody>
          <a:bodyPr/>
          <a:lstStyle>
            <a:lvl1pPr marL="0" indent="0" algn="ctr">
              <a:buNone/>
              <a:defRPr>
                <a:solidFill>
                  <a:schemeClr val="tx1">
                    <a:tint val="75000"/>
                  </a:schemeClr>
                </a:solidFill>
              </a:defRPr>
            </a:lvl1pPr>
            <a:lvl2pPr marL="428625" indent="0" algn="ctr">
              <a:buNone/>
              <a:defRPr>
                <a:solidFill>
                  <a:schemeClr val="tx1">
                    <a:tint val="75000"/>
                  </a:schemeClr>
                </a:solidFill>
              </a:defRPr>
            </a:lvl2pPr>
            <a:lvl3pPr marL="857250" indent="0" algn="ctr">
              <a:buNone/>
              <a:defRPr>
                <a:solidFill>
                  <a:schemeClr val="tx1">
                    <a:tint val="75000"/>
                  </a:schemeClr>
                </a:solidFill>
              </a:defRPr>
            </a:lvl3pPr>
            <a:lvl4pPr marL="1285875" indent="0" algn="ctr">
              <a:buNone/>
              <a:defRPr>
                <a:solidFill>
                  <a:schemeClr val="tx1">
                    <a:tint val="75000"/>
                  </a:schemeClr>
                </a:solidFill>
              </a:defRPr>
            </a:lvl4pPr>
            <a:lvl5pPr marL="1714500" indent="0" algn="ctr">
              <a:buNone/>
              <a:defRPr>
                <a:solidFill>
                  <a:schemeClr val="tx1">
                    <a:tint val="75000"/>
                  </a:schemeClr>
                </a:solidFill>
              </a:defRPr>
            </a:lvl5pPr>
            <a:lvl6pPr marL="2143125" indent="0" algn="ctr">
              <a:buNone/>
              <a:defRPr>
                <a:solidFill>
                  <a:schemeClr val="tx1">
                    <a:tint val="75000"/>
                  </a:schemeClr>
                </a:solidFill>
              </a:defRPr>
            </a:lvl6pPr>
            <a:lvl7pPr marL="2571750" indent="0" algn="ctr">
              <a:buNone/>
              <a:defRPr>
                <a:solidFill>
                  <a:schemeClr val="tx1">
                    <a:tint val="75000"/>
                  </a:schemeClr>
                </a:solidFill>
              </a:defRPr>
            </a:lvl7pPr>
            <a:lvl8pPr marL="3000375" indent="0" algn="ctr">
              <a:buNone/>
              <a:defRPr>
                <a:solidFill>
                  <a:schemeClr val="tx1">
                    <a:tint val="75000"/>
                  </a:schemeClr>
                </a:solidFill>
              </a:defRPr>
            </a:lvl8pPr>
            <a:lvl9pPr marL="34290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8170059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0703349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2891" y="4131470"/>
            <a:ext cx="9715500" cy="127694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02891" y="2725045"/>
            <a:ext cx="9715500" cy="1406425"/>
          </a:xfrm>
        </p:spPr>
        <p:txBody>
          <a:bodyPr anchor="b"/>
          <a:lstStyle>
            <a:lvl1pPr marL="0" indent="0">
              <a:buNone/>
              <a:defRPr sz="1875">
                <a:solidFill>
                  <a:schemeClr val="tx1">
                    <a:tint val="75000"/>
                  </a:schemeClr>
                </a:solidFill>
              </a:defRPr>
            </a:lvl1pPr>
            <a:lvl2pPr marL="428625" indent="0">
              <a:buNone/>
              <a:defRPr sz="1688">
                <a:solidFill>
                  <a:schemeClr val="tx1">
                    <a:tint val="75000"/>
                  </a:schemeClr>
                </a:solidFill>
              </a:defRPr>
            </a:lvl2pPr>
            <a:lvl3pPr marL="857250" indent="0">
              <a:buNone/>
              <a:defRPr sz="1500">
                <a:solidFill>
                  <a:schemeClr val="tx1">
                    <a:tint val="75000"/>
                  </a:schemeClr>
                </a:solidFill>
              </a:defRPr>
            </a:lvl3pPr>
            <a:lvl4pPr marL="1285875" indent="0">
              <a:buNone/>
              <a:defRPr sz="1313">
                <a:solidFill>
                  <a:schemeClr val="tx1">
                    <a:tint val="75000"/>
                  </a:schemeClr>
                </a:solidFill>
              </a:defRPr>
            </a:lvl4pPr>
            <a:lvl5pPr marL="1714500" indent="0">
              <a:buNone/>
              <a:defRPr sz="1313">
                <a:solidFill>
                  <a:schemeClr val="tx1">
                    <a:tint val="75000"/>
                  </a:schemeClr>
                </a:solidFill>
              </a:defRPr>
            </a:lvl5pPr>
            <a:lvl6pPr marL="2143125" indent="0">
              <a:buNone/>
              <a:defRPr sz="1313">
                <a:solidFill>
                  <a:schemeClr val="tx1">
                    <a:tint val="75000"/>
                  </a:schemeClr>
                </a:solidFill>
              </a:defRPr>
            </a:lvl6pPr>
            <a:lvl7pPr marL="2571750" indent="0">
              <a:buNone/>
              <a:defRPr sz="1313">
                <a:solidFill>
                  <a:schemeClr val="tx1">
                    <a:tint val="75000"/>
                  </a:schemeClr>
                </a:solidFill>
              </a:defRPr>
            </a:lvl7pPr>
            <a:lvl8pPr marL="3000375" indent="0">
              <a:buNone/>
              <a:defRPr sz="1313">
                <a:solidFill>
                  <a:schemeClr val="tx1">
                    <a:tint val="75000"/>
                  </a:schemeClr>
                </a:solidFill>
              </a:defRPr>
            </a:lvl8pPr>
            <a:lvl9pPr marL="3429000" indent="0">
              <a:buNone/>
              <a:defRPr sz="131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9172023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71500" y="1500188"/>
            <a:ext cx="5048251"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10249" y="1500188"/>
            <a:ext cx="5048251"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549948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71500" y="1439169"/>
            <a:ext cx="5050235"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4" name="Content Placeholder 3"/>
          <p:cNvSpPr>
            <a:spLocks noGrp="1"/>
          </p:cNvSpPr>
          <p:nvPr>
            <p:ph sz="half" idx="2"/>
          </p:nvPr>
        </p:nvSpPr>
        <p:spPr>
          <a:xfrm>
            <a:off x="571500" y="2038945"/>
            <a:ext cx="5050235"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281" y="1439169"/>
            <a:ext cx="5052219"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6" name="Content Placeholder 5"/>
          <p:cNvSpPr>
            <a:spLocks noGrp="1"/>
          </p:cNvSpPr>
          <p:nvPr>
            <p:ph sz="quarter" idx="4"/>
          </p:nvPr>
        </p:nvSpPr>
        <p:spPr>
          <a:xfrm>
            <a:off x="5806281" y="2038945"/>
            <a:ext cx="5052219"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6363610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4274170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277786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2" y="255984"/>
            <a:ext cx="3760391" cy="1089422"/>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468812" y="255986"/>
            <a:ext cx="6389688" cy="548729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1502" y="1345406"/>
            <a:ext cx="3760391" cy="4397872"/>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28341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6397004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40360" y="4500563"/>
            <a:ext cx="6858000" cy="531317"/>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240360" y="574478"/>
            <a:ext cx="6858000" cy="3857625"/>
          </a:xfrm>
        </p:spPr>
        <p:txBody>
          <a:bodyPr/>
          <a:lstStyle>
            <a:lvl1pPr marL="0" indent="0">
              <a:buNone/>
              <a:defRPr sz="3000"/>
            </a:lvl1pPr>
            <a:lvl2pPr marL="428625" indent="0">
              <a:buNone/>
              <a:defRPr sz="2625"/>
            </a:lvl2pPr>
            <a:lvl3pPr marL="857250" indent="0">
              <a:buNone/>
              <a:defRPr sz="2250"/>
            </a:lvl3pPr>
            <a:lvl4pPr marL="1285875" indent="0">
              <a:buNone/>
              <a:defRPr sz="1875"/>
            </a:lvl4pPr>
            <a:lvl5pPr marL="1714500" indent="0">
              <a:buNone/>
              <a:defRPr sz="1875"/>
            </a:lvl5pPr>
            <a:lvl6pPr marL="2143125" indent="0">
              <a:buNone/>
              <a:defRPr sz="1875"/>
            </a:lvl6pPr>
            <a:lvl7pPr marL="2571750" indent="0">
              <a:buNone/>
              <a:defRPr sz="1875"/>
            </a:lvl7pPr>
            <a:lvl8pPr marL="3000375" indent="0">
              <a:buNone/>
              <a:defRPr sz="1875"/>
            </a:lvl8pPr>
            <a:lvl9pPr marL="3429000" indent="0">
              <a:buNone/>
              <a:defRPr sz="1875"/>
            </a:lvl9pPr>
          </a:lstStyle>
          <a:p>
            <a:endParaRPr lang="en-US"/>
          </a:p>
        </p:txBody>
      </p:sp>
      <p:sp>
        <p:nvSpPr>
          <p:cNvPr id="4" name="Text Placeholder 3"/>
          <p:cNvSpPr>
            <a:spLocks noGrp="1"/>
          </p:cNvSpPr>
          <p:nvPr>
            <p:ph type="body" sz="half" idx="2"/>
          </p:nvPr>
        </p:nvSpPr>
        <p:spPr>
          <a:xfrm>
            <a:off x="2240360" y="5031879"/>
            <a:ext cx="6858000" cy="754558"/>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2398709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7695196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86750" y="257473"/>
            <a:ext cx="2571751" cy="548580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71501" y="257473"/>
            <a:ext cx="7524751" cy="54858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2630141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C8E5B-CFF9-4ED6-D22D-A82937647C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D3FC84-38BB-AD3F-979E-0D17CA27D8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E3EB3A-8658-FDA3-EDC7-777B2CC23EBE}"/>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F4CBF8E0-7E6C-DAED-2EA8-AA1E63441744}"/>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33E63577-3E86-4D49-149E-FA4C05EB4831}"/>
              </a:ext>
            </a:extLst>
          </p:cNvPr>
          <p:cNvSpPr>
            <a:spLocks noGrp="1"/>
          </p:cNvSpPr>
          <p:nvPr>
            <p:ph type="sldNum" sz="quarter" idx="12"/>
          </p:nvPr>
        </p:nvSpPr>
        <p:spPr/>
        <p:txBody>
          <a:bodyPr/>
          <a:lstStyle>
            <a:lvl1pPr>
              <a:defRPr/>
            </a:lvl1pPr>
          </a:lstStyle>
          <a:p>
            <a:fld id="{D931EEE0-443F-C54C-90DD-B1E6E3C278A1}" type="slidenum">
              <a:rPr lang="en-US" altLang="en-US"/>
              <a:pPr/>
              <a:t>‹#›</a:t>
            </a:fld>
            <a:endParaRPr lang="en-US" altLang="en-US"/>
          </a:p>
        </p:txBody>
      </p:sp>
    </p:spTree>
    <p:extLst>
      <p:ext uri="{BB962C8B-B14F-4D97-AF65-F5344CB8AC3E}">
        <p14:creationId xmlns:p14="http://schemas.microsoft.com/office/powerpoint/2010/main" val="155737541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EF20A-1B1B-E7C1-7B51-454649E9DE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DF7848-6D05-757F-2C44-5067194071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D5AF69-A976-B221-A6B4-8AB9C224D1CE}"/>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AA666A6E-3A3D-DCB2-83B2-69B61E1069D3}"/>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87FD15AD-70FE-EA4C-7C1B-4CBA5F38F471}"/>
              </a:ext>
            </a:extLst>
          </p:cNvPr>
          <p:cNvSpPr>
            <a:spLocks noGrp="1"/>
          </p:cNvSpPr>
          <p:nvPr>
            <p:ph type="sldNum" sz="quarter" idx="12"/>
          </p:nvPr>
        </p:nvSpPr>
        <p:spPr/>
        <p:txBody>
          <a:bodyPr/>
          <a:lstStyle>
            <a:lvl1pPr>
              <a:defRPr/>
            </a:lvl1pPr>
          </a:lstStyle>
          <a:p>
            <a:fld id="{E3E0B2DA-3D09-AC49-B522-1225A47BBA69}" type="slidenum">
              <a:rPr lang="en-US" altLang="en-US"/>
              <a:pPr/>
              <a:t>‹#›</a:t>
            </a:fld>
            <a:endParaRPr lang="en-US" altLang="en-US"/>
          </a:p>
        </p:txBody>
      </p:sp>
    </p:spTree>
    <p:extLst>
      <p:ext uri="{BB962C8B-B14F-4D97-AF65-F5344CB8AC3E}">
        <p14:creationId xmlns:p14="http://schemas.microsoft.com/office/powerpoint/2010/main" val="108111363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E16EA-660C-C318-365B-A445153C3FE4}"/>
              </a:ext>
            </a:extLst>
          </p:cNvPr>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B7F086B-B67A-9C8D-DECC-D03C73E2E2F0}"/>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46FC3B5F-F1D5-C1C6-3D18-934B71543162}"/>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2CAE04F1-9D45-2933-5739-8D3EF43213D5}"/>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B49568EA-E538-2D47-4775-3D82E914B43A}"/>
              </a:ext>
            </a:extLst>
          </p:cNvPr>
          <p:cNvSpPr>
            <a:spLocks noGrp="1"/>
          </p:cNvSpPr>
          <p:nvPr>
            <p:ph type="sldNum" sz="quarter" idx="12"/>
          </p:nvPr>
        </p:nvSpPr>
        <p:spPr/>
        <p:txBody>
          <a:bodyPr/>
          <a:lstStyle>
            <a:lvl1pPr>
              <a:defRPr/>
            </a:lvl1pPr>
          </a:lstStyle>
          <a:p>
            <a:fld id="{181A9254-CEAB-684A-98CD-EADFF4563EE5}" type="slidenum">
              <a:rPr lang="en-US" altLang="en-US"/>
              <a:pPr/>
              <a:t>‹#›</a:t>
            </a:fld>
            <a:endParaRPr lang="en-US" altLang="en-US"/>
          </a:p>
        </p:txBody>
      </p:sp>
    </p:spTree>
    <p:extLst>
      <p:ext uri="{BB962C8B-B14F-4D97-AF65-F5344CB8AC3E}">
        <p14:creationId xmlns:p14="http://schemas.microsoft.com/office/powerpoint/2010/main" val="181068699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2C1B6-8D3F-BFA9-D77D-E51422A858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B5704D-CC1E-81B7-D427-5544B4BAA9C1}"/>
              </a:ext>
            </a:extLst>
          </p:cNvPr>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67EC14-C1E3-2DB3-24FD-9DD68943716B}"/>
              </a:ext>
            </a:extLst>
          </p:cNvPr>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2D4FE3-9C77-D2C1-2930-08C9A0D3995D}"/>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6761D7CD-0233-1D4E-F9BE-9D4F602BE2F4}"/>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B1476074-CBDD-089B-C421-3DAD9ABA912F}"/>
              </a:ext>
            </a:extLst>
          </p:cNvPr>
          <p:cNvSpPr>
            <a:spLocks noGrp="1"/>
          </p:cNvSpPr>
          <p:nvPr>
            <p:ph type="sldNum" sz="quarter" idx="12"/>
          </p:nvPr>
        </p:nvSpPr>
        <p:spPr/>
        <p:txBody>
          <a:bodyPr/>
          <a:lstStyle>
            <a:lvl1pPr>
              <a:defRPr/>
            </a:lvl1pPr>
          </a:lstStyle>
          <a:p>
            <a:fld id="{E34EC6B5-6B46-884B-9B66-0898934BCEDF}" type="slidenum">
              <a:rPr lang="en-US" altLang="en-US"/>
              <a:pPr/>
              <a:t>‹#›</a:t>
            </a:fld>
            <a:endParaRPr lang="en-US" altLang="en-US"/>
          </a:p>
        </p:txBody>
      </p:sp>
    </p:spTree>
    <p:extLst>
      <p:ext uri="{BB962C8B-B14F-4D97-AF65-F5344CB8AC3E}">
        <p14:creationId xmlns:p14="http://schemas.microsoft.com/office/powerpoint/2010/main" val="89067179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5A03F-BD1A-1C5E-0295-1517BF02261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B36B21-B6B7-4266-B12E-BE150BF39BF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736B91-AB11-9050-8115-2AFE3027A6A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30968A-105A-0B52-1DBE-68EE15D3288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F1048D-EDF8-8F00-1AD2-9439A05ED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E28802-2FEF-DEA0-5B1E-25730D454DE4}"/>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3C33509D-D848-7A50-84FC-CD803EF083B4}"/>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B1A4FD8C-FD13-8247-8A9F-FD5E27153901}"/>
              </a:ext>
            </a:extLst>
          </p:cNvPr>
          <p:cNvSpPr>
            <a:spLocks noGrp="1"/>
          </p:cNvSpPr>
          <p:nvPr>
            <p:ph type="sldNum" sz="quarter" idx="12"/>
          </p:nvPr>
        </p:nvSpPr>
        <p:spPr/>
        <p:txBody>
          <a:bodyPr/>
          <a:lstStyle>
            <a:lvl1pPr>
              <a:defRPr/>
            </a:lvl1pPr>
          </a:lstStyle>
          <a:p>
            <a:fld id="{CBB9AD1F-35CB-D944-A3D7-A28A3ABE9B3C}" type="slidenum">
              <a:rPr lang="en-US" altLang="en-US"/>
              <a:pPr/>
              <a:t>‹#›</a:t>
            </a:fld>
            <a:endParaRPr lang="en-US" altLang="en-US"/>
          </a:p>
        </p:txBody>
      </p:sp>
    </p:spTree>
    <p:extLst>
      <p:ext uri="{BB962C8B-B14F-4D97-AF65-F5344CB8AC3E}">
        <p14:creationId xmlns:p14="http://schemas.microsoft.com/office/powerpoint/2010/main" val="230031806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38EE6-C40D-FC1D-98C3-F5EA25FF74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180989E-1BE4-7477-51E9-172E4800B915}"/>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668F3E2E-4FA7-C9B7-2CD4-B7472B65F198}"/>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DFFDFFF0-5C51-D136-CEC7-0397C4D84CEA}"/>
              </a:ext>
            </a:extLst>
          </p:cNvPr>
          <p:cNvSpPr>
            <a:spLocks noGrp="1"/>
          </p:cNvSpPr>
          <p:nvPr>
            <p:ph type="sldNum" sz="quarter" idx="12"/>
          </p:nvPr>
        </p:nvSpPr>
        <p:spPr/>
        <p:txBody>
          <a:bodyPr/>
          <a:lstStyle>
            <a:lvl1pPr>
              <a:defRPr/>
            </a:lvl1pPr>
          </a:lstStyle>
          <a:p>
            <a:fld id="{C80D9060-C8AC-B941-B893-1E5418127D6C}" type="slidenum">
              <a:rPr lang="en-US" altLang="en-US"/>
              <a:pPr/>
              <a:t>‹#›</a:t>
            </a:fld>
            <a:endParaRPr lang="en-US" altLang="en-US"/>
          </a:p>
        </p:txBody>
      </p:sp>
    </p:spTree>
    <p:extLst>
      <p:ext uri="{BB962C8B-B14F-4D97-AF65-F5344CB8AC3E}">
        <p14:creationId xmlns:p14="http://schemas.microsoft.com/office/powerpoint/2010/main" val="36149111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B8363E-BD78-DDD2-891F-4F1B5AEADB06}"/>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BB4BAB35-B149-1EFE-624A-8E86D606B28E}"/>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A76953B6-A46F-349A-69F5-00A4C6E873F6}"/>
              </a:ext>
            </a:extLst>
          </p:cNvPr>
          <p:cNvSpPr>
            <a:spLocks noGrp="1"/>
          </p:cNvSpPr>
          <p:nvPr>
            <p:ph type="sldNum" sz="quarter" idx="12"/>
          </p:nvPr>
        </p:nvSpPr>
        <p:spPr/>
        <p:txBody>
          <a:bodyPr/>
          <a:lstStyle>
            <a:lvl1pPr>
              <a:defRPr/>
            </a:lvl1pPr>
          </a:lstStyle>
          <a:p>
            <a:fld id="{9D122B9F-98EF-A243-AD3E-E026A84C26E2}" type="slidenum">
              <a:rPr lang="en-US" altLang="en-US"/>
              <a:pPr/>
              <a:t>‹#›</a:t>
            </a:fld>
            <a:endParaRPr lang="en-US" altLang="en-US"/>
          </a:p>
        </p:txBody>
      </p:sp>
    </p:spTree>
    <p:extLst>
      <p:ext uri="{BB962C8B-B14F-4D97-AF65-F5344CB8AC3E}">
        <p14:creationId xmlns:p14="http://schemas.microsoft.com/office/powerpoint/2010/main" val="1590774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1810148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958F5-D25E-A748-FBB1-4F71F5914EA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76623F-6D21-A84C-AE16-4F155B83BD09}"/>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92F3B6-FD5A-CE6D-8576-666D53F0C08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2BE909-6964-01F8-D324-EDFCB89BDE40}"/>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E25F46DD-B6D8-E0DE-BFA7-06E06EDF2838}"/>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66D4271A-57B0-DA99-87F6-EE74896A1B83}"/>
              </a:ext>
            </a:extLst>
          </p:cNvPr>
          <p:cNvSpPr>
            <a:spLocks noGrp="1"/>
          </p:cNvSpPr>
          <p:nvPr>
            <p:ph type="sldNum" sz="quarter" idx="12"/>
          </p:nvPr>
        </p:nvSpPr>
        <p:spPr/>
        <p:txBody>
          <a:bodyPr/>
          <a:lstStyle>
            <a:lvl1pPr>
              <a:defRPr/>
            </a:lvl1pPr>
          </a:lstStyle>
          <a:p>
            <a:fld id="{5F3C7554-060C-634F-8AD8-13F48ADF357A}" type="slidenum">
              <a:rPr lang="en-US" altLang="en-US"/>
              <a:pPr/>
              <a:t>‹#›</a:t>
            </a:fld>
            <a:endParaRPr lang="en-US" altLang="en-US"/>
          </a:p>
        </p:txBody>
      </p:sp>
    </p:spTree>
    <p:extLst>
      <p:ext uri="{BB962C8B-B14F-4D97-AF65-F5344CB8AC3E}">
        <p14:creationId xmlns:p14="http://schemas.microsoft.com/office/powerpoint/2010/main" val="193521382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AB4EF-DECF-448F-5408-2C68A637AFB7}"/>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A6036B-D043-6E88-0EC6-C7975A51C8D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EB6F03-A196-D9FA-8777-80BD98C9E10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B55A67-1BD3-E26F-035A-E9416AC411B7}"/>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7606C7DA-1404-7482-E977-E5252480C35C}"/>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BCD24BD1-E396-52DC-B56D-58D4373B933C}"/>
              </a:ext>
            </a:extLst>
          </p:cNvPr>
          <p:cNvSpPr>
            <a:spLocks noGrp="1"/>
          </p:cNvSpPr>
          <p:nvPr>
            <p:ph type="sldNum" sz="quarter" idx="12"/>
          </p:nvPr>
        </p:nvSpPr>
        <p:spPr/>
        <p:txBody>
          <a:bodyPr/>
          <a:lstStyle>
            <a:lvl1pPr>
              <a:defRPr/>
            </a:lvl1pPr>
          </a:lstStyle>
          <a:p>
            <a:fld id="{68518213-795A-FD4E-8C6B-28F9A7E3E7D4}" type="slidenum">
              <a:rPr lang="en-US" altLang="en-US"/>
              <a:pPr/>
              <a:t>‹#›</a:t>
            </a:fld>
            <a:endParaRPr lang="en-US" altLang="en-US"/>
          </a:p>
        </p:txBody>
      </p:sp>
    </p:spTree>
    <p:extLst>
      <p:ext uri="{BB962C8B-B14F-4D97-AF65-F5344CB8AC3E}">
        <p14:creationId xmlns:p14="http://schemas.microsoft.com/office/powerpoint/2010/main" val="12710691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89B44-114A-0086-C518-DD843B421C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866E0DE-6446-9A6B-952F-D9EBC45FAE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212B9D-BB02-C50A-D924-9B305055E364}"/>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6BF2825-CC8D-7B44-D11F-485EB4753DD5}"/>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CCF07AB1-94DE-BD13-6014-6A9934553D09}"/>
              </a:ext>
            </a:extLst>
          </p:cNvPr>
          <p:cNvSpPr>
            <a:spLocks noGrp="1"/>
          </p:cNvSpPr>
          <p:nvPr>
            <p:ph type="sldNum" sz="quarter" idx="12"/>
          </p:nvPr>
        </p:nvSpPr>
        <p:spPr/>
        <p:txBody>
          <a:bodyPr/>
          <a:lstStyle>
            <a:lvl1pPr>
              <a:defRPr/>
            </a:lvl1pPr>
          </a:lstStyle>
          <a:p>
            <a:fld id="{A28EA5B3-5A11-694C-AF28-F16FFE5D637D}" type="slidenum">
              <a:rPr lang="en-US" altLang="en-US"/>
              <a:pPr/>
              <a:t>‹#›</a:t>
            </a:fld>
            <a:endParaRPr lang="en-US" altLang="en-US"/>
          </a:p>
        </p:txBody>
      </p:sp>
    </p:spTree>
    <p:extLst>
      <p:ext uri="{BB962C8B-B14F-4D97-AF65-F5344CB8AC3E}">
        <p14:creationId xmlns:p14="http://schemas.microsoft.com/office/powerpoint/2010/main" val="3697209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1764F3-F4D5-071E-D2A8-4AA9D34E1F46}"/>
              </a:ext>
            </a:extLst>
          </p:cNvPr>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7609A9-24D9-7ABD-E469-A5541012D05B}"/>
              </a:ext>
            </a:extLst>
          </p:cNvPr>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64744E-D216-09B9-FD2C-CDEA5F126674}"/>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1928B2B3-AD23-2BDF-5F39-B5DFB41B7925}"/>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0784BE70-8637-CEAB-B430-78A303CE0CC0}"/>
              </a:ext>
            </a:extLst>
          </p:cNvPr>
          <p:cNvSpPr>
            <a:spLocks noGrp="1"/>
          </p:cNvSpPr>
          <p:nvPr>
            <p:ph type="sldNum" sz="quarter" idx="12"/>
          </p:nvPr>
        </p:nvSpPr>
        <p:spPr/>
        <p:txBody>
          <a:bodyPr/>
          <a:lstStyle>
            <a:lvl1pPr>
              <a:defRPr/>
            </a:lvl1pPr>
          </a:lstStyle>
          <a:p>
            <a:fld id="{80634020-7206-0E41-9DDB-35339854AC62}" type="slidenum">
              <a:rPr lang="en-US" altLang="en-US"/>
              <a:pPr/>
              <a:t>‹#›</a:t>
            </a:fld>
            <a:endParaRPr lang="en-US" altLang="en-US"/>
          </a:p>
        </p:txBody>
      </p:sp>
    </p:spTree>
    <p:extLst>
      <p:ext uri="{BB962C8B-B14F-4D97-AF65-F5344CB8AC3E}">
        <p14:creationId xmlns:p14="http://schemas.microsoft.com/office/powerpoint/2010/main" val="349915435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ED5B10-2A0A-9473-1740-6A81A9E8DB1F}"/>
              </a:ext>
            </a:extLst>
          </p:cNvPr>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A498EC8F-0C0D-B67F-1194-FC418657AB66}"/>
              </a:ext>
            </a:extLst>
          </p:cNvPr>
          <p:cNvSpPr>
            <a:spLocks noGrp="1"/>
          </p:cNvSpPr>
          <p:nvPr>
            <p:ph type="dt" sz="half" idx="10"/>
          </p:nvPr>
        </p:nvSpPr>
        <p:spPr>
          <a:xfrm>
            <a:off x="914400" y="6248400"/>
            <a:ext cx="2540000" cy="457200"/>
          </a:xfrm>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B83B6435-A553-01EC-4FA3-C8BBC90C8BCF}"/>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A8DB3F47-5567-E219-2647-1A8D4C1CB31D}"/>
              </a:ext>
            </a:extLst>
          </p:cNvPr>
          <p:cNvSpPr>
            <a:spLocks noGrp="1"/>
          </p:cNvSpPr>
          <p:nvPr>
            <p:ph type="sldNum" sz="quarter" idx="12"/>
          </p:nvPr>
        </p:nvSpPr>
        <p:spPr>
          <a:xfrm>
            <a:off x="8737600" y="6248400"/>
            <a:ext cx="2540000" cy="457200"/>
          </a:xfrm>
        </p:spPr>
        <p:txBody>
          <a:bodyPr/>
          <a:lstStyle>
            <a:lvl1pPr>
              <a:defRPr/>
            </a:lvl1pPr>
          </a:lstStyle>
          <a:p>
            <a:fld id="{3AE8C0BB-D0AB-7C4E-95AA-DB7A0AA16B77}" type="slidenum">
              <a:rPr lang="en-US" altLang="en-US"/>
              <a:pPr/>
              <a:t>‹#›</a:t>
            </a:fld>
            <a:endParaRPr lang="en-US" altLang="en-US"/>
          </a:p>
        </p:txBody>
      </p:sp>
    </p:spTree>
    <p:extLst>
      <p:ext uri="{BB962C8B-B14F-4D97-AF65-F5344CB8AC3E}">
        <p14:creationId xmlns:p14="http://schemas.microsoft.com/office/powerpoint/2010/main" val="385195804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6FF67-F2FD-A4DB-EDFB-4F0F1951766C}"/>
              </a:ext>
            </a:extLst>
          </p:cNvPr>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C207AC5-6098-A444-4AAB-EFCD1726700F}"/>
              </a:ext>
            </a:extLst>
          </p:cNvPr>
          <p:cNvSpPr>
            <a:spLocks noGrp="1"/>
          </p:cNvSpPr>
          <p:nvPr>
            <p:ph sz="half" idx="1"/>
          </p:nvPr>
        </p:nvSpPr>
        <p:spPr>
          <a:xfrm>
            <a:off x="914400" y="1981200"/>
            <a:ext cx="10363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BE67A5-E016-37B6-52F8-536F7C124766}"/>
              </a:ext>
            </a:extLst>
          </p:cNvPr>
          <p:cNvSpPr>
            <a:spLocks noGrp="1"/>
          </p:cNvSpPr>
          <p:nvPr>
            <p:ph type="body" sz="half" idx="2"/>
          </p:nvPr>
        </p:nvSpPr>
        <p:spPr>
          <a:xfrm>
            <a:off x="914400" y="4114800"/>
            <a:ext cx="10363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C4863F9-16EA-AAB3-746F-7EE549BD4838}"/>
              </a:ext>
            </a:extLst>
          </p:cNvPr>
          <p:cNvSpPr>
            <a:spLocks noGrp="1"/>
          </p:cNvSpPr>
          <p:nvPr>
            <p:ph type="dt" sz="half" idx="10"/>
          </p:nvPr>
        </p:nvSpPr>
        <p:spPr>
          <a:xfrm>
            <a:off x="914400" y="6248400"/>
            <a:ext cx="2540000" cy="457200"/>
          </a:xfrm>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10B870D6-FA71-30F8-ED51-8C6FDD0B6AE8}"/>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86B6DF3A-2216-8030-646C-642C67949EE6}"/>
              </a:ext>
            </a:extLst>
          </p:cNvPr>
          <p:cNvSpPr>
            <a:spLocks noGrp="1"/>
          </p:cNvSpPr>
          <p:nvPr>
            <p:ph type="sldNum" sz="quarter" idx="12"/>
          </p:nvPr>
        </p:nvSpPr>
        <p:spPr>
          <a:xfrm>
            <a:off x="8737600" y="6248400"/>
            <a:ext cx="2540000" cy="457200"/>
          </a:xfrm>
        </p:spPr>
        <p:txBody>
          <a:bodyPr/>
          <a:lstStyle>
            <a:lvl1pPr>
              <a:defRPr/>
            </a:lvl1pPr>
          </a:lstStyle>
          <a:p>
            <a:fld id="{7260E2D0-1E9B-6141-97AD-A19CE80242E0}" type="slidenum">
              <a:rPr lang="en-US" altLang="en-US"/>
              <a:pPr/>
              <a:t>‹#›</a:t>
            </a:fld>
            <a:endParaRPr lang="en-US" altLang="en-US"/>
          </a:p>
        </p:txBody>
      </p:sp>
    </p:spTree>
    <p:extLst>
      <p:ext uri="{BB962C8B-B14F-4D97-AF65-F5344CB8AC3E}">
        <p14:creationId xmlns:p14="http://schemas.microsoft.com/office/powerpoint/2010/main" val="114933346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C0F85-AD25-5B53-5096-AF28EDF1A0A3}"/>
              </a:ext>
            </a:extLst>
          </p:cNvPr>
          <p:cNvSpPr>
            <a:spLocks noGrp="1"/>
          </p:cNvSpPr>
          <p:nvPr>
            <p:ph type="title" sz="quarter"/>
          </p:nvPr>
        </p:nvSpPr>
        <p:spPr>
          <a:xfrm>
            <a:off x="914400" y="609600"/>
            <a:ext cx="10363200" cy="114300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A5D37429-438E-C971-8FDB-696C15E98630}"/>
              </a:ext>
            </a:extLst>
          </p:cNvPr>
          <p:cNvSpPr>
            <a:spLocks noGrp="1"/>
          </p:cNvSpPr>
          <p:nvPr>
            <p:ph sz="quarter" idx="1"/>
          </p:nvPr>
        </p:nvSpPr>
        <p:spPr>
          <a:xfrm>
            <a:off x="9144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028A0D-1983-F4FC-E08A-494F2E0AB650}"/>
              </a:ext>
            </a:extLst>
          </p:cNvPr>
          <p:cNvSpPr>
            <a:spLocks noGrp="1"/>
          </p:cNvSpPr>
          <p:nvPr>
            <p:ph sz="quarter" idx="2"/>
          </p:nvPr>
        </p:nvSpPr>
        <p:spPr>
          <a:xfrm>
            <a:off x="61976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18DA2B70-3B96-95AF-0C8C-C48F24EA4153}"/>
              </a:ext>
            </a:extLst>
          </p:cNvPr>
          <p:cNvSpPr>
            <a:spLocks noGrp="1"/>
          </p:cNvSpPr>
          <p:nvPr>
            <p:ph sz="quarter" idx="3"/>
          </p:nvPr>
        </p:nvSpPr>
        <p:spPr>
          <a:xfrm>
            <a:off x="914400" y="41148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14C79FA7-E501-15BA-B0B3-6322D05B5920}"/>
              </a:ext>
            </a:extLst>
          </p:cNvPr>
          <p:cNvSpPr>
            <a:spLocks noGrp="1"/>
          </p:cNvSpPr>
          <p:nvPr>
            <p:ph sz="quarter" idx="4"/>
          </p:nvPr>
        </p:nvSpPr>
        <p:spPr>
          <a:xfrm>
            <a:off x="6197600" y="41148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644C1D-8D94-FC7F-CE52-C1FBCBDA727D}"/>
              </a:ext>
            </a:extLst>
          </p:cNvPr>
          <p:cNvSpPr>
            <a:spLocks noGrp="1"/>
          </p:cNvSpPr>
          <p:nvPr>
            <p:ph type="dt" sz="half" idx="10"/>
          </p:nvPr>
        </p:nvSpPr>
        <p:spPr>
          <a:xfrm>
            <a:off x="914400" y="6248400"/>
            <a:ext cx="2540000" cy="457200"/>
          </a:xfrm>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0A2A33F0-3C00-C254-C0A4-1228F4F6A3C5}"/>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2E24E04D-A134-2345-41B1-99DE472585FC}"/>
              </a:ext>
            </a:extLst>
          </p:cNvPr>
          <p:cNvSpPr>
            <a:spLocks noGrp="1"/>
          </p:cNvSpPr>
          <p:nvPr>
            <p:ph type="sldNum" sz="quarter" idx="12"/>
          </p:nvPr>
        </p:nvSpPr>
        <p:spPr>
          <a:xfrm>
            <a:off x="8737600" y="6248400"/>
            <a:ext cx="2540000" cy="457200"/>
          </a:xfrm>
        </p:spPr>
        <p:txBody>
          <a:bodyPr/>
          <a:lstStyle>
            <a:lvl1pPr>
              <a:defRPr/>
            </a:lvl1pPr>
          </a:lstStyle>
          <a:p>
            <a:fld id="{815CC4B4-4DD9-BE48-9353-C7EA10051B9F}" type="slidenum">
              <a:rPr lang="en-US" altLang="en-US"/>
              <a:pPr/>
              <a:t>‹#›</a:t>
            </a:fld>
            <a:endParaRPr lang="en-US" altLang="en-US"/>
          </a:p>
        </p:txBody>
      </p:sp>
    </p:spTree>
    <p:extLst>
      <p:ext uri="{BB962C8B-B14F-4D97-AF65-F5344CB8AC3E}">
        <p14:creationId xmlns:p14="http://schemas.microsoft.com/office/powerpoint/2010/main" val="65964021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243A2-8F6F-5DFA-76D8-438008C7EE50}"/>
              </a:ext>
            </a:extLst>
          </p:cNvPr>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000A1096-CDCB-8542-B006-34C40AAD0D69}"/>
              </a:ext>
            </a:extLst>
          </p:cNvPr>
          <p:cNvSpPr>
            <a:spLocks noGrp="1"/>
          </p:cNvSpPr>
          <p:nvPr>
            <p:ph type="tbl" idx="1"/>
          </p:nvPr>
        </p:nvSpPr>
        <p:spPr>
          <a:xfrm>
            <a:off x="914400" y="1981200"/>
            <a:ext cx="10363200" cy="4114800"/>
          </a:xfrm>
        </p:spPr>
        <p:txBody>
          <a:bodyPr/>
          <a:lstStyle/>
          <a:p>
            <a:endParaRPr lang="en-US"/>
          </a:p>
        </p:txBody>
      </p:sp>
      <p:sp>
        <p:nvSpPr>
          <p:cNvPr id="4" name="Date Placeholder 3">
            <a:extLst>
              <a:ext uri="{FF2B5EF4-FFF2-40B4-BE49-F238E27FC236}">
                <a16:creationId xmlns:a16="http://schemas.microsoft.com/office/drawing/2014/main" id="{615500E1-96B2-2EC5-2A0B-1799F47FC747}"/>
              </a:ext>
            </a:extLst>
          </p:cNvPr>
          <p:cNvSpPr>
            <a:spLocks noGrp="1"/>
          </p:cNvSpPr>
          <p:nvPr>
            <p:ph type="dt" sz="half" idx="10"/>
          </p:nvPr>
        </p:nvSpPr>
        <p:spPr>
          <a:xfrm>
            <a:off x="914400" y="6248400"/>
            <a:ext cx="2540000" cy="457200"/>
          </a:xfrm>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DDBA8889-FD1C-7F4F-6E7E-ACDB75BACA4C}"/>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85E39CF-EE2B-089E-2A1B-1D0270DF6B8A}"/>
              </a:ext>
            </a:extLst>
          </p:cNvPr>
          <p:cNvSpPr>
            <a:spLocks noGrp="1"/>
          </p:cNvSpPr>
          <p:nvPr>
            <p:ph type="sldNum" sz="quarter" idx="12"/>
          </p:nvPr>
        </p:nvSpPr>
        <p:spPr>
          <a:xfrm>
            <a:off x="8737600" y="6248400"/>
            <a:ext cx="2540000" cy="457200"/>
          </a:xfrm>
        </p:spPr>
        <p:txBody>
          <a:bodyPr/>
          <a:lstStyle>
            <a:lvl1pPr>
              <a:defRPr/>
            </a:lvl1pPr>
          </a:lstStyle>
          <a:p>
            <a:fld id="{5AE1BC2C-1B28-6245-9042-1FB9654FA941}" type="slidenum">
              <a:rPr lang="en-US" altLang="en-US"/>
              <a:pPr/>
              <a:t>‹#›</a:t>
            </a:fld>
            <a:endParaRPr lang="en-US" altLang="en-US"/>
          </a:p>
        </p:txBody>
      </p:sp>
    </p:spTree>
    <p:extLst>
      <p:ext uri="{BB962C8B-B14F-4D97-AF65-F5344CB8AC3E}">
        <p14:creationId xmlns:p14="http://schemas.microsoft.com/office/powerpoint/2010/main" val="71032475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914400" y="2286000"/>
            <a:ext cx="10363200" cy="1143000"/>
          </a:xfrm>
        </p:spPr>
        <p:txBody>
          <a:bodyPr/>
          <a:lstStyle>
            <a:lvl1pPr>
              <a:defRPr/>
            </a:lvl1pPr>
          </a:lstStyle>
          <a:p>
            <a:pPr lvl="0"/>
            <a:r>
              <a:rPr lang="en-US" noProof="0"/>
              <a:t>Click to edit Master title style</a:t>
            </a:r>
          </a:p>
        </p:txBody>
      </p:sp>
      <p:sp>
        <p:nvSpPr>
          <p:cNvPr id="26627"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
        <p:nvSpPr>
          <p:cNvPr id="4"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atin typeface="Arial"/>
              </a:defRPr>
            </a:lvl1pPr>
          </a:lstStyle>
          <a:p>
            <a:pPr>
              <a:defRPr/>
            </a:pPr>
            <a:fld id="{BDF68B2E-E8AC-C84E-9B11-1C9CA3352E1C}" type="slidenum">
              <a:rPr lang="en-US"/>
              <a:pPr>
                <a:defRPr/>
              </a:pPr>
              <a:t>‹#›</a:t>
            </a:fld>
            <a:endParaRPr lang="en-US"/>
          </a:p>
        </p:txBody>
      </p:sp>
    </p:spTree>
    <p:extLst>
      <p:ext uri="{BB962C8B-B14F-4D97-AF65-F5344CB8AC3E}">
        <p14:creationId xmlns:p14="http://schemas.microsoft.com/office/powerpoint/2010/main" val="184301200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atin typeface="Arial"/>
              </a:defRPr>
            </a:lvl1pPr>
          </a:lstStyle>
          <a:p>
            <a:pPr>
              <a:defRPr/>
            </a:pPr>
            <a:fld id="{283BA440-5771-1D44-ACDA-38EF4EDAE360}" type="slidenum">
              <a:rPr lang="en-US"/>
              <a:pPr>
                <a:defRPr/>
              </a:pPr>
              <a:t>‹#›</a:t>
            </a:fld>
            <a:endParaRPr lang="en-US"/>
          </a:p>
        </p:txBody>
      </p:sp>
    </p:spTree>
    <p:extLst>
      <p:ext uri="{BB962C8B-B14F-4D97-AF65-F5344CB8AC3E}">
        <p14:creationId xmlns:p14="http://schemas.microsoft.com/office/powerpoint/2010/main" val="1972134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8200321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23" indent="0">
              <a:buNone/>
              <a:defRPr sz="1800"/>
            </a:lvl2pPr>
            <a:lvl3pPr marL="914446" indent="0">
              <a:buNone/>
              <a:defRPr sz="1600"/>
            </a:lvl3pPr>
            <a:lvl4pPr marL="1371669" indent="0">
              <a:buNone/>
              <a:defRPr sz="1400"/>
            </a:lvl4pPr>
            <a:lvl5pPr marL="1828891" indent="0">
              <a:buNone/>
              <a:defRPr sz="1400"/>
            </a:lvl5pPr>
            <a:lvl6pPr marL="2286114" indent="0">
              <a:buNone/>
              <a:defRPr sz="1400"/>
            </a:lvl6pPr>
            <a:lvl7pPr marL="2743337" indent="0">
              <a:buNone/>
              <a:defRPr sz="1400"/>
            </a:lvl7pPr>
            <a:lvl8pPr marL="3200560" indent="0">
              <a:buNone/>
              <a:defRPr sz="1400"/>
            </a:lvl8pPr>
            <a:lvl9pPr marL="3657783"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atin typeface="Arial"/>
              </a:defRPr>
            </a:lvl1pPr>
          </a:lstStyle>
          <a:p>
            <a:pPr>
              <a:defRPr/>
            </a:pPr>
            <a:fld id="{A2929788-73CC-514A-98C6-3BC635C48471}" type="slidenum">
              <a:rPr lang="en-US"/>
              <a:pPr>
                <a:defRPr/>
              </a:pPr>
              <a:t>‹#›</a:t>
            </a:fld>
            <a:endParaRPr lang="en-US"/>
          </a:p>
        </p:txBody>
      </p:sp>
    </p:spTree>
    <p:extLst>
      <p:ext uri="{BB962C8B-B14F-4D97-AF65-F5344CB8AC3E}">
        <p14:creationId xmlns:p14="http://schemas.microsoft.com/office/powerpoint/2010/main" val="70373594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6"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7" name="Rectangle 6"/>
          <p:cNvSpPr>
            <a:spLocks noGrp="1" noChangeArrowheads="1"/>
          </p:cNvSpPr>
          <p:nvPr>
            <p:ph type="sldNum" sz="quarter" idx="12"/>
          </p:nvPr>
        </p:nvSpPr>
        <p:spPr/>
        <p:txBody>
          <a:bodyPr/>
          <a:lstStyle>
            <a:lvl1pPr eaLnBrk="1" hangingPunct="1">
              <a:defRPr>
                <a:latin typeface="Arial"/>
              </a:defRPr>
            </a:lvl1pPr>
          </a:lstStyle>
          <a:p>
            <a:pPr>
              <a:defRPr/>
            </a:pPr>
            <a:fld id="{2937250F-A4AA-064E-8A96-D62128174DC8}" type="slidenum">
              <a:rPr lang="en-US"/>
              <a:pPr>
                <a:defRPr/>
              </a:pPr>
              <a:t>‹#›</a:t>
            </a:fld>
            <a:endParaRPr lang="en-US"/>
          </a:p>
        </p:txBody>
      </p:sp>
    </p:spTree>
    <p:extLst>
      <p:ext uri="{BB962C8B-B14F-4D97-AF65-F5344CB8AC3E}">
        <p14:creationId xmlns:p14="http://schemas.microsoft.com/office/powerpoint/2010/main" val="202677526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8"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9" name="Rectangle 6"/>
          <p:cNvSpPr>
            <a:spLocks noGrp="1" noChangeArrowheads="1"/>
          </p:cNvSpPr>
          <p:nvPr>
            <p:ph type="sldNum" sz="quarter" idx="12"/>
          </p:nvPr>
        </p:nvSpPr>
        <p:spPr/>
        <p:txBody>
          <a:bodyPr/>
          <a:lstStyle>
            <a:lvl1pPr eaLnBrk="1" hangingPunct="1">
              <a:defRPr>
                <a:latin typeface="Arial"/>
              </a:defRPr>
            </a:lvl1pPr>
          </a:lstStyle>
          <a:p>
            <a:pPr>
              <a:defRPr/>
            </a:pPr>
            <a:fld id="{BEDD41A1-85F7-AA40-8D56-6BFCBF5D0425}" type="slidenum">
              <a:rPr lang="en-US"/>
              <a:pPr>
                <a:defRPr/>
              </a:pPr>
              <a:t>‹#›</a:t>
            </a:fld>
            <a:endParaRPr lang="en-US"/>
          </a:p>
        </p:txBody>
      </p:sp>
    </p:spTree>
    <p:extLst>
      <p:ext uri="{BB962C8B-B14F-4D97-AF65-F5344CB8AC3E}">
        <p14:creationId xmlns:p14="http://schemas.microsoft.com/office/powerpoint/2010/main" val="352805755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4"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5" name="Rectangle 6"/>
          <p:cNvSpPr>
            <a:spLocks noGrp="1" noChangeArrowheads="1"/>
          </p:cNvSpPr>
          <p:nvPr>
            <p:ph type="sldNum" sz="quarter" idx="12"/>
          </p:nvPr>
        </p:nvSpPr>
        <p:spPr/>
        <p:txBody>
          <a:bodyPr/>
          <a:lstStyle>
            <a:lvl1pPr eaLnBrk="1" hangingPunct="1">
              <a:defRPr>
                <a:latin typeface="Arial"/>
              </a:defRPr>
            </a:lvl1pPr>
          </a:lstStyle>
          <a:p>
            <a:pPr>
              <a:defRPr/>
            </a:pPr>
            <a:fld id="{A028DD26-7530-D14F-8859-C6F724DAE027}" type="slidenum">
              <a:rPr lang="en-US"/>
              <a:pPr>
                <a:defRPr/>
              </a:pPr>
              <a:t>‹#›</a:t>
            </a:fld>
            <a:endParaRPr lang="en-US"/>
          </a:p>
        </p:txBody>
      </p:sp>
    </p:spTree>
    <p:extLst>
      <p:ext uri="{BB962C8B-B14F-4D97-AF65-F5344CB8AC3E}">
        <p14:creationId xmlns:p14="http://schemas.microsoft.com/office/powerpoint/2010/main" val="1030673330"/>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3"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4" name="Rectangle 6"/>
          <p:cNvSpPr>
            <a:spLocks noGrp="1" noChangeArrowheads="1"/>
          </p:cNvSpPr>
          <p:nvPr>
            <p:ph type="sldNum" sz="quarter" idx="12"/>
          </p:nvPr>
        </p:nvSpPr>
        <p:spPr/>
        <p:txBody>
          <a:bodyPr/>
          <a:lstStyle>
            <a:lvl1pPr eaLnBrk="1" hangingPunct="1">
              <a:defRPr>
                <a:latin typeface="Arial"/>
              </a:defRPr>
            </a:lvl1pPr>
          </a:lstStyle>
          <a:p>
            <a:pPr>
              <a:defRPr/>
            </a:pPr>
            <a:fld id="{3EF0DEB5-0BAD-2143-9A81-5937E3FFA47A}" type="slidenum">
              <a:rPr lang="en-US"/>
              <a:pPr>
                <a:defRPr/>
              </a:pPr>
              <a:t>‹#›</a:t>
            </a:fld>
            <a:endParaRPr lang="en-US"/>
          </a:p>
        </p:txBody>
      </p:sp>
    </p:spTree>
    <p:extLst>
      <p:ext uri="{BB962C8B-B14F-4D97-AF65-F5344CB8AC3E}">
        <p14:creationId xmlns:p14="http://schemas.microsoft.com/office/powerpoint/2010/main" val="12866081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23" indent="0">
              <a:buNone/>
              <a:defRPr sz="1200"/>
            </a:lvl2pPr>
            <a:lvl3pPr marL="914446" indent="0">
              <a:buNone/>
              <a:defRPr sz="1000"/>
            </a:lvl3pPr>
            <a:lvl4pPr marL="1371669" indent="0">
              <a:buNone/>
              <a:defRPr sz="900"/>
            </a:lvl4pPr>
            <a:lvl5pPr marL="1828891" indent="0">
              <a:buNone/>
              <a:defRPr sz="900"/>
            </a:lvl5pPr>
            <a:lvl6pPr marL="2286114" indent="0">
              <a:buNone/>
              <a:defRPr sz="900"/>
            </a:lvl6pPr>
            <a:lvl7pPr marL="2743337" indent="0">
              <a:buNone/>
              <a:defRPr sz="900"/>
            </a:lvl7pPr>
            <a:lvl8pPr marL="3200560" indent="0">
              <a:buNone/>
              <a:defRPr sz="900"/>
            </a:lvl8pPr>
            <a:lvl9pPr marL="3657783"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6"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7" name="Rectangle 6"/>
          <p:cNvSpPr>
            <a:spLocks noGrp="1" noChangeArrowheads="1"/>
          </p:cNvSpPr>
          <p:nvPr>
            <p:ph type="sldNum" sz="quarter" idx="12"/>
          </p:nvPr>
        </p:nvSpPr>
        <p:spPr/>
        <p:txBody>
          <a:bodyPr/>
          <a:lstStyle>
            <a:lvl1pPr eaLnBrk="1" hangingPunct="1">
              <a:defRPr>
                <a:latin typeface="Arial"/>
              </a:defRPr>
            </a:lvl1pPr>
          </a:lstStyle>
          <a:p>
            <a:pPr>
              <a:defRPr/>
            </a:pPr>
            <a:fld id="{DDB98FCA-2AC5-B142-AC12-9C07032B9C85}" type="slidenum">
              <a:rPr lang="en-US"/>
              <a:pPr>
                <a:defRPr/>
              </a:pPr>
              <a:t>‹#›</a:t>
            </a:fld>
            <a:endParaRPr lang="en-US"/>
          </a:p>
        </p:txBody>
      </p:sp>
    </p:spTree>
    <p:extLst>
      <p:ext uri="{BB962C8B-B14F-4D97-AF65-F5344CB8AC3E}">
        <p14:creationId xmlns:p14="http://schemas.microsoft.com/office/powerpoint/2010/main" val="64668034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223" indent="0">
              <a:buNone/>
              <a:defRPr sz="1200"/>
            </a:lvl2pPr>
            <a:lvl3pPr marL="914446" indent="0">
              <a:buNone/>
              <a:defRPr sz="1000"/>
            </a:lvl3pPr>
            <a:lvl4pPr marL="1371669" indent="0">
              <a:buNone/>
              <a:defRPr sz="900"/>
            </a:lvl4pPr>
            <a:lvl5pPr marL="1828891" indent="0">
              <a:buNone/>
              <a:defRPr sz="900"/>
            </a:lvl5pPr>
            <a:lvl6pPr marL="2286114" indent="0">
              <a:buNone/>
              <a:defRPr sz="900"/>
            </a:lvl6pPr>
            <a:lvl7pPr marL="2743337" indent="0">
              <a:buNone/>
              <a:defRPr sz="900"/>
            </a:lvl7pPr>
            <a:lvl8pPr marL="3200560" indent="0">
              <a:buNone/>
              <a:defRPr sz="900"/>
            </a:lvl8pPr>
            <a:lvl9pPr marL="3657783"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6"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7" name="Rectangle 6"/>
          <p:cNvSpPr>
            <a:spLocks noGrp="1" noChangeArrowheads="1"/>
          </p:cNvSpPr>
          <p:nvPr>
            <p:ph type="sldNum" sz="quarter" idx="12"/>
          </p:nvPr>
        </p:nvSpPr>
        <p:spPr/>
        <p:txBody>
          <a:bodyPr/>
          <a:lstStyle>
            <a:lvl1pPr eaLnBrk="1" hangingPunct="1">
              <a:defRPr>
                <a:latin typeface="Arial"/>
              </a:defRPr>
            </a:lvl1pPr>
          </a:lstStyle>
          <a:p>
            <a:pPr>
              <a:defRPr/>
            </a:pPr>
            <a:fld id="{BF86545C-797E-CC4F-ACB9-1773F810F7CF}" type="slidenum">
              <a:rPr lang="en-US"/>
              <a:pPr>
                <a:defRPr/>
              </a:pPr>
              <a:t>‹#›</a:t>
            </a:fld>
            <a:endParaRPr lang="en-US"/>
          </a:p>
        </p:txBody>
      </p:sp>
    </p:spTree>
    <p:extLst>
      <p:ext uri="{BB962C8B-B14F-4D97-AF65-F5344CB8AC3E}">
        <p14:creationId xmlns:p14="http://schemas.microsoft.com/office/powerpoint/2010/main" val="331344131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atin typeface="Arial"/>
              </a:defRPr>
            </a:lvl1pPr>
          </a:lstStyle>
          <a:p>
            <a:pPr>
              <a:defRPr/>
            </a:pPr>
            <a:fld id="{908CEF80-6271-2842-B81A-8AFFDAB8EB3E}" type="slidenum">
              <a:rPr lang="en-US"/>
              <a:pPr>
                <a:defRPr/>
              </a:pPr>
              <a:t>‹#›</a:t>
            </a:fld>
            <a:endParaRPr lang="en-US"/>
          </a:p>
        </p:txBody>
      </p:sp>
    </p:spTree>
    <p:extLst>
      <p:ext uri="{BB962C8B-B14F-4D97-AF65-F5344CB8AC3E}">
        <p14:creationId xmlns:p14="http://schemas.microsoft.com/office/powerpoint/2010/main" val="268998752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lgn="ctr" eaLnBrk="1" hangingPunct="1">
              <a:defRPr>
                <a:latin typeface="Arial"/>
              </a:defRPr>
            </a:lvl1pPr>
          </a:lstStyle>
          <a:p>
            <a:pPr>
              <a:defRPr/>
            </a:pPr>
            <a:endParaRPr lang="en-US"/>
          </a:p>
        </p:txBody>
      </p:sp>
      <p:sp>
        <p:nvSpPr>
          <p:cNvPr id="5" name="Rectangle 5"/>
          <p:cNvSpPr>
            <a:spLocks noGrp="1" noChangeArrowheads="1"/>
          </p:cNvSpPr>
          <p:nvPr>
            <p:ph type="ftr" sz="quarter" idx="11"/>
          </p:nvPr>
        </p:nvSpPr>
        <p:spPr/>
        <p:txBody>
          <a:bodyPr/>
          <a:lstStyle>
            <a:lvl1pPr eaLnBrk="1" hangingPunct="1">
              <a:defRPr>
                <a:latin typeface="Arial"/>
              </a:defRPr>
            </a:lvl1pPr>
          </a:lstStyle>
          <a:p>
            <a:pPr>
              <a:defRPr/>
            </a:pPr>
            <a:endParaRPr lang="en-US"/>
          </a:p>
        </p:txBody>
      </p:sp>
      <p:sp>
        <p:nvSpPr>
          <p:cNvPr id="6" name="Rectangle 6"/>
          <p:cNvSpPr>
            <a:spLocks noGrp="1" noChangeArrowheads="1"/>
          </p:cNvSpPr>
          <p:nvPr>
            <p:ph type="sldNum" sz="quarter" idx="12"/>
          </p:nvPr>
        </p:nvSpPr>
        <p:spPr/>
        <p:txBody>
          <a:bodyPr/>
          <a:lstStyle>
            <a:lvl1pPr eaLnBrk="1" hangingPunct="1">
              <a:defRPr>
                <a:latin typeface="Arial"/>
              </a:defRPr>
            </a:lvl1pPr>
          </a:lstStyle>
          <a:p>
            <a:pPr>
              <a:defRPr/>
            </a:pPr>
            <a:fld id="{3CCFE996-F9FF-B04C-B5D5-A599C3FF8C78}" type="slidenum">
              <a:rPr lang="en-US"/>
              <a:pPr>
                <a:defRPr/>
              </a:pPr>
              <a:t>‹#›</a:t>
            </a:fld>
            <a:endParaRPr lang="en-US"/>
          </a:p>
        </p:txBody>
      </p:sp>
    </p:spTree>
    <p:extLst>
      <p:ext uri="{BB962C8B-B14F-4D97-AF65-F5344CB8AC3E}">
        <p14:creationId xmlns:p14="http://schemas.microsoft.com/office/powerpoint/2010/main" val="170621076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04494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9688661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040933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198388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483820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726355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605761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766474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587988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239706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912291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5708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DA91A-3E71-9CC9-EC01-6503A18279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DD42E9-5B61-D6D5-5761-26F12ABF2C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D81116-F173-63F6-DE9A-97948FE75AF8}"/>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5" name="Footer Placeholder 4">
            <a:extLst>
              <a:ext uri="{FF2B5EF4-FFF2-40B4-BE49-F238E27FC236}">
                <a16:creationId xmlns:a16="http://schemas.microsoft.com/office/drawing/2014/main" id="{9251F1DD-EA39-D8BC-9369-8AED102A8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D622A9-17DB-ACEF-11EE-9FBD3B1910F4}"/>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868114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0670524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6325C196-DA60-E819-C645-74CBE4AADF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A3E2172-EF26-93AD-4105-8A851EA007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AD0FF30-42DA-A114-91DA-A947F87B7BAE}"/>
              </a:ext>
            </a:extLst>
          </p:cNvPr>
          <p:cNvSpPr>
            <a:spLocks noGrp="1" noChangeArrowheads="1"/>
          </p:cNvSpPr>
          <p:nvPr>
            <p:ph type="sldNum" sz="quarter" idx="12"/>
          </p:nvPr>
        </p:nvSpPr>
        <p:spPr>
          <a:ln/>
        </p:spPr>
        <p:txBody>
          <a:bodyPr/>
          <a:lstStyle>
            <a:lvl1pPr>
              <a:defRPr/>
            </a:lvl1pPr>
          </a:lstStyle>
          <a:p>
            <a:fld id="{A3D5969E-3EE0-6044-AD4A-8F669E7FE169}" type="slidenum">
              <a:rPr lang="en-US" altLang="en-US"/>
              <a:pPr/>
              <a:t>‹#›</a:t>
            </a:fld>
            <a:endParaRPr lang="en-US" altLang="en-US"/>
          </a:p>
        </p:txBody>
      </p:sp>
    </p:spTree>
    <p:extLst>
      <p:ext uri="{BB962C8B-B14F-4D97-AF65-F5344CB8AC3E}">
        <p14:creationId xmlns:p14="http://schemas.microsoft.com/office/powerpoint/2010/main" val="365823477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5B04061-0ADC-CB25-9612-9384B8401E4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98D64C8-CDFA-06A7-1396-F716FC1C43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B4FC412-0FD7-9107-E9BA-08B32019CA01}"/>
              </a:ext>
            </a:extLst>
          </p:cNvPr>
          <p:cNvSpPr>
            <a:spLocks noGrp="1" noChangeArrowheads="1"/>
          </p:cNvSpPr>
          <p:nvPr>
            <p:ph type="sldNum" sz="quarter" idx="12"/>
          </p:nvPr>
        </p:nvSpPr>
        <p:spPr>
          <a:ln/>
        </p:spPr>
        <p:txBody>
          <a:bodyPr/>
          <a:lstStyle>
            <a:lvl1pPr>
              <a:defRPr/>
            </a:lvl1pPr>
          </a:lstStyle>
          <a:p>
            <a:fld id="{1B963F13-91BD-BC40-BFC3-6CD7B48FDFE4}" type="slidenum">
              <a:rPr lang="en-US" altLang="en-US"/>
              <a:pPr/>
              <a:t>‹#›</a:t>
            </a:fld>
            <a:endParaRPr lang="en-US" altLang="en-US"/>
          </a:p>
        </p:txBody>
      </p:sp>
    </p:spTree>
    <p:extLst>
      <p:ext uri="{BB962C8B-B14F-4D97-AF65-F5344CB8AC3E}">
        <p14:creationId xmlns:p14="http://schemas.microsoft.com/office/powerpoint/2010/main" val="396930320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DD3F5A3-1707-949E-EAF7-B96E9F98201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9DDF607-6A7A-C6A4-106E-C6919A21C2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4C07948-9E31-EB7F-F8F6-B99D58E2E792}"/>
              </a:ext>
            </a:extLst>
          </p:cNvPr>
          <p:cNvSpPr>
            <a:spLocks noGrp="1" noChangeArrowheads="1"/>
          </p:cNvSpPr>
          <p:nvPr>
            <p:ph type="sldNum" sz="quarter" idx="12"/>
          </p:nvPr>
        </p:nvSpPr>
        <p:spPr>
          <a:ln/>
        </p:spPr>
        <p:txBody>
          <a:bodyPr/>
          <a:lstStyle>
            <a:lvl1pPr>
              <a:defRPr/>
            </a:lvl1pPr>
          </a:lstStyle>
          <a:p>
            <a:fld id="{4FCE338E-411F-B54D-91D6-0B64332086FF}" type="slidenum">
              <a:rPr lang="en-US" altLang="en-US"/>
              <a:pPr/>
              <a:t>‹#›</a:t>
            </a:fld>
            <a:endParaRPr lang="en-US" altLang="en-US"/>
          </a:p>
        </p:txBody>
      </p:sp>
    </p:spTree>
    <p:extLst>
      <p:ext uri="{BB962C8B-B14F-4D97-AF65-F5344CB8AC3E}">
        <p14:creationId xmlns:p14="http://schemas.microsoft.com/office/powerpoint/2010/main" val="400073871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4BA04AF-FD9B-FB8B-D681-E6BB2874581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E040BEB-667E-A56B-DE25-5FFD9C3299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EA6913B-6CB2-4CB7-0F19-123878603C50}"/>
              </a:ext>
            </a:extLst>
          </p:cNvPr>
          <p:cNvSpPr>
            <a:spLocks noGrp="1" noChangeArrowheads="1"/>
          </p:cNvSpPr>
          <p:nvPr>
            <p:ph type="sldNum" sz="quarter" idx="12"/>
          </p:nvPr>
        </p:nvSpPr>
        <p:spPr>
          <a:ln/>
        </p:spPr>
        <p:txBody>
          <a:bodyPr/>
          <a:lstStyle>
            <a:lvl1pPr>
              <a:defRPr/>
            </a:lvl1pPr>
          </a:lstStyle>
          <a:p>
            <a:fld id="{7F7B5676-EB94-6142-BFBE-CF5905297156}" type="slidenum">
              <a:rPr lang="en-US" altLang="en-US"/>
              <a:pPr/>
              <a:t>‹#›</a:t>
            </a:fld>
            <a:endParaRPr lang="en-US" altLang="en-US"/>
          </a:p>
        </p:txBody>
      </p:sp>
    </p:spTree>
    <p:extLst>
      <p:ext uri="{BB962C8B-B14F-4D97-AF65-F5344CB8AC3E}">
        <p14:creationId xmlns:p14="http://schemas.microsoft.com/office/powerpoint/2010/main" val="179973594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501EF97-9553-AFCB-C8F9-8C8932D2835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671B582-FFE5-0B23-1EC8-1059396F2A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35B39DA1-7DEA-D397-1FC5-E042FF8C7E58}"/>
              </a:ext>
            </a:extLst>
          </p:cNvPr>
          <p:cNvSpPr>
            <a:spLocks noGrp="1" noChangeArrowheads="1"/>
          </p:cNvSpPr>
          <p:nvPr>
            <p:ph type="sldNum" sz="quarter" idx="12"/>
          </p:nvPr>
        </p:nvSpPr>
        <p:spPr>
          <a:ln/>
        </p:spPr>
        <p:txBody>
          <a:bodyPr/>
          <a:lstStyle>
            <a:lvl1pPr>
              <a:defRPr/>
            </a:lvl1pPr>
          </a:lstStyle>
          <a:p>
            <a:fld id="{29EACB31-5EC9-1744-A9AC-62CB6DE51FBC}" type="slidenum">
              <a:rPr lang="en-US" altLang="en-US"/>
              <a:pPr/>
              <a:t>‹#›</a:t>
            </a:fld>
            <a:endParaRPr lang="en-US" altLang="en-US"/>
          </a:p>
        </p:txBody>
      </p:sp>
    </p:spTree>
    <p:extLst>
      <p:ext uri="{BB962C8B-B14F-4D97-AF65-F5344CB8AC3E}">
        <p14:creationId xmlns:p14="http://schemas.microsoft.com/office/powerpoint/2010/main" val="368072348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6B48132-D3BF-D1C4-FF5A-1F06CE51960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3B9BB96-2DBF-F5B0-CF9E-C702837CB59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40136407-4A74-1BB7-4937-08DB9A40F987}"/>
              </a:ext>
            </a:extLst>
          </p:cNvPr>
          <p:cNvSpPr>
            <a:spLocks noGrp="1" noChangeArrowheads="1"/>
          </p:cNvSpPr>
          <p:nvPr>
            <p:ph type="sldNum" sz="quarter" idx="12"/>
          </p:nvPr>
        </p:nvSpPr>
        <p:spPr>
          <a:ln/>
        </p:spPr>
        <p:txBody>
          <a:bodyPr/>
          <a:lstStyle>
            <a:lvl1pPr>
              <a:defRPr/>
            </a:lvl1pPr>
          </a:lstStyle>
          <a:p>
            <a:fld id="{684DFA08-E9E3-C54C-BAE3-A932661A58FC}" type="slidenum">
              <a:rPr lang="en-US" altLang="en-US"/>
              <a:pPr/>
              <a:t>‹#›</a:t>
            </a:fld>
            <a:endParaRPr lang="en-US" altLang="en-US"/>
          </a:p>
        </p:txBody>
      </p:sp>
    </p:spTree>
    <p:extLst>
      <p:ext uri="{BB962C8B-B14F-4D97-AF65-F5344CB8AC3E}">
        <p14:creationId xmlns:p14="http://schemas.microsoft.com/office/powerpoint/2010/main" val="119135543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CAB1DD8-CCF0-A6B7-0844-E2FE273DF38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85D7B0F6-5D35-621C-5A88-2718878CF4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8AB7F330-1062-7D29-B2D4-DD8B7E944DD8}"/>
              </a:ext>
            </a:extLst>
          </p:cNvPr>
          <p:cNvSpPr>
            <a:spLocks noGrp="1" noChangeArrowheads="1"/>
          </p:cNvSpPr>
          <p:nvPr>
            <p:ph type="sldNum" sz="quarter" idx="12"/>
          </p:nvPr>
        </p:nvSpPr>
        <p:spPr>
          <a:ln/>
        </p:spPr>
        <p:txBody>
          <a:bodyPr/>
          <a:lstStyle>
            <a:lvl1pPr>
              <a:defRPr/>
            </a:lvl1pPr>
          </a:lstStyle>
          <a:p>
            <a:fld id="{4A84B2FA-10B5-2D47-A3CE-0F841A6E1E2F}" type="slidenum">
              <a:rPr lang="en-US" altLang="en-US"/>
              <a:pPr/>
              <a:t>‹#›</a:t>
            </a:fld>
            <a:endParaRPr lang="en-US" altLang="en-US"/>
          </a:p>
        </p:txBody>
      </p:sp>
    </p:spTree>
    <p:extLst>
      <p:ext uri="{BB962C8B-B14F-4D97-AF65-F5344CB8AC3E}">
        <p14:creationId xmlns:p14="http://schemas.microsoft.com/office/powerpoint/2010/main" val="24916450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0E1CF08-64F0-B871-D70C-72E354709E7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23CABF8-C384-852C-78C8-F4CA082025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A915D98-FF86-1EE5-A5D1-F4E8EA7CD2AD}"/>
              </a:ext>
            </a:extLst>
          </p:cNvPr>
          <p:cNvSpPr>
            <a:spLocks noGrp="1" noChangeArrowheads="1"/>
          </p:cNvSpPr>
          <p:nvPr>
            <p:ph type="sldNum" sz="quarter" idx="12"/>
          </p:nvPr>
        </p:nvSpPr>
        <p:spPr>
          <a:ln/>
        </p:spPr>
        <p:txBody>
          <a:bodyPr/>
          <a:lstStyle>
            <a:lvl1pPr>
              <a:defRPr/>
            </a:lvl1pPr>
          </a:lstStyle>
          <a:p>
            <a:fld id="{0884DA18-8D60-B646-9930-C5388D27CD4E}" type="slidenum">
              <a:rPr lang="en-US" altLang="en-US"/>
              <a:pPr/>
              <a:t>‹#›</a:t>
            </a:fld>
            <a:endParaRPr lang="en-US" altLang="en-US"/>
          </a:p>
        </p:txBody>
      </p:sp>
    </p:spTree>
    <p:extLst>
      <p:ext uri="{BB962C8B-B14F-4D97-AF65-F5344CB8AC3E}">
        <p14:creationId xmlns:p14="http://schemas.microsoft.com/office/powerpoint/2010/main" val="264221686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B7BB609-FF33-5950-6175-5155711A14C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8131532-5003-AFED-E3D6-FF62BB8B22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7610150-8364-E554-D609-0C26DCF9880B}"/>
              </a:ext>
            </a:extLst>
          </p:cNvPr>
          <p:cNvSpPr>
            <a:spLocks noGrp="1" noChangeArrowheads="1"/>
          </p:cNvSpPr>
          <p:nvPr>
            <p:ph type="sldNum" sz="quarter" idx="12"/>
          </p:nvPr>
        </p:nvSpPr>
        <p:spPr>
          <a:ln/>
        </p:spPr>
        <p:txBody>
          <a:bodyPr/>
          <a:lstStyle>
            <a:lvl1pPr>
              <a:defRPr/>
            </a:lvl1pPr>
          </a:lstStyle>
          <a:p>
            <a:fld id="{F5B2234D-0D37-7840-9233-3165DE8634A3}" type="slidenum">
              <a:rPr lang="en-US" altLang="en-US"/>
              <a:pPr/>
              <a:t>‹#›</a:t>
            </a:fld>
            <a:endParaRPr lang="en-US" altLang="en-US"/>
          </a:p>
        </p:txBody>
      </p:sp>
    </p:spTree>
    <p:extLst>
      <p:ext uri="{BB962C8B-B14F-4D97-AF65-F5344CB8AC3E}">
        <p14:creationId xmlns:p14="http://schemas.microsoft.com/office/powerpoint/2010/main" val="1784787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1E59869-0A18-679B-B9F5-0F79A70F8F4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FD8846E-4D90-EEE0-7D34-0C35D47887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9CFCB0C-04B9-571E-0F35-F780191B6DA8}"/>
              </a:ext>
            </a:extLst>
          </p:cNvPr>
          <p:cNvSpPr>
            <a:spLocks noGrp="1" noChangeArrowheads="1"/>
          </p:cNvSpPr>
          <p:nvPr>
            <p:ph type="sldNum" sz="quarter" idx="12"/>
          </p:nvPr>
        </p:nvSpPr>
        <p:spPr>
          <a:ln/>
        </p:spPr>
        <p:txBody>
          <a:bodyPr/>
          <a:lstStyle>
            <a:lvl1pPr>
              <a:defRPr/>
            </a:lvl1pPr>
          </a:lstStyle>
          <a:p>
            <a:fld id="{84C8678A-7460-D144-8C48-3CF03EA7C4F3}" type="slidenum">
              <a:rPr lang="en-US" altLang="en-US"/>
              <a:pPr/>
              <a:t>‹#›</a:t>
            </a:fld>
            <a:endParaRPr lang="en-US" altLang="en-US"/>
          </a:p>
        </p:txBody>
      </p:sp>
    </p:spTree>
    <p:extLst>
      <p:ext uri="{BB962C8B-B14F-4D97-AF65-F5344CB8AC3E}">
        <p14:creationId xmlns:p14="http://schemas.microsoft.com/office/powerpoint/2010/main" val="382809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94733880"/>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78EE97E-AA02-A003-B573-8A1E0CFFF42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428B3D1-99FF-B5C7-9D6D-589016E115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DBFB877-70B4-818A-D908-6532B878E930}"/>
              </a:ext>
            </a:extLst>
          </p:cNvPr>
          <p:cNvSpPr>
            <a:spLocks noGrp="1" noChangeArrowheads="1"/>
          </p:cNvSpPr>
          <p:nvPr>
            <p:ph type="sldNum" sz="quarter" idx="12"/>
          </p:nvPr>
        </p:nvSpPr>
        <p:spPr>
          <a:ln/>
        </p:spPr>
        <p:txBody>
          <a:bodyPr/>
          <a:lstStyle>
            <a:lvl1pPr>
              <a:defRPr/>
            </a:lvl1pPr>
          </a:lstStyle>
          <a:p>
            <a:fld id="{DF799B92-3867-3042-8C5F-9F6EDDB44554}" type="slidenum">
              <a:rPr lang="en-US" altLang="en-US"/>
              <a:pPr/>
              <a:t>‹#›</a:t>
            </a:fld>
            <a:endParaRPr lang="en-US" altLang="en-US"/>
          </a:p>
        </p:txBody>
      </p:sp>
    </p:spTree>
    <p:extLst>
      <p:ext uri="{BB962C8B-B14F-4D97-AF65-F5344CB8AC3E}">
        <p14:creationId xmlns:p14="http://schemas.microsoft.com/office/powerpoint/2010/main" val="287692997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6"/>
        <p:cNvGrpSpPr/>
        <p:nvPr/>
      </p:nvGrpSpPr>
      <p:grpSpPr>
        <a:xfrm>
          <a:off x="0" y="0"/>
          <a:ext cx="0" cy="0"/>
          <a:chOff x="0" y="0"/>
          <a:chExt cx="0" cy="0"/>
        </a:xfrm>
      </p:grpSpPr>
      <p:sp>
        <p:nvSpPr>
          <p:cNvPr id="19" name="Google Shape;19;p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24380261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2"/>
        <p:cNvGrpSpPr/>
        <p:nvPr/>
      </p:nvGrpSpPr>
      <p:grpSpPr>
        <a:xfrm>
          <a:off x="0" y="0"/>
          <a:ext cx="0" cy="0"/>
          <a:chOff x="0" y="0"/>
          <a:chExt cx="0" cy="0"/>
        </a:xfrm>
      </p:grpSpPr>
      <p:sp>
        <p:nvSpPr>
          <p:cNvPr id="23" name="Google Shape;23;p3"/>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5" name="Google Shape;25;p3"/>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7294513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342900" lvl="0" indent="-171450" algn="l">
              <a:lnSpc>
                <a:spcPct val="90000"/>
              </a:lnSpc>
              <a:spcBef>
                <a:spcPts val="750"/>
              </a:spcBef>
              <a:spcAft>
                <a:spcPts val="0"/>
              </a:spcAft>
              <a:buClr>
                <a:schemeClr val="dk1"/>
              </a:buClr>
              <a:buSzPts val="2400"/>
              <a:buNone/>
              <a:defRPr sz="1800" b="1"/>
            </a:lvl1pPr>
            <a:lvl2pPr marL="685800" lvl="1" indent="-171450" algn="l">
              <a:lnSpc>
                <a:spcPct val="90000"/>
              </a:lnSpc>
              <a:spcBef>
                <a:spcPts val="375"/>
              </a:spcBef>
              <a:spcAft>
                <a:spcPts val="0"/>
              </a:spcAft>
              <a:buClr>
                <a:schemeClr val="dk1"/>
              </a:buClr>
              <a:buSzPts val="2000"/>
              <a:buNone/>
              <a:defRPr sz="1500" b="1"/>
            </a:lvl2pPr>
            <a:lvl3pPr marL="1028700" lvl="2" indent="-171450" algn="l">
              <a:lnSpc>
                <a:spcPct val="90000"/>
              </a:lnSpc>
              <a:spcBef>
                <a:spcPts val="375"/>
              </a:spcBef>
              <a:spcAft>
                <a:spcPts val="0"/>
              </a:spcAft>
              <a:buClr>
                <a:schemeClr val="dk1"/>
              </a:buClr>
              <a:buSzPts val="1800"/>
              <a:buNone/>
              <a:defRPr sz="1350" b="1"/>
            </a:lvl3pPr>
            <a:lvl4pPr marL="1371600" lvl="3" indent="-171450" algn="l">
              <a:lnSpc>
                <a:spcPct val="90000"/>
              </a:lnSpc>
              <a:spcBef>
                <a:spcPts val="375"/>
              </a:spcBef>
              <a:spcAft>
                <a:spcPts val="0"/>
              </a:spcAft>
              <a:buClr>
                <a:schemeClr val="dk1"/>
              </a:buClr>
              <a:buSzPts val="1600"/>
              <a:buNone/>
              <a:defRPr sz="1200" b="1"/>
            </a:lvl4pPr>
            <a:lvl5pPr marL="1714500" lvl="4" indent="-171450" algn="l">
              <a:lnSpc>
                <a:spcPct val="90000"/>
              </a:lnSpc>
              <a:spcBef>
                <a:spcPts val="375"/>
              </a:spcBef>
              <a:spcAft>
                <a:spcPts val="0"/>
              </a:spcAft>
              <a:buClr>
                <a:schemeClr val="dk1"/>
              </a:buClr>
              <a:buSzPts val="1600"/>
              <a:buNone/>
              <a:defRPr sz="1200" b="1"/>
            </a:lvl5pPr>
            <a:lvl6pPr marL="2057400" lvl="5" indent="-171450" algn="l">
              <a:lnSpc>
                <a:spcPct val="90000"/>
              </a:lnSpc>
              <a:spcBef>
                <a:spcPts val="375"/>
              </a:spcBef>
              <a:spcAft>
                <a:spcPts val="0"/>
              </a:spcAft>
              <a:buClr>
                <a:schemeClr val="dk1"/>
              </a:buClr>
              <a:buSzPts val="1600"/>
              <a:buNone/>
              <a:defRPr sz="1200" b="1"/>
            </a:lvl6pPr>
            <a:lvl7pPr marL="2400300" lvl="6" indent="-171450" algn="l">
              <a:lnSpc>
                <a:spcPct val="90000"/>
              </a:lnSpc>
              <a:spcBef>
                <a:spcPts val="375"/>
              </a:spcBef>
              <a:spcAft>
                <a:spcPts val="0"/>
              </a:spcAft>
              <a:buClr>
                <a:schemeClr val="dk1"/>
              </a:buClr>
              <a:buSzPts val="1600"/>
              <a:buNone/>
              <a:defRPr sz="1200" b="1"/>
            </a:lvl7pPr>
            <a:lvl8pPr marL="2743200" lvl="7" indent="-171450" algn="l">
              <a:lnSpc>
                <a:spcPct val="90000"/>
              </a:lnSpc>
              <a:spcBef>
                <a:spcPts val="375"/>
              </a:spcBef>
              <a:spcAft>
                <a:spcPts val="0"/>
              </a:spcAft>
              <a:buClr>
                <a:schemeClr val="dk1"/>
              </a:buClr>
              <a:buSzPts val="1600"/>
              <a:buNone/>
              <a:defRPr sz="1200" b="1"/>
            </a:lvl8pPr>
            <a:lvl9pPr marL="3086100" lvl="8" indent="-171450" algn="l">
              <a:lnSpc>
                <a:spcPct val="90000"/>
              </a:lnSpc>
              <a:spcBef>
                <a:spcPts val="375"/>
              </a:spcBef>
              <a:spcAft>
                <a:spcPts val="0"/>
              </a:spcAft>
              <a:buClr>
                <a:schemeClr val="dk1"/>
              </a:buClr>
              <a:buSzPts val="1600"/>
              <a:buNone/>
              <a:defRPr sz="1200" b="1"/>
            </a:lvl9pPr>
          </a:lstStyle>
          <a:p>
            <a:endParaRPr/>
          </a:p>
        </p:txBody>
      </p:sp>
      <p:sp>
        <p:nvSpPr>
          <p:cNvPr id="44" name="Google Shape;44;p6"/>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45" name="Google Shape;45;p6"/>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342900" lvl="0" indent="-171450" algn="l">
              <a:lnSpc>
                <a:spcPct val="90000"/>
              </a:lnSpc>
              <a:spcBef>
                <a:spcPts val="750"/>
              </a:spcBef>
              <a:spcAft>
                <a:spcPts val="0"/>
              </a:spcAft>
              <a:buClr>
                <a:schemeClr val="dk1"/>
              </a:buClr>
              <a:buSzPts val="2400"/>
              <a:buNone/>
              <a:defRPr sz="1800" b="1"/>
            </a:lvl1pPr>
            <a:lvl2pPr marL="685800" lvl="1" indent="-171450" algn="l">
              <a:lnSpc>
                <a:spcPct val="90000"/>
              </a:lnSpc>
              <a:spcBef>
                <a:spcPts val="375"/>
              </a:spcBef>
              <a:spcAft>
                <a:spcPts val="0"/>
              </a:spcAft>
              <a:buClr>
                <a:schemeClr val="dk1"/>
              </a:buClr>
              <a:buSzPts val="2000"/>
              <a:buNone/>
              <a:defRPr sz="1500" b="1"/>
            </a:lvl2pPr>
            <a:lvl3pPr marL="1028700" lvl="2" indent="-171450" algn="l">
              <a:lnSpc>
                <a:spcPct val="90000"/>
              </a:lnSpc>
              <a:spcBef>
                <a:spcPts val="375"/>
              </a:spcBef>
              <a:spcAft>
                <a:spcPts val="0"/>
              </a:spcAft>
              <a:buClr>
                <a:schemeClr val="dk1"/>
              </a:buClr>
              <a:buSzPts val="1800"/>
              <a:buNone/>
              <a:defRPr sz="1350" b="1"/>
            </a:lvl3pPr>
            <a:lvl4pPr marL="1371600" lvl="3" indent="-171450" algn="l">
              <a:lnSpc>
                <a:spcPct val="90000"/>
              </a:lnSpc>
              <a:spcBef>
                <a:spcPts val="375"/>
              </a:spcBef>
              <a:spcAft>
                <a:spcPts val="0"/>
              </a:spcAft>
              <a:buClr>
                <a:schemeClr val="dk1"/>
              </a:buClr>
              <a:buSzPts val="1600"/>
              <a:buNone/>
              <a:defRPr sz="1200" b="1"/>
            </a:lvl4pPr>
            <a:lvl5pPr marL="1714500" lvl="4" indent="-171450" algn="l">
              <a:lnSpc>
                <a:spcPct val="90000"/>
              </a:lnSpc>
              <a:spcBef>
                <a:spcPts val="375"/>
              </a:spcBef>
              <a:spcAft>
                <a:spcPts val="0"/>
              </a:spcAft>
              <a:buClr>
                <a:schemeClr val="dk1"/>
              </a:buClr>
              <a:buSzPts val="1600"/>
              <a:buNone/>
              <a:defRPr sz="1200" b="1"/>
            </a:lvl5pPr>
            <a:lvl6pPr marL="2057400" lvl="5" indent="-171450" algn="l">
              <a:lnSpc>
                <a:spcPct val="90000"/>
              </a:lnSpc>
              <a:spcBef>
                <a:spcPts val="375"/>
              </a:spcBef>
              <a:spcAft>
                <a:spcPts val="0"/>
              </a:spcAft>
              <a:buClr>
                <a:schemeClr val="dk1"/>
              </a:buClr>
              <a:buSzPts val="1600"/>
              <a:buNone/>
              <a:defRPr sz="1200" b="1"/>
            </a:lvl6pPr>
            <a:lvl7pPr marL="2400300" lvl="6" indent="-171450" algn="l">
              <a:lnSpc>
                <a:spcPct val="90000"/>
              </a:lnSpc>
              <a:spcBef>
                <a:spcPts val="375"/>
              </a:spcBef>
              <a:spcAft>
                <a:spcPts val="0"/>
              </a:spcAft>
              <a:buClr>
                <a:schemeClr val="dk1"/>
              </a:buClr>
              <a:buSzPts val="1600"/>
              <a:buNone/>
              <a:defRPr sz="1200" b="1"/>
            </a:lvl7pPr>
            <a:lvl8pPr marL="2743200" lvl="7" indent="-171450" algn="l">
              <a:lnSpc>
                <a:spcPct val="90000"/>
              </a:lnSpc>
              <a:spcBef>
                <a:spcPts val="375"/>
              </a:spcBef>
              <a:spcAft>
                <a:spcPts val="0"/>
              </a:spcAft>
              <a:buClr>
                <a:schemeClr val="dk1"/>
              </a:buClr>
              <a:buSzPts val="1600"/>
              <a:buNone/>
              <a:defRPr sz="1200" b="1"/>
            </a:lvl8pPr>
            <a:lvl9pPr marL="3086100" lvl="8" indent="-171450" algn="l">
              <a:lnSpc>
                <a:spcPct val="90000"/>
              </a:lnSpc>
              <a:spcBef>
                <a:spcPts val="375"/>
              </a:spcBef>
              <a:spcAft>
                <a:spcPts val="0"/>
              </a:spcAft>
              <a:buClr>
                <a:schemeClr val="dk1"/>
              </a:buClr>
              <a:buSzPts val="1600"/>
              <a:buNone/>
              <a:defRPr sz="1200" b="1"/>
            </a:lvl9pPr>
          </a:lstStyle>
          <a:p>
            <a:endParaRPr/>
          </a:p>
        </p:txBody>
      </p:sp>
      <p:sp>
        <p:nvSpPr>
          <p:cNvPr id="46" name="Google Shape;46;p6"/>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47" name="Google Shape;47;p6"/>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70418649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61235096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1468025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5183188" y="987426"/>
            <a:ext cx="6172200" cy="4873625"/>
          </a:xfrm>
          <a:prstGeom prst="rect">
            <a:avLst/>
          </a:prstGeom>
          <a:noFill/>
          <a:ln>
            <a:noFill/>
          </a:ln>
        </p:spPr>
        <p:txBody>
          <a:bodyPr spcFirstLastPara="1" wrap="square" lIns="91425" tIns="45700" rIns="91425" bIns="45700" anchor="t" anchorCtr="0">
            <a:normAutofit/>
          </a:bodyPr>
          <a:lstStyle>
            <a:lvl1pPr marL="342900" lvl="0" indent="-323850" algn="l">
              <a:lnSpc>
                <a:spcPct val="90000"/>
              </a:lnSpc>
              <a:spcBef>
                <a:spcPts val="750"/>
              </a:spcBef>
              <a:spcAft>
                <a:spcPts val="0"/>
              </a:spcAft>
              <a:buClr>
                <a:schemeClr val="dk1"/>
              </a:buClr>
              <a:buSzPts val="3200"/>
              <a:buChar char="•"/>
              <a:defRPr sz="2400"/>
            </a:lvl1pPr>
            <a:lvl2pPr marL="685800" lvl="1" indent="-304800" algn="l">
              <a:lnSpc>
                <a:spcPct val="90000"/>
              </a:lnSpc>
              <a:spcBef>
                <a:spcPts val="375"/>
              </a:spcBef>
              <a:spcAft>
                <a:spcPts val="0"/>
              </a:spcAft>
              <a:buClr>
                <a:schemeClr val="dk1"/>
              </a:buClr>
              <a:buSzPts val="2800"/>
              <a:buChar char="•"/>
              <a:defRPr sz="2100"/>
            </a:lvl2pPr>
            <a:lvl3pPr marL="1028700" lvl="2" indent="-285750" algn="l">
              <a:lnSpc>
                <a:spcPct val="90000"/>
              </a:lnSpc>
              <a:spcBef>
                <a:spcPts val="375"/>
              </a:spcBef>
              <a:spcAft>
                <a:spcPts val="0"/>
              </a:spcAft>
              <a:buClr>
                <a:schemeClr val="dk1"/>
              </a:buClr>
              <a:buSzPts val="2400"/>
              <a:buChar char="•"/>
              <a:defRPr sz="1800"/>
            </a:lvl3pPr>
            <a:lvl4pPr marL="1371600" lvl="3" indent="-266700" algn="l">
              <a:lnSpc>
                <a:spcPct val="90000"/>
              </a:lnSpc>
              <a:spcBef>
                <a:spcPts val="375"/>
              </a:spcBef>
              <a:spcAft>
                <a:spcPts val="0"/>
              </a:spcAft>
              <a:buClr>
                <a:schemeClr val="dk1"/>
              </a:buClr>
              <a:buSzPts val="2000"/>
              <a:buChar char="•"/>
              <a:defRPr sz="1500"/>
            </a:lvl4pPr>
            <a:lvl5pPr marL="1714500" lvl="4" indent="-266700" algn="l">
              <a:lnSpc>
                <a:spcPct val="90000"/>
              </a:lnSpc>
              <a:spcBef>
                <a:spcPts val="375"/>
              </a:spcBef>
              <a:spcAft>
                <a:spcPts val="0"/>
              </a:spcAft>
              <a:buClr>
                <a:schemeClr val="dk1"/>
              </a:buClr>
              <a:buSzPts val="2000"/>
              <a:buChar char="•"/>
              <a:defRPr sz="1500"/>
            </a:lvl5pPr>
            <a:lvl6pPr marL="2057400" lvl="5" indent="-266700" algn="l">
              <a:lnSpc>
                <a:spcPct val="90000"/>
              </a:lnSpc>
              <a:spcBef>
                <a:spcPts val="375"/>
              </a:spcBef>
              <a:spcAft>
                <a:spcPts val="0"/>
              </a:spcAft>
              <a:buClr>
                <a:schemeClr val="dk1"/>
              </a:buClr>
              <a:buSzPts val="2000"/>
              <a:buChar char="•"/>
              <a:defRPr sz="1500"/>
            </a:lvl6pPr>
            <a:lvl7pPr marL="2400300" lvl="6" indent="-266700" algn="l">
              <a:lnSpc>
                <a:spcPct val="90000"/>
              </a:lnSpc>
              <a:spcBef>
                <a:spcPts val="375"/>
              </a:spcBef>
              <a:spcAft>
                <a:spcPts val="0"/>
              </a:spcAft>
              <a:buClr>
                <a:schemeClr val="dk1"/>
              </a:buClr>
              <a:buSzPts val="2000"/>
              <a:buChar char="•"/>
              <a:defRPr sz="1500"/>
            </a:lvl7pPr>
            <a:lvl8pPr marL="2743200" lvl="7" indent="-266700" algn="l">
              <a:lnSpc>
                <a:spcPct val="90000"/>
              </a:lnSpc>
              <a:spcBef>
                <a:spcPts val="375"/>
              </a:spcBef>
              <a:spcAft>
                <a:spcPts val="0"/>
              </a:spcAft>
              <a:buClr>
                <a:schemeClr val="dk1"/>
              </a:buClr>
              <a:buSzPts val="2000"/>
              <a:buChar char="•"/>
              <a:defRPr sz="1500"/>
            </a:lvl8pPr>
            <a:lvl9pPr marL="3086100" lvl="8" indent="-266700" algn="l">
              <a:lnSpc>
                <a:spcPct val="90000"/>
              </a:lnSpc>
              <a:spcBef>
                <a:spcPts val="375"/>
              </a:spcBef>
              <a:spcAft>
                <a:spcPts val="0"/>
              </a:spcAft>
              <a:buClr>
                <a:schemeClr val="dk1"/>
              </a:buClr>
              <a:buSzPts val="2000"/>
              <a:buChar char="•"/>
              <a:defRPr sz="1500"/>
            </a:lvl9pPr>
          </a:lstStyle>
          <a:p>
            <a:endParaRPr/>
          </a:p>
        </p:txBody>
      </p:sp>
      <p:sp>
        <p:nvSpPr>
          <p:cNvPr id="62" name="Google Shape;62;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63" name="Google Shape;63;p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2286759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a:spLocks noGrp="1"/>
          </p:cNvSpPr>
          <p:nvPr>
            <p:ph type="pic" idx="2"/>
          </p:nvPr>
        </p:nvSpPr>
        <p:spPr>
          <a:xfrm>
            <a:off x="5183188" y="987426"/>
            <a:ext cx="6172200" cy="4873625"/>
          </a:xfrm>
          <a:prstGeom prst="rect">
            <a:avLst/>
          </a:prstGeom>
          <a:noFill/>
          <a:ln>
            <a:noFill/>
          </a:ln>
        </p:spPr>
      </p:sp>
      <p:sp>
        <p:nvSpPr>
          <p:cNvPr id="69" name="Google Shape;69;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chemeClr val="dk1"/>
              </a:buClr>
              <a:buSzPts val="1600"/>
              <a:buNone/>
              <a:defRPr sz="1200"/>
            </a:lvl1pPr>
            <a:lvl2pPr marL="685800" lvl="1" indent="-171450" algn="l">
              <a:lnSpc>
                <a:spcPct val="90000"/>
              </a:lnSpc>
              <a:spcBef>
                <a:spcPts val="375"/>
              </a:spcBef>
              <a:spcAft>
                <a:spcPts val="0"/>
              </a:spcAft>
              <a:buClr>
                <a:schemeClr val="dk1"/>
              </a:buClr>
              <a:buSzPts val="1400"/>
              <a:buNone/>
              <a:defRPr sz="1050"/>
            </a:lvl2pPr>
            <a:lvl3pPr marL="1028700" lvl="2" indent="-171450" algn="l">
              <a:lnSpc>
                <a:spcPct val="90000"/>
              </a:lnSpc>
              <a:spcBef>
                <a:spcPts val="375"/>
              </a:spcBef>
              <a:spcAft>
                <a:spcPts val="0"/>
              </a:spcAft>
              <a:buClr>
                <a:schemeClr val="dk1"/>
              </a:buClr>
              <a:buSzPts val="1200"/>
              <a:buNone/>
              <a:defRPr sz="900"/>
            </a:lvl3pPr>
            <a:lvl4pPr marL="1371600" lvl="3" indent="-171450" algn="l">
              <a:lnSpc>
                <a:spcPct val="90000"/>
              </a:lnSpc>
              <a:spcBef>
                <a:spcPts val="375"/>
              </a:spcBef>
              <a:spcAft>
                <a:spcPts val="0"/>
              </a:spcAft>
              <a:buClr>
                <a:schemeClr val="dk1"/>
              </a:buClr>
              <a:buSzPts val="1000"/>
              <a:buNone/>
              <a:defRPr sz="750"/>
            </a:lvl4pPr>
            <a:lvl5pPr marL="1714500" lvl="4" indent="-171450" algn="l">
              <a:lnSpc>
                <a:spcPct val="90000"/>
              </a:lnSpc>
              <a:spcBef>
                <a:spcPts val="375"/>
              </a:spcBef>
              <a:spcAft>
                <a:spcPts val="0"/>
              </a:spcAft>
              <a:buClr>
                <a:schemeClr val="dk1"/>
              </a:buClr>
              <a:buSzPts val="1000"/>
              <a:buNone/>
              <a:defRPr sz="750"/>
            </a:lvl5pPr>
            <a:lvl6pPr marL="2057400" lvl="5" indent="-171450" algn="l">
              <a:lnSpc>
                <a:spcPct val="90000"/>
              </a:lnSpc>
              <a:spcBef>
                <a:spcPts val="375"/>
              </a:spcBef>
              <a:spcAft>
                <a:spcPts val="0"/>
              </a:spcAft>
              <a:buClr>
                <a:schemeClr val="dk1"/>
              </a:buClr>
              <a:buSzPts val="1000"/>
              <a:buNone/>
              <a:defRPr sz="750"/>
            </a:lvl6pPr>
            <a:lvl7pPr marL="2400300" lvl="6" indent="-171450" algn="l">
              <a:lnSpc>
                <a:spcPct val="90000"/>
              </a:lnSpc>
              <a:spcBef>
                <a:spcPts val="375"/>
              </a:spcBef>
              <a:spcAft>
                <a:spcPts val="0"/>
              </a:spcAft>
              <a:buClr>
                <a:schemeClr val="dk1"/>
              </a:buClr>
              <a:buSzPts val="1000"/>
              <a:buNone/>
              <a:defRPr sz="750"/>
            </a:lvl7pPr>
            <a:lvl8pPr marL="2743200" lvl="7" indent="-171450" algn="l">
              <a:lnSpc>
                <a:spcPct val="90000"/>
              </a:lnSpc>
              <a:spcBef>
                <a:spcPts val="375"/>
              </a:spcBef>
              <a:spcAft>
                <a:spcPts val="0"/>
              </a:spcAft>
              <a:buClr>
                <a:schemeClr val="dk1"/>
              </a:buClr>
              <a:buSzPts val="1000"/>
              <a:buNone/>
              <a:defRPr sz="750"/>
            </a:lvl8pPr>
            <a:lvl9pPr marL="3086100" lvl="8" indent="-171450" algn="l">
              <a:lnSpc>
                <a:spcPct val="90000"/>
              </a:lnSpc>
              <a:spcBef>
                <a:spcPts val="375"/>
              </a:spcBef>
              <a:spcAft>
                <a:spcPts val="0"/>
              </a:spcAft>
              <a:buClr>
                <a:schemeClr val="dk1"/>
              </a:buClr>
              <a:buSzPts val="1000"/>
              <a:buNone/>
              <a:defRPr sz="750"/>
            </a:lvl9pPr>
          </a:lstStyle>
          <a:p>
            <a:endParaRPr/>
          </a:p>
        </p:txBody>
      </p:sp>
      <p:sp>
        <p:nvSpPr>
          <p:cNvPr id="70" name="Google Shape;70;p1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422798309"/>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76" name="Google Shape;76;p11"/>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5634674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rot="5400000">
            <a:off x="7133432" y="1956595"/>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2"/>
          <p:cNvSpPr txBox="1">
            <a:spLocks noGrp="1"/>
          </p:cNvSpPr>
          <p:nvPr>
            <p:ph type="body" idx="1"/>
          </p:nvPr>
        </p:nvSpPr>
        <p:spPr>
          <a:xfrm rot="5400000">
            <a:off x="1799430" y="-596106"/>
            <a:ext cx="5811838" cy="7734300"/>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82" name="Google Shape;82;p1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28559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510478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matchingName="18_Content with Caption">
  <p:cSld name="18_Content with Caption">
    <p:bg>
      <p:bgPr>
        <a:solidFill>
          <a:schemeClr val="lt1"/>
        </a:solidFill>
        <a:effectLst/>
      </p:bgPr>
    </p:bg>
    <p:spTree>
      <p:nvGrpSpPr>
        <p:cNvPr id="1" name="Shape 18"/>
        <p:cNvGrpSpPr/>
        <p:nvPr/>
      </p:nvGrpSpPr>
      <p:grpSpPr>
        <a:xfrm>
          <a:off x="0" y="0"/>
          <a:ext cx="0" cy="0"/>
          <a:chOff x="0" y="0"/>
          <a:chExt cx="0" cy="0"/>
        </a:xfrm>
      </p:grpSpPr>
      <p:sp>
        <p:nvSpPr>
          <p:cNvPr id="19" name="Google Shape;19;p4"/>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457189" marR="0" lvl="0" indent="-342892" algn="l" rtl="0">
              <a:lnSpc>
                <a:spcPct val="90000"/>
              </a:lnSpc>
              <a:spcBef>
                <a:spcPts val="8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1pPr>
            <a:lvl2pPr marL="914378" marR="0" lvl="1" indent="-342892" algn="l" rtl="0">
              <a:lnSpc>
                <a:spcPct val="90000"/>
              </a:lnSpc>
              <a:spcBef>
                <a:spcPts val="4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2pPr>
            <a:lvl3pPr marL="1371566" marR="0" lvl="2" indent="-323842" algn="l" rtl="0">
              <a:lnSpc>
                <a:spcPct val="90000"/>
              </a:lnSpc>
              <a:spcBef>
                <a:spcPts val="400"/>
              </a:spcBef>
              <a:spcAft>
                <a:spcPts val="0"/>
              </a:spcAft>
              <a:buClr>
                <a:srgbClr val="201B50"/>
              </a:buClr>
              <a:buSzPts val="1500"/>
              <a:buFont typeface="Arial"/>
              <a:buChar char="•"/>
              <a:defRPr sz="1500" b="0" i="0" u="none" strike="noStrike" cap="none">
                <a:solidFill>
                  <a:srgbClr val="201B50"/>
                </a:solidFill>
                <a:latin typeface="Calibri"/>
                <a:ea typeface="Calibri"/>
                <a:cs typeface="Calibri"/>
                <a:sym typeface="Calibri"/>
              </a:defRPr>
            </a:lvl3pPr>
            <a:lvl4pPr marL="1828754" marR="0" lvl="3" indent="-317492"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4pPr>
            <a:lvl5pPr marL="2285943" marR="0" lvl="4" indent="-317492"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5pPr>
            <a:lvl6pPr marL="2743132" marR="0" lvl="5"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320" marR="0" lvl="6"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509" marR="0" lvl="7"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697" marR="0" lvl="8"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 name="Google Shape;20;p4"/>
          <p:cNvSpPr/>
          <p:nvPr/>
        </p:nvSpPr>
        <p:spPr>
          <a:xfrm>
            <a:off x="1" y="0"/>
            <a:ext cx="12192000" cy="6858000"/>
          </a:xfrm>
          <a:prstGeom prst="frame">
            <a:avLst>
              <a:gd name="adj1" fmla="val 1760"/>
            </a:avLst>
          </a:prstGeom>
          <a:solidFill>
            <a:srgbClr val="201B5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1" name="Google Shape;21;p4"/>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24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4"/>
          <p:cNvSpPr/>
          <p:nvPr/>
        </p:nvSpPr>
        <p:spPr>
          <a:xfrm>
            <a:off x="123291" y="1407560"/>
            <a:ext cx="11948800" cy="92400"/>
          </a:xfrm>
          <a:prstGeom prst="rect">
            <a:avLst/>
          </a:prstGeom>
          <a:solidFill>
            <a:srgbClr val="3BC1CD"/>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3" name="Google Shape;23;p4"/>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5443408"/>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matchingName="3_Content with Caption">
  <p:cSld name="3_Content with Caption">
    <p:bg>
      <p:bgPr>
        <a:solidFill>
          <a:schemeClr val="lt1"/>
        </a:solidFill>
        <a:effectLst/>
      </p:bgPr>
    </p:bg>
    <p:spTree>
      <p:nvGrpSpPr>
        <p:cNvPr id="1" name="Shape 12"/>
        <p:cNvGrpSpPr/>
        <p:nvPr/>
      </p:nvGrpSpPr>
      <p:grpSpPr>
        <a:xfrm>
          <a:off x="0" y="0"/>
          <a:ext cx="0" cy="0"/>
          <a:chOff x="0" y="0"/>
          <a:chExt cx="0" cy="0"/>
        </a:xfrm>
      </p:grpSpPr>
      <p:sp>
        <p:nvSpPr>
          <p:cNvPr id="13" name="Google Shape;13;p3"/>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457189" marR="0" lvl="0" indent="-342892" algn="l" rtl="0">
              <a:lnSpc>
                <a:spcPct val="90000"/>
              </a:lnSpc>
              <a:spcBef>
                <a:spcPts val="8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1pPr>
            <a:lvl2pPr marL="914378" marR="0" lvl="1" indent="-342892" algn="l" rtl="0">
              <a:lnSpc>
                <a:spcPct val="90000"/>
              </a:lnSpc>
              <a:spcBef>
                <a:spcPts val="400"/>
              </a:spcBef>
              <a:spcAft>
                <a:spcPts val="0"/>
              </a:spcAft>
              <a:buClr>
                <a:srgbClr val="201B50"/>
              </a:buClr>
              <a:buSzPts val="1800"/>
              <a:buFont typeface="Arial"/>
              <a:buChar char="•"/>
              <a:defRPr sz="1800" b="0" i="0" u="none" strike="noStrike" cap="none">
                <a:solidFill>
                  <a:srgbClr val="201B50"/>
                </a:solidFill>
                <a:latin typeface="Calibri"/>
                <a:ea typeface="Calibri"/>
                <a:cs typeface="Calibri"/>
                <a:sym typeface="Calibri"/>
              </a:defRPr>
            </a:lvl2pPr>
            <a:lvl3pPr marL="1371566" marR="0" lvl="2" indent="-323842" algn="l" rtl="0">
              <a:lnSpc>
                <a:spcPct val="90000"/>
              </a:lnSpc>
              <a:spcBef>
                <a:spcPts val="400"/>
              </a:spcBef>
              <a:spcAft>
                <a:spcPts val="0"/>
              </a:spcAft>
              <a:buClr>
                <a:srgbClr val="201B50"/>
              </a:buClr>
              <a:buSzPts val="1500"/>
              <a:buFont typeface="Arial"/>
              <a:buChar char="•"/>
              <a:defRPr sz="1500" b="0" i="0" u="none" strike="noStrike" cap="none">
                <a:solidFill>
                  <a:srgbClr val="201B50"/>
                </a:solidFill>
                <a:latin typeface="Calibri"/>
                <a:ea typeface="Calibri"/>
                <a:cs typeface="Calibri"/>
                <a:sym typeface="Calibri"/>
              </a:defRPr>
            </a:lvl3pPr>
            <a:lvl4pPr marL="1828754" marR="0" lvl="3" indent="-317492"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4pPr>
            <a:lvl5pPr marL="2285943" marR="0" lvl="4" indent="-317492" algn="l" rtl="0">
              <a:lnSpc>
                <a:spcPct val="90000"/>
              </a:lnSpc>
              <a:spcBef>
                <a:spcPts val="400"/>
              </a:spcBef>
              <a:spcAft>
                <a:spcPts val="0"/>
              </a:spcAft>
              <a:buClr>
                <a:srgbClr val="201B50"/>
              </a:buClr>
              <a:buSzPts val="1400"/>
              <a:buFont typeface="Arial"/>
              <a:buChar char="•"/>
              <a:defRPr sz="1400" b="0" i="0" u="none" strike="noStrike" cap="none">
                <a:solidFill>
                  <a:srgbClr val="201B50"/>
                </a:solidFill>
                <a:latin typeface="Calibri"/>
                <a:ea typeface="Calibri"/>
                <a:cs typeface="Calibri"/>
                <a:sym typeface="Calibri"/>
              </a:defRPr>
            </a:lvl5pPr>
            <a:lvl6pPr marL="2743132" marR="0" lvl="5"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320" marR="0" lvl="6"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509" marR="0" lvl="7"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697" marR="0" lvl="8" indent="-317492"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 name="Google Shape;14;p3"/>
          <p:cNvSpPr/>
          <p:nvPr/>
        </p:nvSpPr>
        <p:spPr>
          <a:xfrm>
            <a:off x="1" y="0"/>
            <a:ext cx="12192000" cy="6858000"/>
          </a:xfrm>
          <a:prstGeom prst="frame">
            <a:avLst>
              <a:gd name="adj1" fmla="val 1760"/>
            </a:avLst>
          </a:prstGeom>
          <a:solidFill>
            <a:srgbClr val="201B5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5" name="Google Shape;15;p3"/>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24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3"/>
          <p:cNvSpPr/>
          <p:nvPr/>
        </p:nvSpPr>
        <p:spPr>
          <a:xfrm>
            <a:off x="123291" y="1407560"/>
            <a:ext cx="11948800" cy="92400"/>
          </a:xfrm>
          <a:prstGeom prst="rect">
            <a:avLst/>
          </a:prstGeom>
          <a:solidFill>
            <a:srgbClr val="3BC1CD"/>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7" name="Google Shape;17;p3"/>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6317747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831849"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831849" y="4589465"/>
            <a:ext cx="10515600" cy="1500187"/>
          </a:xfrm>
          <a:prstGeom prst="rect">
            <a:avLst/>
          </a:prstGeom>
          <a:noFill/>
          <a:ln>
            <a:noFill/>
          </a:ln>
        </p:spPr>
        <p:txBody>
          <a:bodyPr spcFirstLastPara="1" wrap="square" lIns="91425" tIns="45700" rIns="91425" bIns="45700" anchor="t" anchorCtr="0">
            <a:normAutofit/>
          </a:bodyPr>
          <a:lstStyle>
            <a:lvl1pPr marL="342900" lvl="0" indent="-171450" algn="l">
              <a:lnSpc>
                <a:spcPct val="90000"/>
              </a:lnSpc>
              <a:spcBef>
                <a:spcPts val="750"/>
              </a:spcBef>
              <a:spcAft>
                <a:spcPts val="0"/>
              </a:spcAft>
              <a:buClr>
                <a:srgbClr val="888888"/>
              </a:buClr>
              <a:buSzPts val="2400"/>
              <a:buNone/>
              <a:defRPr sz="1800">
                <a:solidFill>
                  <a:srgbClr val="888888"/>
                </a:solidFill>
              </a:defRPr>
            </a:lvl1pPr>
            <a:lvl2pPr marL="685800" lvl="1" indent="-171450" algn="l">
              <a:lnSpc>
                <a:spcPct val="90000"/>
              </a:lnSpc>
              <a:spcBef>
                <a:spcPts val="375"/>
              </a:spcBef>
              <a:spcAft>
                <a:spcPts val="0"/>
              </a:spcAft>
              <a:buClr>
                <a:srgbClr val="888888"/>
              </a:buClr>
              <a:buSzPts val="2000"/>
              <a:buNone/>
              <a:defRPr sz="1500">
                <a:solidFill>
                  <a:srgbClr val="888888"/>
                </a:solidFill>
              </a:defRPr>
            </a:lvl2pPr>
            <a:lvl3pPr marL="1028700" lvl="2" indent="-171450" algn="l">
              <a:lnSpc>
                <a:spcPct val="90000"/>
              </a:lnSpc>
              <a:spcBef>
                <a:spcPts val="375"/>
              </a:spcBef>
              <a:spcAft>
                <a:spcPts val="0"/>
              </a:spcAft>
              <a:buClr>
                <a:srgbClr val="888888"/>
              </a:buClr>
              <a:buSzPts val="1800"/>
              <a:buNone/>
              <a:defRPr sz="1350">
                <a:solidFill>
                  <a:srgbClr val="888888"/>
                </a:solidFill>
              </a:defRPr>
            </a:lvl3pPr>
            <a:lvl4pPr marL="1371600" lvl="3" indent="-171450" algn="l">
              <a:lnSpc>
                <a:spcPct val="90000"/>
              </a:lnSpc>
              <a:spcBef>
                <a:spcPts val="375"/>
              </a:spcBef>
              <a:spcAft>
                <a:spcPts val="0"/>
              </a:spcAft>
              <a:buClr>
                <a:srgbClr val="888888"/>
              </a:buClr>
              <a:buSzPts val="1600"/>
              <a:buNone/>
              <a:defRPr sz="1200">
                <a:solidFill>
                  <a:srgbClr val="888888"/>
                </a:solidFill>
              </a:defRPr>
            </a:lvl4pPr>
            <a:lvl5pPr marL="1714500" lvl="4" indent="-171450" algn="l">
              <a:lnSpc>
                <a:spcPct val="90000"/>
              </a:lnSpc>
              <a:spcBef>
                <a:spcPts val="375"/>
              </a:spcBef>
              <a:spcAft>
                <a:spcPts val="0"/>
              </a:spcAft>
              <a:buClr>
                <a:srgbClr val="888888"/>
              </a:buClr>
              <a:buSzPts val="1600"/>
              <a:buNone/>
              <a:defRPr sz="1200">
                <a:solidFill>
                  <a:srgbClr val="888888"/>
                </a:solidFill>
              </a:defRPr>
            </a:lvl5pPr>
            <a:lvl6pPr marL="2057400" lvl="5" indent="-171450" algn="l">
              <a:lnSpc>
                <a:spcPct val="90000"/>
              </a:lnSpc>
              <a:spcBef>
                <a:spcPts val="375"/>
              </a:spcBef>
              <a:spcAft>
                <a:spcPts val="0"/>
              </a:spcAft>
              <a:buClr>
                <a:srgbClr val="888888"/>
              </a:buClr>
              <a:buSzPts val="1600"/>
              <a:buNone/>
              <a:defRPr sz="1200">
                <a:solidFill>
                  <a:srgbClr val="888888"/>
                </a:solidFill>
              </a:defRPr>
            </a:lvl6pPr>
            <a:lvl7pPr marL="2400300" lvl="6" indent="-171450" algn="l">
              <a:lnSpc>
                <a:spcPct val="90000"/>
              </a:lnSpc>
              <a:spcBef>
                <a:spcPts val="375"/>
              </a:spcBef>
              <a:spcAft>
                <a:spcPts val="0"/>
              </a:spcAft>
              <a:buClr>
                <a:srgbClr val="888888"/>
              </a:buClr>
              <a:buSzPts val="1600"/>
              <a:buNone/>
              <a:defRPr sz="1200">
                <a:solidFill>
                  <a:srgbClr val="888888"/>
                </a:solidFill>
              </a:defRPr>
            </a:lvl7pPr>
            <a:lvl8pPr marL="2743200" lvl="7" indent="-171450" algn="l">
              <a:lnSpc>
                <a:spcPct val="90000"/>
              </a:lnSpc>
              <a:spcBef>
                <a:spcPts val="375"/>
              </a:spcBef>
              <a:spcAft>
                <a:spcPts val="0"/>
              </a:spcAft>
              <a:buClr>
                <a:srgbClr val="888888"/>
              </a:buClr>
              <a:buSzPts val="1600"/>
              <a:buNone/>
              <a:defRPr sz="1200">
                <a:solidFill>
                  <a:srgbClr val="888888"/>
                </a:solidFill>
              </a:defRPr>
            </a:lvl8pPr>
            <a:lvl9pPr marL="3086100" lvl="8" indent="-171450"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38" name="Google Shape;38;p5"/>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6826449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48C87-EF22-00C1-0591-56813E6AFCF2}"/>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35A2A0F-C70E-E0B8-3E18-5F83DC6739FC}"/>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E43C7627-D6AF-3B5A-9774-C45CE1361377}"/>
              </a:ext>
            </a:extLst>
          </p:cNvPr>
          <p:cNvSpPr>
            <a:spLocks noGrp="1"/>
          </p:cNvSpPr>
          <p:nvPr>
            <p:ph type="dt" sz="half" idx="10"/>
          </p:nvPr>
        </p:nvSpPr>
        <p:spPr/>
        <p:txBody>
          <a:bodyPr/>
          <a:lstStyle/>
          <a:p>
            <a:fld id="{B7FDD2A9-4935-5043-8531-2B883D0A90BC}" type="datetimeFigureOut">
              <a:rPr lang="en-US" smtClean="0"/>
              <a:t>12/11/24</a:t>
            </a:fld>
            <a:endParaRPr lang="en-US"/>
          </a:p>
        </p:txBody>
      </p:sp>
      <p:sp>
        <p:nvSpPr>
          <p:cNvPr id="5" name="Footer Placeholder 4">
            <a:extLst>
              <a:ext uri="{FF2B5EF4-FFF2-40B4-BE49-F238E27FC236}">
                <a16:creationId xmlns:a16="http://schemas.microsoft.com/office/drawing/2014/main" id="{B5383E37-E3A1-DCA4-4EAE-EECA2073C5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DBE7F3-DB33-93F7-5B8F-DE5C601EDF8A}"/>
              </a:ext>
            </a:extLst>
          </p:cNvPr>
          <p:cNvSpPr>
            <a:spLocks noGrp="1"/>
          </p:cNvSpPr>
          <p:nvPr>
            <p:ph type="sldNum" sz="quarter" idx="12"/>
          </p:nvPr>
        </p:nvSpPr>
        <p:spPr/>
        <p:txBody>
          <a:bodyPr/>
          <a:lstStyle/>
          <a:p>
            <a:fld id="{9731AC15-A4DF-0942-A68F-986537D0658E}" type="slidenum">
              <a:rPr lang="en-US" smtClean="0"/>
              <a:t>‹#›</a:t>
            </a:fld>
            <a:endParaRPr lang="en-US"/>
          </a:p>
        </p:txBody>
      </p:sp>
    </p:spTree>
    <p:extLst>
      <p:ext uri="{BB962C8B-B14F-4D97-AF65-F5344CB8AC3E}">
        <p14:creationId xmlns:p14="http://schemas.microsoft.com/office/powerpoint/2010/main" val="2346392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31" name="Google Shape;31;p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32" name="Google Shape;32;p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082032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19592-55F4-F037-1C05-EA77AF665F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FA5F47-F98D-6C5A-022C-F9D0C2C3A5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11781931"/>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BC0A5-9084-52A9-1C1D-2B8AAD0F9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35F019-37F7-09AC-D888-2031ADE2F9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8055057"/>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CDE54-FCC8-2F56-DD31-8921DAB7C041}"/>
              </a:ext>
            </a:extLst>
          </p:cNvPr>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E9BCF1-B426-BABC-5BFF-1DBB605E3B2F}"/>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326327881"/>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2BB05-BF33-87A6-A237-633EE36EFA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8B6A9C-2F51-B933-6A8B-B44F2DECB903}"/>
              </a:ext>
            </a:extLst>
          </p:cNvPr>
          <p:cNvSpPr>
            <a:spLocks noGrp="1"/>
          </p:cNvSpPr>
          <p:nvPr>
            <p:ph sz="half" idx="1"/>
          </p:nvPr>
        </p:nvSpPr>
        <p:spPr>
          <a:xfrm>
            <a:off x="1185333" y="1943100"/>
            <a:ext cx="4809067" cy="402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3AA5E5-F89E-0C64-1A1C-2A3249BCA6FB}"/>
              </a:ext>
            </a:extLst>
          </p:cNvPr>
          <p:cNvSpPr>
            <a:spLocks noGrp="1"/>
          </p:cNvSpPr>
          <p:nvPr>
            <p:ph sz="half" idx="2"/>
          </p:nvPr>
        </p:nvSpPr>
        <p:spPr>
          <a:xfrm>
            <a:off x="6197600" y="1943100"/>
            <a:ext cx="4809067" cy="402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3070843"/>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10A81-B05B-D327-3BD6-AC9CC9404951}"/>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7B7115C-9FD6-215A-B8CE-9DB259A09DDB}"/>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913C66-F50E-5945-7878-ABBFC5843F33}"/>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67875E5-BEB9-C657-8156-3411620E9E3E}"/>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BD2075-6ED2-6A53-023E-30AD391ACE8D}"/>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465130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AC8A2-C63C-49A4-89E9-2E4420D2ECA8}"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4C7E049-B585-4EE6-96C0-EEB30EAA14F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5741896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54B88-CAB2-22C6-8BA3-D280197378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8641878"/>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9733869"/>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51B08-B22E-BC22-D438-3E62273CEA7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628770C-CDC7-FD16-D21E-8DCAB6652A3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F237E1A-F950-4AF6-6975-E96C3E766739}"/>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56532238"/>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B13B2-5B3E-DC34-DFF8-38CAC0C33CC0}"/>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FBB145-01AE-EAEC-D848-AE8FA3D642B3}"/>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6E5C6F1-2CC1-592B-FF68-00DA8A628179}"/>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300538"/>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6A1BF-5D2E-1E72-D8E7-28CB102028D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B88BAE-5B08-A619-A946-92795F5761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120768"/>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FCC458-ED29-D07D-E247-8E1DBC225635}"/>
              </a:ext>
            </a:extLst>
          </p:cNvPr>
          <p:cNvSpPr>
            <a:spLocks noGrp="1"/>
          </p:cNvSpPr>
          <p:nvPr>
            <p:ph type="title" orient="vert"/>
          </p:nvPr>
        </p:nvSpPr>
        <p:spPr>
          <a:xfrm>
            <a:off x="8551334" y="177800"/>
            <a:ext cx="2455333" cy="57912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9C6831-6E98-35BF-022F-A1052205736D}"/>
              </a:ext>
            </a:extLst>
          </p:cNvPr>
          <p:cNvSpPr>
            <a:spLocks noGrp="1"/>
          </p:cNvSpPr>
          <p:nvPr>
            <p:ph type="body" orient="vert" idx="1"/>
          </p:nvPr>
        </p:nvSpPr>
        <p:spPr>
          <a:xfrm>
            <a:off x="1185333" y="177800"/>
            <a:ext cx="716280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78155331"/>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774CA-14A6-2E36-5C69-9F95D262F7CD}"/>
              </a:ext>
            </a:extLst>
          </p:cNvPr>
          <p:cNvSpPr>
            <a:spLocks noGrp="1"/>
          </p:cNvSpPr>
          <p:nvPr>
            <p:ph type="title"/>
          </p:nvPr>
        </p:nvSpPr>
        <p:spPr>
          <a:xfrm>
            <a:off x="1185334" y="177800"/>
            <a:ext cx="9821333" cy="17145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370B37C5-E421-DD92-5960-80E6FEAE548D}"/>
              </a:ext>
            </a:extLst>
          </p:cNvPr>
          <p:cNvSpPr>
            <a:spLocks noGrp="1"/>
          </p:cNvSpPr>
          <p:nvPr>
            <p:ph type="body" sz="half" idx="1"/>
          </p:nvPr>
        </p:nvSpPr>
        <p:spPr>
          <a:xfrm>
            <a:off x="1185333" y="1943100"/>
            <a:ext cx="4809067" cy="402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a:extLst>
              <a:ext uri="{FF2B5EF4-FFF2-40B4-BE49-F238E27FC236}">
                <a16:creationId xmlns:a16="http://schemas.microsoft.com/office/drawing/2014/main" id="{C05B1F1E-1F79-08A1-7343-98732E521E00}"/>
              </a:ext>
            </a:extLst>
          </p:cNvPr>
          <p:cNvSpPr>
            <a:spLocks noGrp="1"/>
          </p:cNvSpPr>
          <p:nvPr>
            <p:ph type="media" sz="half" idx="2"/>
          </p:nvPr>
        </p:nvSpPr>
        <p:spPr>
          <a:xfrm>
            <a:off x="6197600" y="1943100"/>
            <a:ext cx="4809067" cy="4025900"/>
          </a:xfrm>
        </p:spPr>
        <p:txBody>
          <a:bodyPr/>
          <a:lstStyle/>
          <a:p>
            <a:endParaRPr lang="en-US"/>
          </a:p>
        </p:txBody>
      </p:sp>
    </p:spTree>
    <p:extLst>
      <p:ext uri="{BB962C8B-B14F-4D97-AF65-F5344CB8AC3E}">
        <p14:creationId xmlns:p14="http://schemas.microsoft.com/office/powerpoint/2010/main" val="922453957"/>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84943-06EE-9F7B-A6A5-81159151F7CA}"/>
              </a:ext>
            </a:extLst>
          </p:cNvPr>
          <p:cNvSpPr>
            <a:spLocks noGrp="1"/>
          </p:cNvSpPr>
          <p:nvPr>
            <p:ph type="title"/>
          </p:nvPr>
        </p:nvSpPr>
        <p:spPr>
          <a:xfrm>
            <a:off x="1185334" y="177800"/>
            <a:ext cx="9821333" cy="1714500"/>
          </a:xfrm>
        </p:spPr>
        <p:txBody>
          <a:bodyPr/>
          <a:lstStyle/>
          <a:p>
            <a:r>
              <a:rPr lang="en-US"/>
              <a:t>Click to edit Master title style</a:t>
            </a:r>
          </a:p>
        </p:txBody>
      </p:sp>
      <p:sp>
        <p:nvSpPr>
          <p:cNvPr id="3" name="Online Image Placeholder 2">
            <a:extLst>
              <a:ext uri="{FF2B5EF4-FFF2-40B4-BE49-F238E27FC236}">
                <a16:creationId xmlns:a16="http://schemas.microsoft.com/office/drawing/2014/main" id="{84AD7DA6-4A58-6E24-CA51-222A7BAC4288}"/>
              </a:ext>
            </a:extLst>
          </p:cNvPr>
          <p:cNvSpPr>
            <a:spLocks noGrp="1"/>
          </p:cNvSpPr>
          <p:nvPr>
            <p:ph type="clipArt" sz="half" idx="1"/>
          </p:nvPr>
        </p:nvSpPr>
        <p:spPr>
          <a:xfrm>
            <a:off x="1185333" y="1943100"/>
            <a:ext cx="4809067" cy="4025900"/>
          </a:xfrm>
        </p:spPr>
        <p:txBody>
          <a:bodyPr/>
          <a:lstStyle/>
          <a:p>
            <a:endParaRPr lang="en-US"/>
          </a:p>
        </p:txBody>
      </p:sp>
      <p:sp>
        <p:nvSpPr>
          <p:cNvPr id="4" name="Text Placeholder 3">
            <a:extLst>
              <a:ext uri="{FF2B5EF4-FFF2-40B4-BE49-F238E27FC236}">
                <a16:creationId xmlns:a16="http://schemas.microsoft.com/office/drawing/2014/main" id="{9B86862A-536B-D5BC-E401-1C40C8825EBB}"/>
              </a:ext>
            </a:extLst>
          </p:cNvPr>
          <p:cNvSpPr>
            <a:spLocks noGrp="1"/>
          </p:cNvSpPr>
          <p:nvPr>
            <p:ph type="body" sz="half" idx="2"/>
          </p:nvPr>
        </p:nvSpPr>
        <p:spPr>
          <a:xfrm>
            <a:off x="6197600" y="1943100"/>
            <a:ext cx="4809067" cy="402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7720475"/>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419886B-3B93-F345-A39F-31E11379FF36}"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133095655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8F45E5B-DE13-DA42-9EF2-18468C8C692E}"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34043207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78291392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DC75AA-4F97-234B-A101-5D6FDC23DC44}"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543513741"/>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71616E-33D9-4B4D-835F-767FB3EC10A2}"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362257256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E163DCE-A6AB-8C4F-BC3B-EAF3182F08C5}"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357133931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242952B-8862-8D41-BD46-F67FD10EECFA}"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14202149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30438D8-8322-7141-8B67-F9FF0CB4D40B}"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1356986012"/>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5C78A63-5D26-2648-8D15-C45538D1BB1F}"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8397535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D4C8D67-A4ED-714C-A5D8-E68FD96F0160}"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387842263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33F659-CA4D-104E-B4DE-51A4FD9D3678}"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49162598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CBDF17-753F-7C45-AFB9-D9499ED27B0E}"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281358044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5BAC80-F958-C243-A2FC-EAED1833103D}"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28995574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216252337"/>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09E2FFC-B162-2A41-A25A-31F17F3DD131}"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187911370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quarter" idx="1"/>
          </p:nvPr>
        </p:nvSpPr>
        <p:spPr>
          <a:xfrm>
            <a:off x="9144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914400" y="41148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41148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x-none">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x-none">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E462787-F4AF-484C-BB17-C0DFF9AF442A}" type="slidenum">
              <a:rPr lang="en-US" altLang="x-none">
                <a:solidFill>
                  <a:srgbClr val="000000"/>
                </a:solidFill>
              </a:rPr>
              <a:pPr>
                <a:defRPr/>
              </a:pPr>
              <a:t>‹#›</a:t>
            </a:fld>
            <a:endParaRPr lang="en-US" altLang="x-none">
              <a:solidFill>
                <a:srgbClr val="000000"/>
              </a:solidFill>
            </a:endParaRPr>
          </a:p>
        </p:txBody>
      </p:sp>
    </p:spTree>
    <p:extLst>
      <p:ext uri="{BB962C8B-B14F-4D97-AF65-F5344CB8AC3E}">
        <p14:creationId xmlns:p14="http://schemas.microsoft.com/office/powerpoint/2010/main" val="1038741021"/>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3375"/>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5987EF3-E53D-864B-8022-17E8BEF9302F}"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3524495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987EF3-E53D-864B-8022-17E8BEF9302F}"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223373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3"/>
            <a:ext cx="10515600" cy="2852737"/>
          </a:xfrm>
        </p:spPr>
        <p:txBody>
          <a:bodyPr anchor="b"/>
          <a:lstStyle>
            <a:lvl1pPr>
              <a:defRPr sz="3375"/>
            </a:lvl1pPr>
          </a:lstStyle>
          <a:p>
            <a:r>
              <a:rPr lang="en-US"/>
              <a:t>Click to edit Master title style</a:t>
            </a:r>
            <a:endParaRPr lang="en-US" dirty="0"/>
          </a:p>
        </p:txBody>
      </p:sp>
      <p:sp>
        <p:nvSpPr>
          <p:cNvPr id="3" name="Text Placeholder 2"/>
          <p:cNvSpPr>
            <a:spLocks noGrp="1"/>
          </p:cNvSpPr>
          <p:nvPr>
            <p:ph type="body" idx="1"/>
          </p:nvPr>
        </p:nvSpPr>
        <p:spPr>
          <a:xfrm>
            <a:off x="831851" y="4589469"/>
            <a:ext cx="10515600" cy="1500187"/>
          </a:xfrm>
        </p:spPr>
        <p:txBody>
          <a:bodyPr/>
          <a:lstStyle>
            <a:lvl1pPr marL="0" indent="0">
              <a:buNone/>
              <a:defRPr sz="1350">
                <a:solidFill>
                  <a:schemeClr val="tx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5987EF3-E53D-864B-8022-17E8BEF9302F}"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3375862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5987EF3-E53D-864B-8022-17E8BEF9302F}"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138032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5987EF3-E53D-864B-8022-17E8BEF9302F}" type="datetimeFigureOut">
              <a:rPr lang="en-US" smtClean="0"/>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588518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5987EF3-E53D-864B-8022-17E8BEF9302F}" type="datetimeFigureOut">
              <a:rPr lang="en-US" smtClean="0"/>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281030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87EF3-E53D-864B-8022-17E8BEF9302F}"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296619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1800"/>
            </a:lvl1pPr>
          </a:lstStyle>
          <a:p>
            <a:r>
              <a:rPr lang="en-US"/>
              <a:t>Click to edit Master title style</a:t>
            </a:r>
            <a:endParaRPr lang="en-US" dirty="0"/>
          </a:p>
        </p:txBody>
      </p:sp>
      <p:sp>
        <p:nvSpPr>
          <p:cNvPr id="3" name="Content Placeholder 2"/>
          <p:cNvSpPr>
            <a:spLocks noGrp="1"/>
          </p:cNvSpPr>
          <p:nvPr>
            <p:ph idx="1"/>
          </p:nvPr>
        </p:nvSpPr>
        <p:spPr>
          <a:xfrm>
            <a:off x="5183188" y="987431"/>
            <a:ext cx="617220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Edit Master text styles</a:t>
            </a:r>
          </a:p>
        </p:txBody>
      </p:sp>
      <p:sp>
        <p:nvSpPr>
          <p:cNvPr id="5" name="Date Placeholder 4"/>
          <p:cNvSpPr>
            <a:spLocks noGrp="1"/>
          </p:cNvSpPr>
          <p:nvPr>
            <p:ph type="dt" sz="half" idx="10"/>
          </p:nvPr>
        </p:nvSpPr>
        <p:spPr/>
        <p:txBody>
          <a:bodyPr/>
          <a:lstStyle/>
          <a:p>
            <a:fld id="{85987EF3-E53D-864B-8022-17E8BEF9302F}"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339984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49"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77905103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1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31"/>
            <a:ext cx="6172200"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Edit Master text styles</a:t>
            </a:r>
          </a:p>
        </p:txBody>
      </p:sp>
      <p:sp>
        <p:nvSpPr>
          <p:cNvPr id="5" name="Date Placeholder 4"/>
          <p:cNvSpPr>
            <a:spLocks noGrp="1"/>
          </p:cNvSpPr>
          <p:nvPr>
            <p:ph type="dt" sz="half" idx="10"/>
          </p:nvPr>
        </p:nvSpPr>
        <p:spPr/>
        <p:txBody>
          <a:bodyPr/>
          <a:lstStyle/>
          <a:p>
            <a:fld id="{85987EF3-E53D-864B-8022-17E8BEF9302F}"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65066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987EF3-E53D-864B-8022-17E8BEF9302F}"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1429325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987EF3-E53D-864B-8022-17E8BEF9302F}"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BBF3-3474-6346-A590-656426270B9F}" type="slidenum">
              <a:rPr lang="en-US" smtClean="0"/>
              <a:t>‹#›</a:t>
            </a:fld>
            <a:endParaRPr lang="en-US"/>
          </a:p>
        </p:txBody>
      </p:sp>
    </p:spTree>
    <p:extLst>
      <p:ext uri="{BB962C8B-B14F-4D97-AF65-F5344CB8AC3E}">
        <p14:creationId xmlns:p14="http://schemas.microsoft.com/office/powerpoint/2010/main" val="628178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Diagram">
    <p:spTree>
      <p:nvGrpSpPr>
        <p:cNvPr id="1" name=""/>
        <p:cNvGrpSpPr/>
        <p:nvPr/>
      </p:nvGrpSpPr>
      <p:grpSpPr>
        <a:xfrm>
          <a:off x="0" y="0"/>
          <a:ext cx="0" cy="0"/>
          <a:chOff x="0" y="0"/>
          <a:chExt cx="0" cy="0"/>
        </a:xfrm>
      </p:grpSpPr>
      <p:sp>
        <p:nvSpPr>
          <p:cNvPr id="10" name="Picture Placeholder 15"/>
          <p:cNvSpPr>
            <a:spLocks noGrp="1"/>
          </p:cNvSpPr>
          <p:nvPr>
            <p:ph type="pic" sz="quarter" idx="12"/>
          </p:nvPr>
        </p:nvSpPr>
        <p:spPr>
          <a:xfrm>
            <a:off x="623400" y="2132856"/>
            <a:ext cx="10945215" cy="4320480"/>
          </a:xfrm>
          <a:prstGeom prst="rect">
            <a:avLst/>
          </a:prstGeom>
        </p:spPr>
        <p:txBody>
          <a:bodyPr/>
          <a:lstStyle>
            <a:lvl1pPr>
              <a:defRPr>
                <a:latin typeface="Arial" panose="020B0604020202020204" pitchFamily="34" charset="0"/>
              </a:defRPr>
            </a:lvl1pPr>
          </a:lstStyle>
          <a:p>
            <a:endParaRPr lang="en-NZ" dirty="0"/>
          </a:p>
        </p:txBody>
      </p:sp>
      <p:sp>
        <p:nvSpPr>
          <p:cNvPr id="13" name="Title 1"/>
          <p:cNvSpPr>
            <a:spLocks noGrp="1"/>
          </p:cNvSpPr>
          <p:nvPr>
            <p:ph type="title"/>
          </p:nvPr>
        </p:nvSpPr>
        <p:spPr>
          <a:xfrm>
            <a:off x="609600" y="620688"/>
            <a:ext cx="10972800" cy="1143000"/>
          </a:xfrm>
          <a:prstGeom prst="rect">
            <a:avLst/>
          </a:prstGeom>
        </p:spPr>
        <p:txBody>
          <a:bodyPr/>
          <a:lstStyle>
            <a:lvl1pPr algn="l">
              <a:defRPr sz="2025">
                <a:solidFill>
                  <a:srgbClr val="92D05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4" name="Rectangle 3"/>
          <p:cNvSpPr/>
          <p:nvPr userDrawn="1"/>
        </p:nvSpPr>
        <p:spPr>
          <a:xfrm>
            <a:off x="0" y="6624738"/>
            <a:ext cx="12192000" cy="233264"/>
          </a:xfrm>
          <a:prstGeom prst="rect">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51435" tIns="25718" rIns="51435" bIns="25718" numCol="1" spcCol="0" rtlCol="0" fromWordArt="0" anchor="ctr" anchorCtr="0" forceAA="0" compatLnSpc="1">
            <a:prstTxWarp prst="textNoShape">
              <a:avLst/>
            </a:prstTxWarp>
            <a:noAutofit/>
          </a:bodyPr>
          <a:lstStyle/>
          <a:p>
            <a:endParaRPr lang="en-NZ" sz="1013" dirty="0">
              <a:latin typeface="Arial" panose="020B0604020202020204" pitchFamily="34" charset="0"/>
            </a:endParaRPr>
          </a:p>
        </p:txBody>
      </p:sp>
    </p:spTree>
    <p:extLst>
      <p:ext uri="{BB962C8B-B14F-4D97-AF65-F5344CB8AC3E}">
        <p14:creationId xmlns:p14="http://schemas.microsoft.com/office/powerpoint/2010/main" val="2125106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Main Page">
    <p:spTree>
      <p:nvGrpSpPr>
        <p:cNvPr id="1" name=""/>
        <p:cNvGrpSpPr/>
        <p:nvPr/>
      </p:nvGrpSpPr>
      <p:grpSpPr>
        <a:xfrm>
          <a:off x="0" y="0"/>
          <a:ext cx="0" cy="0"/>
          <a:chOff x="0" y="0"/>
          <a:chExt cx="0" cy="0"/>
        </a:xfrm>
      </p:grpSpPr>
      <p:sp>
        <p:nvSpPr>
          <p:cNvPr id="2" name="Title 1"/>
          <p:cNvSpPr>
            <a:spLocks noGrp="1"/>
          </p:cNvSpPr>
          <p:nvPr>
            <p:ph type="title"/>
          </p:nvPr>
        </p:nvSpPr>
        <p:spPr>
          <a:xfrm>
            <a:off x="609600" y="620688"/>
            <a:ext cx="10972800" cy="1143000"/>
          </a:xfrm>
          <a:prstGeom prst="rect">
            <a:avLst/>
          </a:prstGeom>
        </p:spPr>
        <p:txBody>
          <a:bodyPr/>
          <a:lstStyle>
            <a:lvl1pPr algn="l">
              <a:defRPr sz="2025">
                <a:solidFill>
                  <a:srgbClr val="92D050"/>
                </a:solidFill>
                <a:latin typeface="Arial" panose="020B0604020202020204" pitchFamily="34" charset="0"/>
                <a:cs typeface="Arial" panose="020B0604020202020204" pitchFamily="34" charset="0"/>
              </a:defRPr>
            </a:lvl1pPr>
          </a:lstStyle>
          <a:p>
            <a:r>
              <a:rPr lang="en-US" dirty="0"/>
              <a:t>Click to edit Master title style</a:t>
            </a:r>
            <a:endParaRPr lang="en-NZ" dirty="0"/>
          </a:p>
        </p:txBody>
      </p:sp>
      <p:sp>
        <p:nvSpPr>
          <p:cNvPr id="3" name="Content Placeholder 2"/>
          <p:cNvSpPr>
            <a:spLocks noGrp="1"/>
          </p:cNvSpPr>
          <p:nvPr>
            <p:ph idx="1"/>
          </p:nvPr>
        </p:nvSpPr>
        <p:spPr>
          <a:xfrm>
            <a:off x="609600" y="1628802"/>
            <a:ext cx="10972800" cy="4497364"/>
          </a:xfrm>
          <a:prstGeom prst="rect">
            <a:avLst/>
          </a:prstGeom>
        </p:spPr>
        <p:txBody>
          <a:bodyPr/>
          <a:lstStyle>
            <a:lvl1pPr marL="0" indent="0" algn="l">
              <a:buFontTx/>
              <a:buNone/>
              <a:defRPr sz="1350">
                <a:latin typeface="Arial" panose="020B0604020202020204" pitchFamily="34" charset="0"/>
                <a:cs typeface="Arial" panose="020B0604020202020204" pitchFamily="34" charset="0"/>
              </a:defRPr>
            </a:lvl1pPr>
            <a:lvl2pPr marL="257165" indent="0" algn="l">
              <a:buFontTx/>
              <a:buNone/>
              <a:defRPr sz="1350"/>
            </a:lvl2pPr>
            <a:lvl3pPr marL="514330" indent="0" algn="l">
              <a:buFontTx/>
              <a:buNone/>
              <a:defRPr sz="1350"/>
            </a:lvl3pPr>
            <a:lvl4pPr marL="771494" indent="0" algn="l">
              <a:buFontTx/>
              <a:buNone/>
              <a:defRPr sz="1350"/>
            </a:lvl4pPr>
            <a:lvl5pPr marL="1028659" indent="0" algn="l">
              <a:buFontTx/>
              <a:buNone/>
              <a:defRPr sz="1350"/>
            </a:lvl5pPr>
          </a:lstStyle>
          <a:p>
            <a:pPr lvl="0"/>
            <a:r>
              <a:rPr lang="en-US" dirty="0"/>
              <a:t>Click to edit Master text styles</a:t>
            </a:r>
          </a:p>
          <a:p>
            <a:pPr lvl="0"/>
            <a:endParaRPr lang="en-US" dirty="0"/>
          </a:p>
        </p:txBody>
      </p:sp>
      <p:sp>
        <p:nvSpPr>
          <p:cNvPr id="4" name="Rectangle 3"/>
          <p:cNvSpPr/>
          <p:nvPr userDrawn="1"/>
        </p:nvSpPr>
        <p:spPr>
          <a:xfrm>
            <a:off x="0" y="6624738"/>
            <a:ext cx="12192000" cy="233264"/>
          </a:xfrm>
          <a:prstGeom prst="rect">
            <a:avLst/>
          </a:prstGeom>
          <a:solidFill>
            <a:srgbClr val="92D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51435" tIns="25718" rIns="51435" bIns="25718" numCol="1" spcCol="0" rtlCol="0" fromWordArt="0" anchor="ctr" anchorCtr="0" forceAA="0" compatLnSpc="1">
            <a:prstTxWarp prst="textNoShape">
              <a:avLst/>
            </a:prstTxWarp>
            <a:noAutofit/>
          </a:bodyPr>
          <a:lstStyle/>
          <a:p>
            <a:endParaRPr lang="en-NZ" sz="1013" dirty="0">
              <a:latin typeface="Arial" panose="020B0604020202020204" pitchFamily="34" charset="0"/>
            </a:endParaRPr>
          </a:p>
        </p:txBody>
      </p:sp>
    </p:spTree>
    <p:extLst>
      <p:ext uri="{BB962C8B-B14F-4D97-AF65-F5344CB8AC3E}">
        <p14:creationId xmlns:p14="http://schemas.microsoft.com/office/powerpoint/2010/main" val="3350605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20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119221881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359958821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039E2E-C7CE-A348-823E-A693A00A7603}"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19723850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039E2E-C7CE-A348-823E-A693A00A7603}"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9137844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20664F-90E0-4FB9-BD4A-FD48516D483E}"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410055139"/>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039E2E-C7CE-A348-823E-A693A00A7603}" type="datetimeFigureOut">
              <a:rPr lang="en-US" smtClean="0"/>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65556797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039E2E-C7CE-A348-823E-A693A00A7603}" type="datetimeFigureOut">
              <a:rPr lang="en-US" smtClean="0"/>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588643929"/>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039E2E-C7CE-A348-823E-A693A00A7603}"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404355561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A039E2E-C7CE-A348-823E-A693A00A7603}"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916008675"/>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A039E2E-C7CE-A348-823E-A693A00A7603}"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321072359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78185732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42949104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20664F-90E0-4FB9-BD4A-FD48516D483E}" type="datetimeFigureOut">
              <a:rPr lang="en-US" smtClean="0"/>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4905393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20664F-90E0-4FB9-BD4A-FD48516D483E}" type="datetimeFigureOut">
              <a:rPr lang="en-US" smtClean="0"/>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723715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D88B4-02BF-32C6-C46E-8E252FD117C0}"/>
              </a:ext>
            </a:extLst>
          </p:cNvPr>
          <p:cNvSpPr>
            <a:spLocks noGrp="1"/>
          </p:cNvSpPr>
          <p:nvPr>
            <p:ph type="title"/>
          </p:nvPr>
        </p:nvSpPr>
        <p:spPr>
          <a:xfrm>
            <a:off x="831849"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D59013B-8FF1-5503-FF4B-331AE87904F1}"/>
              </a:ext>
            </a:extLst>
          </p:cNvPr>
          <p:cNvSpPr>
            <a:spLocks noGrp="1"/>
          </p:cNvSpPr>
          <p:nvPr>
            <p:ph type="body" idx="1"/>
          </p:nvPr>
        </p:nvSpPr>
        <p:spPr>
          <a:xfrm>
            <a:off x="831849" y="4589465"/>
            <a:ext cx="10515600" cy="1500187"/>
          </a:xfrm>
        </p:spPr>
        <p:txBody>
          <a:bodyPr/>
          <a:lstStyle>
            <a:lvl1pPr marL="0" indent="0">
              <a:buNone/>
              <a:defRPr sz="18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D7044D-A41F-B3AD-C522-C3475F0BFEE5}"/>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5" name="Footer Placeholder 4">
            <a:extLst>
              <a:ext uri="{FF2B5EF4-FFF2-40B4-BE49-F238E27FC236}">
                <a16:creationId xmlns:a16="http://schemas.microsoft.com/office/drawing/2014/main" id="{13D4D637-A768-4AAA-8B4C-D2F49CA5D0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8D399A-7738-FF30-9ACF-30CF7AD7E074}"/>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1706138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0664F-90E0-4FB9-BD4A-FD48516D483E}"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8673721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0149029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5673014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561574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71153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586DA-8A56-8CFF-79C7-151E0363C6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E940C1-FBC0-8E93-4399-66F6DEFF5272}"/>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095ED3-2B41-0101-B0C4-4A711732C182}"/>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5" name="Footer Placeholder 4">
            <a:extLst>
              <a:ext uri="{FF2B5EF4-FFF2-40B4-BE49-F238E27FC236}">
                <a16:creationId xmlns:a16="http://schemas.microsoft.com/office/drawing/2014/main" id="{262C8B5B-59B9-C044-3113-9A1ED2F53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07E526-A934-333F-F8E0-ED614F6B530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937219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D8316-EF08-E83C-5CAF-5A81D51E7F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D29416-EF58-7BA8-72DE-5826380DB0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790480-227E-002E-078E-4AA17BDAB059}"/>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5" name="Footer Placeholder 4">
            <a:extLst>
              <a:ext uri="{FF2B5EF4-FFF2-40B4-BE49-F238E27FC236}">
                <a16:creationId xmlns:a16="http://schemas.microsoft.com/office/drawing/2014/main" id="{AA691C89-2420-2D29-6D7B-8CCE7D6B0F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637EF-05FA-DBD4-68B8-F0B5F370269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56015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7EAD4-FB7A-170F-C14D-AFFF12C3FE37}"/>
              </a:ext>
            </a:extLst>
          </p:cNvPr>
          <p:cNvSpPr>
            <a:spLocks noGrp="1"/>
          </p:cNvSpPr>
          <p:nvPr>
            <p:ph type="title"/>
          </p:nvPr>
        </p:nvSpPr>
        <p:spPr>
          <a:xfrm>
            <a:off x="831849"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A50B8-F773-B8AC-B615-E3E358088201}"/>
              </a:ext>
            </a:extLst>
          </p:cNvPr>
          <p:cNvSpPr>
            <a:spLocks noGrp="1"/>
          </p:cNvSpPr>
          <p:nvPr>
            <p:ph type="body" idx="1"/>
          </p:nvPr>
        </p:nvSpPr>
        <p:spPr>
          <a:xfrm>
            <a:off x="831849" y="4589464"/>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B90AEC-69E1-8D45-B3F7-C6D06F773C26}"/>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5" name="Footer Placeholder 4">
            <a:extLst>
              <a:ext uri="{FF2B5EF4-FFF2-40B4-BE49-F238E27FC236}">
                <a16:creationId xmlns:a16="http://schemas.microsoft.com/office/drawing/2014/main" id="{7FE2C7FF-8FC6-E40F-9040-CAECA94C0B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2BF6EA-8D53-7A35-2F7F-690A51ACEB76}"/>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01559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F57D5-FF99-0BE6-12AB-F02A9AD789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626C6A-28D3-0E40-4C9A-5E3C6C43FF06}"/>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C43B6B-201A-1C7E-7E74-E566B3AFB327}"/>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69939E-C9F4-AC60-3B8F-06160F524824}"/>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6" name="Footer Placeholder 5">
            <a:extLst>
              <a:ext uri="{FF2B5EF4-FFF2-40B4-BE49-F238E27FC236}">
                <a16:creationId xmlns:a16="http://schemas.microsoft.com/office/drawing/2014/main" id="{99F1EBFF-10BD-FA0F-49DF-176FE0C5AD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C507FD-9EF0-D36B-B0A0-3C87891052C8}"/>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750875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AC3D0-E16A-373F-7887-4E1C6615D9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CCA75A-EAA8-2AAF-F2CF-2D0378495F8A}"/>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6F15B7-5D66-EE8F-435C-255CAF3D8202}"/>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18119C-78C5-E7C9-B42D-F7614F02E18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EA6BFC-A66A-F555-89AC-E5CB03785AB4}"/>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3D0ACD-72C2-650C-2A0A-EC23CBC8ED08}"/>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8" name="Footer Placeholder 7">
            <a:extLst>
              <a:ext uri="{FF2B5EF4-FFF2-40B4-BE49-F238E27FC236}">
                <a16:creationId xmlns:a16="http://schemas.microsoft.com/office/drawing/2014/main" id="{5EED067D-F639-C80E-0049-3645B7E1A00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52E800-A599-5DDE-2749-DCB9F1FE2BF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4082750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0281B-ACBB-1C59-E3A1-D7116BE44C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E3B7B5-80A5-51AC-DB4C-6821E1FD712D}"/>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542EFF-BF30-6BC4-8EDF-ACB03F675EE9}"/>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981966-93DB-24BA-4CE0-BB8951793E33}"/>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6" name="Footer Placeholder 5">
            <a:extLst>
              <a:ext uri="{FF2B5EF4-FFF2-40B4-BE49-F238E27FC236}">
                <a16:creationId xmlns:a16="http://schemas.microsoft.com/office/drawing/2014/main" id="{694753E2-700F-4DDA-4784-10FEE6B1B0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88590-0169-EBB2-8A64-9F0DF6D6E13D}"/>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1981762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1753-94D1-40F7-8302-7FF2597098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5D8B2D-C4A0-5687-FD6A-0C28E6A3021D}"/>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4" name="Footer Placeholder 3">
            <a:extLst>
              <a:ext uri="{FF2B5EF4-FFF2-40B4-BE49-F238E27FC236}">
                <a16:creationId xmlns:a16="http://schemas.microsoft.com/office/drawing/2014/main" id="{C645BFA9-3155-BB2D-B5D3-CCD9FD3B1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2BCF91-66E3-89F0-1C1C-1E66AC1FC7BB}"/>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60837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C6CE23-B54E-80F8-AF89-61A5CF707DFD}"/>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3" name="Footer Placeholder 2">
            <a:extLst>
              <a:ext uri="{FF2B5EF4-FFF2-40B4-BE49-F238E27FC236}">
                <a16:creationId xmlns:a16="http://schemas.microsoft.com/office/drawing/2014/main" id="{A7EFF896-61E2-0022-24D4-FFE42D0713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A6B0188-2CAB-B781-64BC-332FB2AA25C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4164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79E1-CCFC-1851-6E11-92E6054BB4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63A56E-E92E-913B-CB20-364D4E66B9B3}"/>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CAE5BC-3F10-299C-7541-7B23F7C7E61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855104-0952-3B72-27A1-869B3557922D}"/>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6" name="Footer Placeholder 5">
            <a:extLst>
              <a:ext uri="{FF2B5EF4-FFF2-40B4-BE49-F238E27FC236}">
                <a16:creationId xmlns:a16="http://schemas.microsoft.com/office/drawing/2014/main" id="{7A82F286-32FB-582F-5A22-FD8C85FDF6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712B7B-E734-3903-5D42-FC57EC508A81}"/>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87031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D3CE5-7D76-B1F7-C639-0C7D32F75C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35CE38-D0F5-01D3-7AB8-74F6CB231A1B}"/>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A9FFA486-F5CD-ED7A-7381-F65471F122ED}"/>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6CDD1-D166-C26E-A3F6-BA834BBDB959}"/>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6" name="Footer Placeholder 5">
            <a:extLst>
              <a:ext uri="{FF2B5EF4-FFF2-40B4-BE49-F238E27FC236}">
                <a16:creationId xmlns:a16="http://schemas.microsoft.com/office/drawing/2014/main" id="{E2D319C1-0555-3345-8D1C-8D37F7E795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EE8F0B-C737-2B94-3A10-781DDC0B9630}"/>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860848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18693-32FC-BF61-9549-CDE22AD570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880609-B485-FA17-86B0-893EFAF949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856D08-001D-CC43-240E-19D0405C8067}"/>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5" name="Footer Placeholder 4">
            <a:extLst>
              <a:ext uri="{FF2B5EF4-FFF2-40B4-BE49-F238E27FC236}">
                <a16:creationId xmlns:a16="http://schemas.microsoft.com/office/drawing/2014/main" id="{DEC5782C-CD99-C1C9-A438-B8CAE334DB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F47B30-F6E0-0C4B-6C19-9B486BFC0609}"/>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32775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F2602A-DABB-DEE4-F274-CD183EB0E805}"/>
              </a:ext>
            </a:extLst>
          </p:cNvPr>
          <p:cNvSpPr>
            <a:spLocks noGrp="1"/>
          </p:cNvSpPr>
          <p:nvPr>
            <p:ph type="title" orient="vert"/>
          </p:nvPr>
        </p:nvSpPr>
        <p:spPr>
          <a:xfrm>
            <a:off x="8724901"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866A07-9E00-FC8A-846C-97A9EFDE2152}"/>
              </a:ext>
            </a:extLst>
          </p:cNvPr>
          <p:cNvSpPr>
            <a:spLocks noGrp="1"/>
          </p:cNvSpPr>
          <p:nvPr>
            <p:ph type="body" orient="vert" idx="1"/>
          </p:nvPr>
        </p:nvSpPr>
        <p:spPr>
          <a:xfrm>
            <a:off x="838201"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1DF361-0EC8-B600-7A49-48878E30547F}"/>
              </a:ext>
            </a:extLst>
          </p:cNvPr>
          <p:cNvSpPr>
            <a:spLocks noGrp="1"/>
          </p:cNvSpPr>
          <p:nvPr>
            <p:ph type="dt" sz="half" idx="10"/>
          </p:nvPr>
        </p:nvSpPr>
        <p:spPr/>
        <p:txBody>
          <a:bodyPr/>
          <a:lstStyle/>
          <a:p>
            <a:fld id="{B62E1F99-45ED-4649-B62F-A64BE8F16BDD}" type="datetimeFigureOut">
              <a:rPr lang="en-US" smtClean="0"/>
              <a:t>12/11/24</a:t>
            </a:fld>
            <a:endParaRPr lang="en-US"/>
          </a:p>
        </p:txBody>
      </p:sp>
      <p:sp>
        <p:nvSpPr>
          <p:cNvPr id="5" name="Footer Placeholder 4">
            <a:extLst>
              <a:ext uri="{FF2B5EF4-FFF2-40B4-BE49-F238E27FC236}">
                <a16:creationId xmlns:a16="http://schemas.microsoft.com/office/drawing/2014/main" id="{78BCB99B-C206-6D14-875D-BB2CE83B86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394509-117F-5ED2-1478-31D8890D15D5}"/>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05606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07" indent="0" algn="ctr">
              <a:buNone/>
              <a:defRPr>
                <a:solidFill>
                  <a:schemeClr val="tx1">
                    <a:tint val="75000"/>
                  </a:schemeClr>
                </a:solidFill>
              </a:defRPr>
            </a:lvl2pPr>
            <a:lvl3pPr marL="609615" indent="0" algn="ctr">
              <a:buNone/>
              <a:defRPr>
                <a:solidFill>
                  <a:schemeClr val="tx1">
                    <a:tint val="75000"/>
                  </a:schemeClr>
                </a:solidFill>
              </a:defRPr>
            </a:lvl3pPr>
            <a:lvl4pPr marL="914424" indent="0" algn="ctr">
              <a:buNone/>
              <a:defRPr>
                <a:solidFill>
                  <a:schemeClr val="tx1">
                    <a:tint val="75000"/>
                  </a:schemeClr>
                </a:solidFill>
              </a:defRPr>
            </a:lvl4pPr>
            <a:lvl5pPr marL="1219231" indent="0" algn="ctr">
              <a:buNone/>
              <a:defRPr>
                <a:solidFill>
                  <a:schemeClr val="tx1">
                    <a:tint val="75000"/>
                  </a:schemeClr>
                </a:solidFill>
              </a:defRPr>
            </a:lvl5pPr>
            <a:lvl6pPr marL="1524038" indent="0" algn="ctr">
              <a:buNone/>
              <a:defRPr>
                <a:solidFill>
                  <a:schemeClr val="tx1">
                    <a:tint val="75000"/>
                  </a:schemeClr>
                </a:solidFill>
              </a:defRPr>
            </a:lvl6pPr>
            <a:lvl7pPr marL="1828845" indent="0" algn="ctr">
              <a:buNone/>
              <a:defRPr>
                <a:solidFill>
                  <a:schemeClr val="tx1">
                    <a:tint val="75000"/>
                  </a:schemeClr>
                </a:solidFill>
              </a:defRPr>
            </a:lvl7pPr>
            <a:lvl8pPr marL="2133653" indent="0" algn="ctr">
              <a:buNone/>
              <a:defRPr>
                <a:solidFill>
                  <a:schemeClr val="tx1">
                    <a:tint val="75000"/>
                  </a:schemeClr>
                </a:solidFill>
              </a:defRPr>
            </a:lvl8pPr>
            <a:lvl9pPr marL="243846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48546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217362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3" y="2937933"/>
            <a:ext cx="5181600" cy="908051"/>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3" y="1937809"/>
            <a:ext cx="5181600" cy="1000125"/>
          </a:xfrm>
        </p:spPr>
        <p:txBody>
          <a:bodyPr anchor="b"/>
          <a:lstStyle>
            <a:lvl1pPr marL="0" indent="0">
              <a:buNone/>
              <a:defRPr sz="1333">
                <a:solidFill>
                  <a:schemeClr val="tx1">
                    <a:tint val="75000"/>
                  </a:schemeClr>
                </a:solidFill>
              </a:defRPr>
            </a:lvl1pPr>
            <a:lvl2pPr marL="304807" indent="0">
              <a:buNone/>
              <a:defRPr sz="1200">
                <a:solidFill>
                  <a:schemeClr val="tx1">
                    <a:tint val="75000"/>
                  </a:schemeClr>
                </a:solidFill>
              </a:defRPr>
            </a:lvl2pPr>
            <a:lvl3pPr marL="609615" indent="0">
              <a:buNone/>
              <a:defRPr sz="1067">
                <a:solidFill>
                  <a:schemeClr val="tx1">
                    <a:tint val="75000"/>
                  </a:schemeClr>
                </a:solidFill>
              </a:defRPr>
            </a:lvl3pPr>
            <a:lvl4pPr marL="914424" indent="0">
              <a:buNone/>
              <a:defRPr sz="933">
                <a:solidFill>
                  <a:schemeClr val="tx1">
                    <a:tint val="75000"/>
                  </a:schemeClr>
                </a:solidFill>
              </a:defRPr>
            </a:lvl4pPr>
            <a:lvl5pPr marL="1219231" indent="0">
              <a:buNone/>
              <a:defRPr sz="933">
                <a:solidFill>
                  <a:schemeClr val="tx1">
                    <a:tint val="75000"/>
                  </a:schemeClr>
                </a:solidFill>
              </a:defRPr>
            </a:lvl5pPr>
            <a:lvl6pPr marL="1524038" indent="0">
              <a:buNone/>
              <a:defRPr sz="933">
                <a:solidFill>
                  <a:schemeClr val="tx1">
                    <a:tint val="75000"/>
                  </a:schemeClr>
                </a:solidFill>
              </a:defRPr>
            </a:lvl6pPr>
            <a:lvl7pPr marL="1828845" indent="0">
              <a:buNone/>
              <a:defRPr sz="933">
                <a:solidFill>
                  <a:schemeClr val="tx1">
                    <a:tint val="75000"/>
                  </a:schemeClr>
                </a:solidFill>
              </a:defRPr>
            </a:lvl7pPr>
            <a:lvl8pPr marL="2133653" indent="0">
              <a:buNone/>
              <a:defRPr sz="933">
                <a:solidFill>
                  <a:schemeClr val="tx1">
                    <a:tint val="75000"/>
                  </a:schemeClr>
                </a:solidFill>
              </a:defRPr>
            </a:lvl8pPr>
            <a:lvl9pPr marL="243846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54237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105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92E79-8945-73E0-6CFD-6B8352E39EFD}"/>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CC7CFD-0786-DEA4-97CD-1830266D5B3F}"/>
              </a:ext>
            </a:extLst>
          </p:cNvPr>
          <p:cNvSpPr>
            <a:spLocks noGrp="1"/>
          </p:cNvSpPr>
          <p:nvPr>
            <p:ph type="body" idx="1"/>
          </p:nvPr>
        </p:nvSpPr>
        <p:spPr>
          <a:xfrm>
            <a:off x="839789" y="1681163"/>
            <a:ext cx="5157787"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907D853-EC98-3D96-B4FF-3D8B6A709E6F}"/>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A88552-0709-C9C8-1B49-AAD85EE6031C}"/>
              </a:ext>
            </a:extLst>
          </p:cNvPr>
          <p:cNvSpPr>
            <a:spLocks noGrp="1"/>
          </p:cNvSpPr>
          <p:nvPr>
            <p:ph type="body" sz="quarter" idx="3"/>
          </p:nvPr>
        </p:nvSpPr>
        <p:spPr>
          <a:xfrm>
            <a:off x="6172202" y="1681163"/>
            <a:ext cx="5183188" cy="823912"/>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C54D17C-A3AC-BEC8-CA6D-AFEB7A912E2C}"/>
              </a:ext>
            </a:extLst>
          </p:cNvPr>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4582958-4DA7-3731-639E-E68EEC3C5294}"/>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8" name="Footer Placeholder 7">
            <a:extLst>
              <a:ext uri="{FF2B5EF4-FFF2-40B4-BE49-F238E27FC236}">
                <a16:creationId xmlns:a16="http://schemas.microsoft.com/office/drawing/2014/main" id="{09BF7702-9297-BBF4-D0BF-C9CC83D484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A3DEC0-DC12-4A8E-6174-FB7F755A3B5A}"/>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7938887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1" y="1023410"/>
            <a:ext cx="2693459" cy="426508"/>
          </a:xfrm>
        </p:spPr>
        <p:txBody>
          <a:bodyPr anchor="b"/>
          <a:lstStyle>
            <a:lvl1pPr marL="0" indent="0">
              <a:buNone/>
              <a:defRPr sz="1600" b="1"/>
            </a:lvl1pPr>
            <a:lvl2pPr marL="304807" indent="0">
              <a:buNone/>
              <a:defRPr sz="1333" b="1"/>
            </a:lvl2pPr>
            <a:lvl3pPr marL="609615" indent="0">
              <a:buNone/>
              <a:defRPr sz="1200" b="1"/>
            </a:lvl3pPr>
            <a:lvl4pPr marL="914424" indent="0">
              <a:buNone/>
              <a:defRPr sz="1067" b="1"/>
            </a:lvl4pPr>
            <a:lvl5pPr marL="1219231" indent="0">
              <a:buNone/>
              <a:defRPr sz="1067" b="1"/>
            </a:lvl5pPr>
            <a:lvl6pPr marL="1524038" indent="0">
              <a:buNone/>
              <a:defRPr sz="1067" b="1"/>
            </a:lvl6pPr>
            <a:lvl7pPr marL="1828845" indent="0">
              <a:buNone/>
              <a:defRPr sz="1067" b="1"/>
            </a:lvl7pPr>
            <a:lvl8pPr marL="2133653" indent="0">
              <a:buNone/>
              <a:defRPr sz="1067" b="1"/>
            </a:lvl8pPr>
            <a:lvl9pPr marL="243846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1"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10"/>
            <a:ext cx="2694517" cy="426508"/>
          </a:xfrm>
        </p:spPr>
        <p:txBody>
          <a:bodyPr anchor="b"/>
          <a:lstStyle>
            <a:lvl1pPr marL="0" indent="0">
              <a:buNone/>
              <a:defRPr sz="1600" b="1"/>
            </a:lvl1pPr>
            <a:lvl2pPr marL="304807" indent="0">
              <a:buNone/>
              <a:defRPr sz="1333" b="1"/>
            </a:lvl2pPr>
            <a:lvl3pPr marL="609615" indent="0">
              <a:buNone/>
              <a:defRPr sz="1200" b="1"/>
            </a:lvl3pPr>
            <a:lvl4pPr marL="914424" indent="0">
              <a:buNone/>
              <a:defRPr sz="1067" b="1"/>
            </a:lvl4pPr>
            <a:lvl5pPr marL="1219231" indent="0">
              <a:buNone/>
              <a:defRPr sz="1067" b="1"/>
            </a:lvl5pPr>
            <a:lvl6pPr marL="1524038" indent="0">
              <a:buNone/>
              <a:defRPr sz="1067" b="1"/>
            </a:lvl6pPr>
            <a:lvl7pPr marL="1828845" indent="0">
              <a:buNone/>
              <a:defRPr sz="1067" b="1"/>
            </a:lvl7pPr>
            <a:lvl8pPr marL="2133653" indent="0">
              <a:buNone/>
              <a:defRPr sz="1067" b="1"/>
            </a:lvl8pPr>
            <a:lvl9pPr marL="243846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143255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236938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5577547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182034"/>
            <a:ext cx="2005543"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9" y="182035"/>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1" y="956735"/>
            <a:ext cx="2005543" cy="3127375"/>
          </a:xfrm>
        </p:spPr>
        <p:txBody>
          <a:bodyPr/>
          <a:lstStyle>
            <a:lvl1pPr marL="0" indent="0">
              <a:buNone/>
              <a:defRPr sz="933"/>
            </a:lvl1pPr>
            <a:lvl2pPr marL="304807" indent="0">
              <a:buNone/>
              <a:defRPr sz="800"/>
            </a:lvl2pPr>
            <a:lvl3pPr marL="609615" indent="0">
              <a:buNone/>
              <a:defRPr sz="667"/>
            </a:lvl3pPr>
            <a:lvl4pPr marL="914424" indent="0">
              <a:buNone/>
              <a:defRPr sz="600"/>
            </a:lvl4pPr>
            <a:lvl5pPr marL="1219231" indent="0">
              <a:buNone/>
              <a:defRPr sz="600"/>
            </a:lvl5pPr>
            <a:lvl6pPr marL="1524038" indent="0">
              <a:buNone/>
              <a:defRPr sz="600"/>
            </a:lvl6pPr>
            <a:lvl7pPr marL="1828845" indent="0">
              <a:buNone/>
              <a:defRPr sz="600"/>
            </a:lvl7pPr>
            <a:lvl8pPr marL="2133653" indent="0">
              <a:buNone/>
              <a:defRPr sz="600"/>
            </a:lvl8pPr>
            <a:lvl9pPr marL="243846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521769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1"/>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07" indent="0">
              <a:buNone/>
              <a:defRPr sz="1867"/>
            </a:lvl2pPr>
            <a:lvl3pPr marL="609615" indent="0">
              <a:buNone/>
              <a:defRPr sz="1600"/>
            </a:lvl3pPr>
            <a:lvl4pPr marL="914424" indent="0">
              <a:buNone/>
              <a:defRPr sz="1333"/>
            </a:lvl4pPr>
            <a:lvl5pPr marL="1219231" indent="0">
              <a:buNone/>
              <a:defRPr sz="1333"/>
            </a:lvl5pPr>
            <a:lvl6pPr marL="1524038" indent="0">
              <a:buNone/>
              <a:defRPr sz="1333"/>
            </a:lvl6pPr>
            <a:lvl7pPr marL="1828845" indent="0">
              <a:buNone/>
              <a:defRPr sz="1333"/>
            </a:lvl7pPr>
            <a:lvl8pPr marL="2133653" indent="0">
              <a:buNone/>
              <a:defRPr sz="1333"/>
            </a:lvl8pPr>
            <a:lvl9pPr marL="2438462" indent="0">
              <a:buNone/>
              <a:defRPr sz="1333"/>
            </a:lvl9pPr>
          </a:lstStyle>
          <a:p>
            <a:endParaRPr lang="en-US"/>
          </a:p>
        </p:txBody>
      </p:sp>
      <p:sp>
        <p:nvSpPr>
          <p:cNvPr id="4" name="Text Placeholder 3"/>
          <p:cNvSpPr>
            <a:spLocks noGrp="1"/>
          </p:cNvSpPr>
          <p:nvPr>
            <p:ph type="body" sz="half" idx="2"/>
          </p:nvPr>
        </p:nvSpPr>
        <p:spPr>
          <a:xfrm>
            <a:off x="1194859" y="3578226"/>
            <a:ext cx="3657600" cy="536575"/>
          </a:xfrm>
        </p:spPr>
        <p:txBody>
          <a:bodyPr/>
          <a:lstStyle>
            <a:lvl1pPr marL="0" indent="0">
              <a:buNone/>
              <a:defRPr sz="933"/>
            </a:lvl1pPr>
            <a:lvl2pPr marL="304807" indent="0">
              <a:buNone/>
              <a:defRPr sz="800"/>
            </a:lvl2pPr>
            <a:lvl3pPr marL="609615" indent="0">
              <a:buNone/>
              <a:defRPr sz="667"/>
            </a:lvl3pPr>
            <a:lvl4pPr marL="914424" indent="0">
              <a:buNone/>
              <a:defRPr sz="600"/>
            </a:lvl4pPr>
            <a:lvl5pPr marL="1219231" indent="0">
              <a:buNone/>
              <a:defRPr sz="600"/>
            </a:lvl5pPr>
            <a:lvl6pPr marL="1524038" indent="0">
              <a:buNone/>
              <a:defRPr sz="600"/>
            </a:lvl6pPr>
            <a:lvl7pPr marL="1828845" indent="0">
              <a:buNone/>
              <a:defRPr sz="600"/>
            </a:lvl7pPr>
            <a:lvl8pPr marL="2133653" indent="0">
              <a:buNone/>
              <a:defRPr sz="600"/>
            </a:lvl8pPr>
            <a:lvl9pPr marL="243846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194880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792216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3"/>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3"/>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06988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C6379-BB10-8944-8B98-9DC4E402F9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BA0A0E-E429-C34A-AC1B-0AC26541EE6F}"/>
              </a:ext>
            </a:extLst>
          </p:cNvPr>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890AA9B-6B82-E54D-9D72-D0142D0E5B62}"/>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5" name="Footer Placeholder 4">
            <a:extLst>
              <a:ext uri="{FF2B5EF4-FFF2-40B4-BE49-F238E27FC236}">
                <a16:creationId xmlns:a16="http://schemas.microsoft.com/office/drawing/2014/main" id="{73BA88EB-2A71-FC4A-A4AF-24EE3EE528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FDB3AC-4EC8-6340-B442-7079EF1EC8E9}"/>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34751032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D887D-E904-734F-85D1-4D35BF2508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1659B4-7768-7244-9568-BC96615E8E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96596F-0762-DA4F-945F-EEB7BE0B5BB2}"/>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5" name="Footer Placeholder 4">
            <a:extLst>
              <a:ext uri="{FF2B5EF4-FFF2-40B4-BE49-F238E27FC236}">
                <a16:creationId xmlns:a16="http://schemas.microsoft.com/office/drawing/2014/main" id="{E63601FD-8185-0C4A-8D26-1D59B2B4FE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B28E94-EECE-664D-8547-4701331CA097}"/>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6713282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4A8DE-DD96-E145-A42B-6D305E28F432}"/>
              </a:ext>
            </a:extLst>
          </p:cNvPr>
          <p:cNvSpPr>
            <a:spLocks noGrp="1"/>
          </p:cNvSpPr>
          <p:nvPr>
            <p:ph type="title"/>
          </p:nvPr>
        </p:nvSpPr>
        <p:spPr>
          <a:xfrm>
            <a:off x="831849" y="1709741"/>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A832E5-FE3F-AE44-999F-95BD11FB0185}"/>
              </a:ext>
            </a:extLst>
          </p:cNvPr>
          <p:cNvSpPr>
            <a:spLocks noGrp="1"/>
          </p:cNvSpPr>
          <p:nvPr>
            <p:ph type="body" idx="1"/>
          </p:nvPr>
        </p:nvSpPr>
        <p:spPr>
          <a:xfrm>
            <a:off x="831849" y="4589465"/>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601289-D01F-1844-BA71-9389D05829E7}"/>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5" name="Footer Placeholder 4">
            <a:extLst>
              <a:ext uri="{FF2B5EF4-FFF2-40B4-BE49-F238E27FC236}">
                <a16:creationId xmlns:a16="http://schemas.microsoft.com/office/drawing/2014/main" id="{9B74338B-6364-6540-AC2B-5D797DB257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0FEBEB-2DD1-014D-AED2-A6B6704BFDA7}"/>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2252855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2EF18-F884-E310-0DC6-ABDB58A0A5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EA2605-6B70-F40D-7982-38940ABA94F1}"/>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4" name="Footer Placeholder 3">
            <a:extLst>
              <a:ext uri="{FF2B5EF4-FFF2-40B4-BE49-F238E27FC236}">
                <a16:creationId xmlns:a16="http://schemas.microsoft.com/office/drawing/2014/main" id="{D06EE96C-71EA-02A0-B0F7-B949D8BB064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E68B04-589C-96AD-F3B8-1F4D1A52AA0A}"/>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40621523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3CB68-05F7-E642-B704-0F2EEF6904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5F234E-3316-E74A-A1B8-72C9BD523A5B}"/>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EF3DCD-86D2-C544-AEEB-B9D6CD944F15}"/>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347531-9B62-1447-9BD5-1A496D9597C2}"/>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6" name="Footer Placeholder 5">
            <a:extLst>
              <a:ext uri="{FF2B5EF4-FFF2-40B4-BE49-F238E27FC236}">
                <a16:creationId xmlns:a16="http://schemas.microsoft.com/office/drawing/2014/main" id="{CD623640-C859-DD44-8250-9B79CAD4C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CD1040-9827-654C-ACF2-06887169DB0A}"/>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29832294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A683E-1549-B04E-953F-54517D190C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946C37-9680-DB45-B003-6C9A01AB4D41}"/>
              </a:ext>
            </a:extLst>
          </p:cNvPr>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773F3C-5EB7-674A-9119-AB4713C4A250}"/>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ACD1CE-87A2-D241-A113-F25D18FBB2AF}"/>
              </a:ext>
            </a:extLst>
          </p:cNvPr>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24E615-8FFF-084B-BE43-9E5592775EFE}"/>
              </a:ext>
            </a:extLst>
          </p:cNvPr>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0D75B2-5E19-1246-A22F-C4B790A48AC3}"/>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8" name="Footer Placeholder 7">
            <a:extLst>
              <a:ext uri="{FF2B5EF4-FFF2-40B4-BE49-F238E27FC236}">
                <a16:creationId xmlns:a16="http://schemas.microsoft.com/office/drawing/2014/main" id="{97FD4023-4C29-1948-98FB-E9BC0430863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53F0B2-C9F9-0547-93AC-DE8BAECC79FE}"/>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20440326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59DD-3FAB-E64B-B41A-86EB70A149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A80323-EFA7-C047-9F63-F0A4E6310FB2}"/>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4" name="Footer Placeholder 3">
            <a:extLst>
              <a:ext uri="{FF2B5EF4-FFF2-40B4-BE49-F238E27FC236}">
                <a16:creationId xmlns:a16="http://schemas.microsoft.com/office/drawing/2014/main" id="{AEA8885F-79EF-C644-A81A-312CA7F87FC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18DE92-729B-664A-988C-6D34FBE4F323}"/>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1249569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2D5A80-E099-8145-973F-74BE07E13576}"/>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3" name="Footer Placeholder 2">
            <a:extLst>
              <a:ext uri="{FF2B5EF4-FFF2-40B4-BE49-F238E27FC236}">
                <a16:creationId xmlns:a16="http://schemas.microsoft.com/office/drawing/2014/main" id="{F68FBFF9-3F2F-9C49-8B6E-9C2C857FFA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066190-3E54-B54C-8F7F-9DDCD50153C1}"/>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166772249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438EA-DCE0-904F-8923-C7033D6B01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3384E3-9392-634C-83F2-D368783AB1F1}"/>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2C350A-8408-FA45-A35D-6DB23E576FCC}"/>
              </a:ext>
            </a:extLst>
          </p:cNvPr>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6B0420-C904-CA42-AF03-74BF91D721ED}"/>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6" name="Footer Placeholder 5">
            <a:extLst>
              <a:ext uri="{FF2B5EF4-FFF2-40B4-BE49-F238E27FC236}">
                <a16:creationId xmlns:a16="http://schemas.microsoft.com/office/drawing/2014/main" id="{873792AA-9663-1249-8E7A-26EB0E408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323B96-97E5-5545-A89A-775695DE272A}"/>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22550530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E407C-6276-6341-8071-E3DC63041B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7E109D-9737-3A4F-943F-4787B8BA50D3}"/>
              </a:ext>
            </a:extLst>
          </p:cNvPr>
          <p:cNvSpPr>
            <a:spLocks noGrp="1"/>
          </p:cNvSpPr>
          <p:nvPr>
            <p:ph type="pic" idx="1"/>
          </p:nvPr>
        </p:nvSpPr>
        <p:spPr>
          <a:xfrm>
            <a:off x="5183188" y="987427"/>
            <a:ext cx="6172200" cy="487362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en-US"/>
          </a:p>
        </p:txBody>
      </p:sp>
      <p:sp>
        <p:nvSpPr>
          <p:cNvPr id="4" name="Text Placeholder 3">
            <a:extLst>
              <a:ext uri="{FF2B5EF4-FFF2-40B4-BE49-F238E27FC236}">
                <a16:creationId xmlns:a16="http://schemas.microsoft.com/office/drawing/2014/main" id="{02272B92-B933-0A4B-B487-EB0CA295A125}"/>
              </a:ext>
            </a:extLst>
          </p:cNvPr>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86D373-08EF-F642-985F-2DB2678673DA}"/>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6" name="Footer Placeholder 5">
            <a:extLst>
              <a:ext uri="{FF2B5EF4-FFF2-40B4-BE49-F238E27FC236}">
                <a16:creationId xmlns:a16="http://schemas.microsoft.com/office/drawing/2014/main" id="{392E36B5-123D-4543-972D-9447DDC71C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933E5C-B25E-0F4C-AFE4-3FF6B8B272A9}"/>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41243756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D079C-9B3A-A345-8A28-B8ADB2C84C1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5A587A7-05F7-FF4B-B846-8AF7DF13E2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77CF0D-53A3-6B48-856B-5057E8C1BA53}"/>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5" name="Footer Placeholder 4">
            <a:extLst>
              <a:ext uri="{FF2B5EF4-FFF2-40B4-BE49-F238E27FC236}">
                <a16:creationId xmlns:a16="http://schemas.microsoft.com/office/drawing/2014/main" id="{E2826BBA-ACAA-FC4B-B3FA-F5F04FFCC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659862-7413-5940-8031-49AE6A881DEC}"/>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25125039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1E5758-998C-EE4F-9E34-1C5A2E48E475}"/>
              </a:ext>
            </a:extLst>
          </p:cNvPr>
          <p:cNvSpPr>
            <a:spLocks noGrp="1"/>
          </p:cNvSpPr>
          <p:nvPr>
            <p:ph type="title" orient="vert"/>
          </p:nvPr>
        </p:nvSpPr>
        <p:spPr>
          <a:xfrm>
            <a:off x="8724902"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A42CF6-EC53-CB45-8CEA-E38F6F398275}"/>
              </a:ext>
            </a:extLst>
          </p:cNvPr>
          <p:cNvSpPr>
            <a:spLocks noGrp="1"/>
          </p:cNvSpPr>
          <p:nvPr>
            <p:ph type="body" orient="vert" idx="1"/>
          </p:nvPr>
        </p:nvSpPr>
        <p:spPr>
          <a:xfrm>
            <a:off x="838202"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E09340-2916-0D4A-8D7D-82598A0D8042}"/>
              </a:ext>
            </a:extLst>
          </p:cNvPr>
          <p:cNvSpPr>
            <a:spLocks noGrp="1"/>
          </p:cNvSpPr>
          <p:nvPr>
            <p:ph type="dt" sz="half" idx="10"/>
          </p:nvPr>
        </p:nvSpPr>
        <p:spPr/>
        <p:txBody>
          <a:bodyPr/>
          <a:lstStyle/>
          <a:p>
            <a:fld id="{56C026DD-427C-6740-91F4-EBBD3235D96A}" type="datetimeFigureOut">
              <a:rPr lang="en-US" smtClean="0"/>
              <a:t>12/11/24</a:t>
            </a:fld>
            <a:endParaRPr lang="en-US"/>
          </a:p>
        </p:txBody>
      </p:sp>
      <p:sp>
        <p:nvSpPr>
          <p:cNvPr id="5" name="Footer Placeholder 4">
            <a:extLst>
              <a:ext uri="{FF2B5EF4-FFF2-40B4-BE49-F238E27FC236}">
                <a16:creationId xmlns:a16="http://schemas.microsoft.com/office/drawing/2014/main" id="{7F80E47F-87B4-6F48-B483-34016C9344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987E59-9C47-FC41-BB0E-391416C3238C}"/>
              </a:ext>
            </a:extLst>
          </p:cNvPr>
          <p:cNvSpPr>
            <a:spLocks noGrp="1"/>
          </p:cNvSpPr>
          <p:nvPr>
            <p:ph type="sldNum" sz="quarter" idx="12"/>
          </p:nvPr>
        </p:nvSpPr>
        <p:spPr/>
        <p:txBody>
          <a:bodyPr/>
          <a:lstStyle/>
          <a:p>
            <a:fld id="{1F7AD9BD-2E02-294C-A36F-894AE4C3DE49}" type="slidenum">
              <a:rPr lang="en-US" smtClean="0"/>
              <a:t>‹#›</a:t>
            </a:fld>
            <a:endParaRPr lang="en-US"/>
          </a:p>
        </p:txBody>
      </p:sp>
    </p:spTree>
    <p:extLst>
      <p:ext uri="{BB962C8B-B14F-4D97-AF65-F5344CB8AC3E}">
        <p14:creationId xmlns:p14="http://schemas.microsoft.com/office/powerpoint/2010/main" val="101592405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3"/>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9"/>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50"/>
            <a:ext cx="10572000" cy="434975"/>
          </a:xfrm>
        </p:spPr>
        <p:txBody>
          <a:bodyPr anchor="t"/>
          <a:lstStyle>
            <a:lvl1pPr marL="0" indent="0" algn="l">
              <a:buNone/>
              <a:defRPr>
                <a:solidFill>
                  <a:schemeClr val="tx1"/>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95440526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3" y="447188"/>
            <a:ext cx="10571999" cy="970451"/>
          </a:xfrm>
        </p:spPr>
        <p:txBody>
          <a:bodyPr/>
          <a:lstStyle/>
          <a:p>
            <a:r>
              <a:rPr lang="en-US"/>
              <a:t>Click to edit Master title style</a:t>
            </a:r>
            <a:endParaRPr lang="en-US" dirty="0"/>
          </a:p>
        </p:txBody>
      </p:sp>
      <p:sp>
        <p:nvSpPr>
          <p:cNvPr id="3" name="Content Placeholder 2"/>
          <p:cNvSpPr>
            <a:spLocks noGrp="1"/>
          </p:cNvSpPr>
          <p:nvPr>
            <p:ph idx="1"/>
          </p:nvPr>
        </p:nvSpPr>
        <p:spPr>
          <a:xfrm>
            <a:off x="818715" y="2222288"/>
            <a:ext cx="10554575" cy="36365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200741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3636A-2FB8-3C31-4ECA-9A8CEF259D18}"/>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3" name="Footer Placeholder 2">
            <a:extLst>
              <a:ext uri="{FF2B5EF4-FFF2-40B4-BE49-F238E27FC236}">
                <a16:creationId xmlns:a16="http://schemas.microsoft.com/office/drawing/2014/main" id="{D6FD18F0-4F7C-AB5D-A492-34F714A987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AEDF96-83C5-27D0-E900-70DA706BDBE5}"/>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1618888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5"/>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1" y="2951396"/>
            <a:ext cx="10561419"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1" y="5281201"/>
            <a:ext cx="10561419" cy="433955"/>
          </a:xfrm>
        </p:spPr>
        <p:txBody>
          <a:bodyPr anchor="t">
            <a:noAutofit/>
          </a:bodyPr>
          <a:lstStyle>
            <a:lvl1pPr marL="0" indent="0" algn="r">
              <a:buNone/>
              <a:defRPr sz="1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0BDDA5-9D24-1A46-8A4F-95EC4CF891DD}"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37408878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4" y="2222289"/>
            <a:ext cx="5185873"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9" y="2222290"/>
            <a:ext cx="5194583" cy="363876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0BDDA5-9D24-1A46-8A4F-95EC4CF891DD}"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37109219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30" y="2174878"/>
            <a:ext cx="5189857" cy="576263"/>
          </a:xfrm>
        </p:spPr>
        <p:txBody>
          <a:bodyPr anchor="b">
            <a:noAutofit/>
          </a:bodyPr>
          <a:lstStyle>
            <a:lvl1pPr marL="0" indent="0" algn="ctr">
              <a:buNone/>
              <a:defRPr sz="20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814729" y="2751142"/>
            <a:ext cx="5189856"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9" y="2174878"/>
            <a:ext cx="5194583" cy="576263"/>
          </a:xfrm>
        </p:spPr>
        <p:txBody>
          <a:bodyPr anchor="b">
            <a:noAutofit/>
          </a:bodyPr>
          <a:lstStyle>
            <a:lvl1pPr marL="0" indent="0" algn="ctr">
              <a:buNone/>
              <a:defRPr sz="20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7419" y="2751142"/>
            <a:ext cx="5194583"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0BDDA5-9D24-1A46-8A4F-95EC4CF891DD}" type="datetimeFigureOut">
              <a:rPr lang="en-US" smtClean="0"/>
              <a:t>12/11/24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11378633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D0BDDA5-9D24-1A46-8A4F-95EC4CF891DD}" type="datetimeFigureOut">
              <a:rPr lang="en-US" smtClean="0"/>
              <a:t>12/11/24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9934488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0BDDA5-9D24-1A46-8A4F-95EC4CF891DD}"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7501190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2" y="446088"/>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2" y="446091"/>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6" y="446089"/>
            <a:ext cx="6252633" cy="54149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2" y="2260741"/>
            <a:ext cx="3547533" cy="3600311"/>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D0BDDA5-9D24-1A46-8A4F-95EC4CF891DD}"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12003062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30" y="727524"/>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14730" y="2344684"/>
            <a:ext cx="4852988" cy="3516365"/>
          </a:xfrm>
        </p:spPr>
        <p:txBody>
          <a:bodyPr anchor="t">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a:xfrm>
            <a:off x="3885814" y="6041364"/>
            <a:ext cx="976879" cy="365125"/>
          </a:xfrm>
        </p:spPr>
        <p:txBody>
          <a:bodyPr/>
          <a:lstStyle/>
          <a:p>
            <a:fld id="{8D0BDDA5-9D24-1A46-8A4F-95EC4CF891DD}" type="datetimeFigureOut">
              <a:rPr lang="en-US" smtClean="0"/>
              <a:t>12/11/24</a:t>
            </a:fld>
            <a:endParaRPr lang="en-US"/>
          </a:p>
        </p:txBody>
      </p:sp>
      <p:sp>
        <p:nvSpPr>
          <p:cNvPr id="6" name="Footer Placeholder 5"/>
          <p:cNvSpPr>
            <a:spLocks noGrp="1"/>
          </p:cNvSpPr>
          <p:nvPr>
            <p:ph type="ftr" sz="quarter" idx="11"/>
          </p:nvPr>
        </p:nvSpPr>
        <p:spPr>
          <a:xfrm>
            <a:off x="590396" y="6041364"/>
            <a:ext cx="3295413" cy="365125"/>
          </a:xfrm>
        </p:spPr>
        <p:txBody>
          <a:bodyPr/>
          <a:lstStyle/>
          <a:p>
            <a:endParaRPr lang="en-US"/>
          </a:p>
        </p:txBody>
      </p:sp>
      <p:sp>
        <p:nvSpPr>
          <p:cNvPr id="7" name="Slide Number Placeholder 6"/>
          <p:cNvSpPr>
            <a:spLocks noGrp="1"/>
          </p:cNvSpPr>
          <p:nvPr>
            <p:ph type="sldNum" sz="quarter" idx="12"/>
          </p:nvPr>
        </p:nvSpPr>
        <p:spPr>
          <a:xfrm>
            <a:off x="4862689" y="5915893"/>
            <a:ext cx="1062155" cy="490599"/>
          </a:xfrm>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1614544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1" y="4800601"/>
            <a:ext cx="10561419" cy="566739"/>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10001" y="5367339"/>
            <a:ext cx="10561419" cy="493712"/>
          </a:xfrm>
        </p:spPr>
        <p:txBody>
          <a:bodyPr>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D0BDDA5-9D24-1A46-8A4F-95EC4CF891DD}" type="datetimeFigureOut">
              <a:rPr lang="en-US" smtClean="0"/>
              <a:t>12/11/24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5118789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8"/>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3"/>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4"/>
            <a:ext cx="5891636" cy="713241"/>
          </a:xfrm>
        </p:spPr>
        <p:txBody>
          <a:bodyPr anchor="t">
            <a:noAutofit/>
          </a:bodyPr>
          <a:lstStyle>
            <a:lvl1pPr marL="0" indent="0" algn="l">
              <a:buNone/>
              <a:defRPr sz="1800">
                <a:solidFill>
                  <a:schemeClr val="tx1"/>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7574646" y="1081458"/>
            <a:ext cx="3810001" cy="4075465"/>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8D0BDDA5-9D24-1A46-8A4F-95EC4CF891DD}"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6574071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7"/>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91" y="2435959"/>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3" y="2286000"/>
            <a:ext cx="4880300" cy="2295525"/>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8D0BDDA5-9D24-1A46-8A4F-95EC4CF891DD}" type="datetimeFigureOut">
              <a:rPr lang="en-US" smtClean="0"/>
              <a:t>12/11/24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713067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DFFF8-4433-CB65-BEF4-FD69319F5E0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D15016C-D1B5-BF11-F789-28BB206FD7F8}"/>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B14118-8062-B8E2-8262-E4F6FCD495A4}"/>
              </a:ext>
            </a:extLst>
          </p:cNvPr>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a16="http://schemas.microsoft.com/office/drawing/2014/main" id="{B95C8BB5-4B2F-201F-EBB9-377BF78A45D6}"/>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6" name="Footer Placeholder 5">
            <a:extLst>
              <a:ext uri="{FF2B5EF4-FFF2-40B4-BE49-F238E27FC236}">
                <a16:creationId xmlns:a16="http://schemas.microsoft.com/office/drawing/2014/main" id="{6B5891E4-8E3F-7709-4AA2-7642AF638F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E650BE-7BDC-29A3-7BA4-52D55891B6AE}"/>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23816614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2"/>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2221324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2" y="446089"/>
            <a:ext cx="4522349" cy="5414963"/>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5" y="586172"/>
            <a:ext cx="2494791" cy="513479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3" y="446089"/>
            <a:ext cx="6611540" cy="541496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0BDDA5-9D24-1A46-8A4F-95EC4CF891DD}" type="datetimeFigureOut">
              <a:rPr lang="en-US" smtClean="0"/>
              <a:t>12/11/24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3C8AE7-9B12-3648-91A0-5F13C0711C1F}" type="slidenum">
              <a:rPr lang="en-US" smtClean="0"/>
              <a:t>‹#›</a:t>
            </a:fld>
            <a:endParaRPr lang="en-US"/>
          </a:p>
        </p:txBody>
      </p:sp>
    </p:spTree>
    <p:extLst>
      <p:ext uri="{BB962C8B-B14F-4D97-AF65-F5344CB8AC3E}">
        <p14:creationId xmlns:p14="http://schemas.microsoft.com/office/powerpoint/2010/main" val="96713556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3A674-CED6-484D-8454-75B9D39D03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FBC070-0098-45DE-903E-B3963AD59F22}"/>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28DEB1-B9F0-4548-BC60-63625D863F50}"/>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5" name="Footer Placeholder 4">
            <a:extLst>
              <a:ext uri="{FF2B5EF4-FFF2-40B4-BE49-F238E27FC236}">
                <a16:creationId xmlns:a16="http://schemas.microsoft.com/office/drawing/2014/main" id="{98497F0C-4460-4CBF-BD4F-04A1FD00A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58E0E1-A3F2-4C31-B6D9-09BB4BCD1FEB}"/>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13943571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09018-381A-42BC-BFCD-0704158DBD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5A71B5-E12F-4E5B-96FE-ADD8320D40F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87C489-7944-4A6B-B364-6EF5865ECA6E}"/>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5" name="Footer Placeholder 4">
            <a:extLst>
              <a:ext uri="{FF2B5EF4-FFF2-40B4-BE49-F238E27FC236}">
                <a16:creationId xmlns:a16="http://schemas.microsoft.com/office/drawing/2014/main" id="{5543E333-13C5-4984-95A1-88F63DC66F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4B18F1-0FED-4A5E-B01D-A05BD7DC7244}"/>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70827140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B6E58-3819-4E74-A15B-8EC5361E6E70}"/>
              </a:ext>
            </a:extLst>
          </p:cNvPr>
          <p:cNvSpPr>
            <a:spLocks noGrp="1"/>
          </p:cNvSpPr>
          <p:nvPr>
            <p:ph type="title"/>
          </p:nvPr>
        </p:nvSpPr>
        <p:spPr>
          <a:xfrm>
            <a:off x="831849"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3B3B81-077D-4EA6-B457-7DC8E8A3E2ED}"/>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47334A3-C29D-47AA-A4C5-5B77834E184D}"/>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5" name="Footer Placeholder 4">
            <a:extLst>
              <a:ext uri="{FF2B5EF4-FFF2-40B4-BE49-F238E27FC236}">
                <a16:creationId xmlns:a16="http://schemas.microsoft.com/office/drawing/2014/main" id="{5B3D7A02-7480-445D-9086-823D3599BD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D78D26-50D8-4A18-826C-5088CD90D5C6}"/>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39820613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21A18-B853-4C4B-9869-0D6EEC6F29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A82BF4-8D66-4D18-BC52-266F669C8163}"/>
              </a:ext>
            </a:extLst>
          </p:cNvPr>
          <p:cNvSpPr>
            <a:spLocks noGrp="1"/>
          </p:cNvSpPr>
          <p:nvPr>
            <p:ph sz="half" idx="1"/>
          </p:nvPr>
        </p:nvSpPr>
        <p:spPr>
          <a:xfrm>
            <a:off x="838200" y="1825624"/>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063194-38A3-48F9-BF51-20705AE471FA}"/>
              </a:ext>
            </a:extLst>
          </p:cNvPr>
          <p:cNvSpPr>
            <a:spLocks noGrp="1"/>
          </p:cNvSpPr>
          <p:nvPr>
            <p:ph sz="half" idx="2"/>
          </p:nvPr>
        </p:nvSpPr>
        <p:spPr>
          <a:xfrm>
            <a:off x="6172200" y="1825624"/>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D02B0F-B056-451A-A08C-ECE3690D9B0A}"/>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6" name="Footer Placeholder 5">
            <a:extLst>
              <a:ext uri="{FF2B5EF4-FFF2-40B4-BE49-F238E27FC236}">
                <a16:creationId xmlns:a16="http://schemas.microsoft.com/office/drawing/2014/main" id="{DEA3CE37-ACBC-4001-9257-8CDAD7D617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0E9C02-13DA-4213-B777-B74BAB839D73}"/>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131986784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9C3E1-D0C3-4F83-960B-196695A5DB1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282791-D744-4FFD-B2C1-DBB130636836}"/>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29F8D08-0B51-41BD-9FEB-794FB3261064}"/>
              </a:ext>
            </a:extLst>
          </p:cNvPr>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0FD374-F5C3-4395-8EC7-DC023331207F}"/>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778F625-875D-499D-AB17-D59086B827C2}"/>
              </a:ext>
            </a:extLst>
          </p:cNvPr>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0607281-8F29-4F10-9BAC-1D785DBF4B67}"/>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8" name="Footer Placeholder 7">
            <a:extLst>
              <a:ext uri="{FF2B5EF4-FFF2-40B4-BE49-F238E27FC236}">
                <a16:creationId xmlns:a16="http://schemas.microsoft.com/office/drawing/2014/main" id="{25E813D3-2765-4743-A990-AD8E4742834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D2E69A-5F6F-425E-87E8-01F8B16ED45C}"/>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17504264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80E8D-71D6-4DBF-9C86-5D60BD7CAC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7E6019-5941-4057-8843-017DF357BDD1}"/>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4" name="Footer Placeholder 3">
            <a:extLst>
              <a:ext uri="{FF2B5EF4-FFF2-40B4-BE49-F238E27FC236}">
                <a16:creationId xmlns:a16="http://schemas.microsoft.com/office/drawing/2014/main" id="{8E9E08F1-06EC-4796-9E57-9C92CE6549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1A06FF-D87C-40AC-ADC5-AE53CAE6A13F}"/>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13768814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E372BB-E41C-4D4E-91CE-094A18FF6340}"/>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3" name="Footer Placeholder 2">
            <a:extLst>
              <a:ext uri="{FF2B5EF4-FFF2-40B4-BE49-F238E27FC236}">
                <a16:creationId xmlns:a16="http://schemas.microsoft.com/office/drawing/2014/main" id="{628F2F2B-6057-456D-97F8-3DC05B9800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6A766B-B067-44FF-80EF-90A95DA083B4}"/>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334909673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05D7B-FC66-4DDB-AF2C-2C2712A5C4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273E95-532A-4537-818E-21A1AD4E1C4D}"/>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9866AE-8B7E-4EAD-816E-0EBA34FF119F}"/>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E9AADFC-269E-4420-A949-C29ABD757263}"/>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6" name="Footer Placeholder 5">
            <a:extLst>
              <a:ext uri="{FF2B5EF4-FFF2-40B4-BE49-F238E27FC236}">
                <a16:creationId xmlns:a16="http://schemas.microsoft.com/office/drawing/2014/main" id="{73EE7559-BE9D-4A2A-BE47-FF89573394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DBC039-F3CE-47AE-93A1-66F3A9B1E099}"/>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1613579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1B751-62E8-8B0F-5C6E-0420046DDD5F}"/>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90BB3D47-3B7A-CC29-6C59-DDFCE22F1579}"/>
              </a:ext>
            </a:extLst>
          </p:cNvPr>
          <p:cNvSpPr>
            <a:spLocks noGrp="1"/>
          </p:cNvSpPr>
          <p:nvPr>
            <p:ph type="pic" idx="1"/>
          </p:nvPr>
        </p:nvSpPr>
        <p:spPr>
          <a:xfrm>
            <a:off x="5183188" y="987427"/>
            <a:ext cx="6172200" cy="4873625"/>
          </a:xfrm>
        </p:spPr>
        <p:txBody>
          <a:bodyPr/>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endParaRPr lang="en-US"/>
          </a:p>
        </p:txBody>
      </p:sp>
      <p:sp>
        <p:nvSpPr>
          <p:cNvPr id="4" name="Text Placeholder 3">
            <a:extLst>
              <a:ext uri="{FF2B5EF4-FFF2-40B4-BE49-F238E27FC236}">
                <a16:creationId xmlns:a16="http://schemas.microsoft.com/office/drawing/2014/main" id="{BC40554C-56CD-B914-63C4-60EE0435DD94}"/>
              </a:ext>
            </a:extLst>
          </p:cNvPr>
          <p:cNvSpPr>
            <a:spLocks noGrp="1"/>
          </p:cNvSpPr>
          <p:nvPr>
            <p:ph type="body" sz="half" idx="2"/>
          </p:nvPr>
        </p:nvSpPr>
        <p:spPr>
          <a:xfrm>
            <a:off x="839788" y="2057401"/>
            <a:ext cx="3932237" cy="38115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a:extLst>
              <a:ext uri="{FF2B5EF4-FFF2-40B4-BE49-F238E27FC236}">
                <a16:creationId xmlns:a16="http://schemas.microsoft.com/office/drawing/2014/main" id="{6029862F-5035-1AAB-41A6-F2D426443E58}"/>
              </a:ext>
            </a:extLst>
          </p:cNvPr>
          <p:cNvSpPr>
            <a:spLocks noGrp="1"/>
          </p:cNvSpPr>
          <p:nvPr>
            <p:ph type="dt" sz="half" idx="10"/>
          </p:nvPr>
        </p:nvSpPr>
        <p:spPr/>
        <p:txBody>
          <a:bodyPr/>
          <a:lstStyle/>
          <a:p>
            <a:fld id="{1CCBBAC7-C16F-9846-B1F7-5D348F974E8D}" type="datetimeFigureOut">
              <a:rPr lang="en-US" smtClean="0"/>
              <a:t>12/11/24</a:t>
            </a:fld>
            <a:endParaRPr lang="en-US"/>
          </a:p>
        </p:txBody>
      </p:sp>
      <p:sp>
        <p:nvSpPr>
          <p:cNvPr id="6" name="Footer Placeholder 5">
            <a:extLst>
              <a:ext uri="{FF2B5EF4-FFF2-40B4-BE49-F238E27FC236}">
                <a16:creationId xmlns:a16="http://schemas.microsoft.com/office/drawing/2014/main" id="{975D4C74-37C0-64D3-EA88-67A5D9516D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7A0354-C1DD-C4AA-7026-FC193B8ED6A7}"/>
              </a:ext>
            </a:extLst>
          </p:cNvPr>
          <p:cNvSpPr>
            <a:spLocks noGrp="1"/>
          </p:cNvSpPr>
          <p:nvPr>
            <p:ph type="sldNum" sz="quarter" idx="12"/>
          </p:nvPr>
        </p:nvSpPr>
        <p:spPr/>
        <p:txBody>
          <a:bodyPr/>
          <a:lstStyle/>
          <a:p>
            <a:fld id="{554A874E-4CBF-7F43-BF95-67B58085EC77}" type="slidenum">
              <a:rPr lang="en-US" smtClean="0"/>
              <a:t>‹#›</a:t>
            </a:fld>
            <a:endParaRPr lang="en-US"/>
          </a:p>
        </p:txBody>
      </p:sp>
    </p:spTree>
    <p:extLst>
      <p:ext uri="{BB962C8B-B14F-4D97-AF65-F5344CB8AC3E}">
        <p14:creationId xmlns:p14="http://schemas.microsoft.com/office/powerpoint/2010/main" val="60373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8F72B-E9A7-49CA-BE4A-3256C8B975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7CDD87-C16E-4679-8B39-934940389D1C}"/>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F2F20AA4-D86F-4642-B96F-2E4B4ED86209}"/>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FC6C4C1-2D83-443B-80DF-C96852E98D62}"/>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6" name="Footer Placeholder 5">
            <a:extLst>
              <a:ext uri="{FF2B5EF4-FFF2-40B4-BE49-F238E27FC236}">
                <a16:creationId xmlns:a16="http://schemas.microsoft.com/office/drawing/2014/main" id="{F5651CED-4C33-452F-970F-0916999E98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30EEF-E630-457B-8165-D794714FB696}"/>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24615397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6919B-08B6-4B12-ADCB-7D8EF857E0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42833C-6F5F-44E6-AD9F-4764E70B951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A7D572-93C0-4109-BF9E-EE714B0FA7EB}"/>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5" name="Footer Placeholder 4">
            <a:extLst>
              <a:ext uri="{FF2B5EF4-FFF2-40B4-BE49-F238E27FC236}">
                <a16:creationId xmlns:a16="http://schemas.microsoft.com/office/drawing/2014/main" id="{831F0FA4-404C-4950-849D-30CF5B9E97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C2DB8C-E3D1-48DD-8AD3-4337D5427B01}"/>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10173045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2A27DF-60EB-4ACA-93A9-CDECA72272E8}"/>
              </a:ext>
            </a:extLst>
          </p:cNvPr>
          <p:cNvSpPr>
            <a:spLocks noGrp="1"/>
          </p:cNvSpPr>
          <p:nvPr>
            <p:ph type="title" orient="vert"/>
          </p:nvPr>
        </p:nvSpPr>
        <p:spPr>
          <a:xfrm>
            <a:off x="8724901"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53E89F-F3FC-469C-BFD2-ABBAC4CC9338}"/>
              </a:ext>
            </a:extLst>
          </p:cNvPr>
          <p:cNvSpPr>
            <a:spLocks noGrp="1"/>
          </p:cNvSpPr>
          <p:nvPr>
            <p:ph type="body" orient="vert" idx="1"/>
          </p:nvPr>
        </p:nvSpPr>
        <p:spPr>
          <a:xfrm>
            <a:off x="838201" y="365124"/>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7CCCF9-E79E-475C-AB9F-05473C425C42}"/>
              </a:ext>
            </a:extLst>
          </p:cNvPr>
          <p:cNvSpPr>
            <a:spLocks noGrp="1"/>
          </p:cNvSpPr>
          <p:nvPr>
            <p:ph type="dt" sz="half" idx="10"/>
          </p:nvPr>
        </p:nvSpPr>
        <p:spPr/>
        <p:txBody>
          <a:bodyPr/>
          <a:lstStyle/>
          <a:p>
            <a:fld id="{987DA69C-A3BC-48FB-828D-5A6E6B919454}" type="datetimeFigureOut">
              <a:rPr lang="en-US" smtClean="0"/>
              <a:t>12/11/24</a:t>
            </a:fld>
            <a:endParaRPr lang="en-US"/>
          </a:p>
        </p:txBody>
      </p:sp>
      <p:sp>
        <p:nvSpPr>
          <p:cNvPr id="5" name="Footer Placeholder 4">
            <a:extLst>
              <a:ext uri="{FF2B5EF4-FFF2-40B4-BE49-F238E27FC236}">
                <a16:creationId xmlns:a16="http://schemas.microsoft.com/office/drawing/2014/main" id="{DCC7FB93-87BF-4573-B387-3D2F0735C2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BE9E86-235A-4E9B-84DD-34D24E003988}"/>
              </a:ext>
            </a:extLst>
          </p:cNvPr>
          <p:cNvSpPr>
            <a:spLocks noGrp="1"/>
          </p:cNvSpPr>
          <p:nvPr>
            <p:ph type="sldNum" sz="quarter" idx="12"/>
          </p:nvPr>
        </p:nvSpPr>
        <p:spPr/>
        <p:txBody>
          <a:bodyPr/>
          <a:lstStyle/>
          <a:p>
            <a:fld id="{20CC475A-FC22-4BB2-81DE-26878B72C705}" type="slidenum">
              <a:rPr lang="en-US" smtClean="0"/>
              <a:t>‹#›</a:t>
            </a:fld>
            <a:endParaRPr lang="en-US"/>
          </a:p>
        </p:txBody>
      </p:sp>
    </p:spTree>
    <p:extLst>
      <p:ext uri="{BB962C8B-B14F-4D97-AF65-F5344CB8AC3E}">
        <p14:creationId xmlns:p14="http://schemas.microsoft.com/office/powerpoint/2010/main" val="2534744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0185044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311977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022879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8228897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27774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085856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56049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heme" Target="../theme/theme12.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8.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theme" Target="../theme/theme13.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9.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heme" Target="../theme/theme14.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2" Type="http://schemas.openxmlformats.org/officeDocument/2006/relationships/slideLayout" Target="../slideLayouts/slideLayout164.xml"/><Relationship Id="rId16" Type="http://schemas.openxmlformats.org/officeDocument/2006/relationships/theme" Target="../theme/theme15.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slideLayout" Target="../slideLayouts/slideLayout17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6.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7.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7.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theme" Target="../theme/theme18.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8.xml"/><Relationship Id="rId13" Type="http://schemas.openxmlformats.org/officeDocument/2006/relationships/slideLayout" Target="../slideLayouts/slideLayout223.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slideLayout" Target="../slideLayouts/slideLayout222.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5" Type="http://schemas.openxmlformats.org/officeDocument/2006/relationships/theme" Target="../theme/theme19.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 Id="rId14" Type="http://schemas.openxmlformats.org/officeDocument/2006/relationships/slideLayout" Target="../slideLayouts/slideLayout22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5.xml"/><Relationship Id="rId13" Type="http://schemas.openxmlformats.org/officeDocument/2006/relationships/slideLayout" Target="../slideLayouts/slideLayout250.xml"/><Relationship Id="rId3" Type="http://schemas.openxmlformats.org/officeDocument/2006/relationships/slideLayout" Target="../slideLayouts/slideLayout240.xml"/><Relationship Id="rId7" Type="http://schemas.openxmlformats.org/officeDocument/2006/relationships/slideLayout" Target="../slideLayouts/slideLayout244.xml"/><Relationship Id="rId12" Type="http://schemas.openxmlformats.org/officeDocument/2006/relationships/slideLayout" Target="../slideLayouts/slideLayout249.xml"/><Relationship Id="rId2" Type="http://schemas.openxmlformats.org/officeDocument/2006/relationships/slideLayout" Target="../slideLayouts/slideLayout239.xml"/><Relationship Id="rId1" Type="http://schemas.openxmlformats.org/officeDocument/2006/relationships/slideLayout" Target="../slideLayouts/slideLayout238.xml"/><Relationship Id="rId6" Type="http://schemas.openxmlformats.org/officeDocument/2006/relationships/slideLayout" Target="../slideLayouts/slideLayout243.xml"/><Relationship Id="rId11" Type="http://schemas.openxmlformats.org/officeDocument/2006/relationships/slideLayout" Target="../slideLayouts/slideLayout248.xml"/><Relationship Id="rId5" Type="http://schemas.openxmlformats.org/officeDocument/2006/relationships/slideLayout" Target="../slideLayouts/slideLayout242.xml"/><Relationship Id="rId15" Type="http://schemas.openxmlformats.org/officeDocument/2006/relationships/theme" Target="../theme/theme21.xml"/><Relationship Id="rId10" Type="http://schemas.openxmlformats.org/officeDocument/2006/relationships/slideLayout" Target="../slideLayouts/slideLayout247.xml"/><Relationship Id="rId4" Type="http://schemas.openxmlformats.org/officeDocument/2006/relationships/slideLayout" Target="../slideLayouts/slideLayout241.xml"/><Relationship Id="rId9" Type="http://schemas.openxmlformats.org/officeDocument/2006/relationships/slideLayout" Target="../slideLayouts/slideLayout246.xml"/><Relationship Id="rId14" Type="http://schemas.openxmlformats.org/officeDocument/2006/relationships/slideLayout" Target="../slideLayouts/slideLayout25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59.xml"/><Relationship Id="rId13" Type="http://schemas.openxmlformats.org/officeDocument/2006/relationships/slideLayout" Target="../slideLayouts/slideLayout264.xml"/><Relationship Id="rId3" Type="http://schemas.openxmlformats.org/officeDocument/2006/relationships/slideLayout" Target="../slideLayouts/slideLayout254.xml"/><Relationship Id="rId7" Type="http://schemas.openxmlformats.org/officeDocument/2006/relationships/slideLayout" Target="../slideLayouts/slideLayout258.xml"/><Relationship Id="rId12" Type="http://schemas.openxmlformats.org/officeDocument/2006/relationships/slideLayout" Target="../slideLayouts/slideLayout263.xml"/><Relationship Id="rId2" Type="http://schemas.openxmlformats.org/officeDocument/2006/relationships/slideLayout" Target="../slideLayouts/slideLayout253.xml"/><Relationship Id="rId1" Type="http://schemas.openxmlformats.org/officeDocument/2006/relationships/slideLayout" Target="../slideLayouts/slideLayout252.xml"/><Relationship Id="rId6" Type="http://schemas.openxmlformats.org/officeDocument/2006/relationships/slideLayout" Target="../slideLayouts/slideLayout257.xml"/><Relationship Id="rId11" Type="http://schemas.openxmlformats.org/officeDocument/2006/relationships/slideLayout" Target="../slideLayouts/slideLayout262.xml"/><Relationship Id="rId5" Type="http://schemas.openxmlformats.org/officeDocument/2006/relationships/slideLayout" Target="../slideLayouts/slideLayout256.xml"/><Relationship Id="rId15" Type="http://schemas.openxmlformats.org/officeDocument/2006/relationships/theme" Target="../theme/theme22.xml"/><Relationship Id="rId10" Type="http://schemas.openxmlformats.org/officeDocument/2006/relationships/slideLayout" Target="../slideLayouts/slideLayout261.xml"/><Relationship Id="rId4" Type="http://schemas.openxmlformats.org/officeDocument/2006/relationships/slideLayout" Target="../slideLayouts/slideLayout255.xml"/><Relationship Id="rId9" Type="http://schemas.openxmlformats.org/officeDocument/2006/relationships/slideLayout" Target="../slideLayouts/slideLayout260.xml"/><Relationship Id="rId14" Type="http://schemas.openxmlformats.org/officeDocument/2006/relationships/slideLayout" Target="../slideLayouts/slideLayout265.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3.xml"/><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3.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theme" Target="../theme/theme7.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475081-C858-F8FB-44F2-BBA7470DA5B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1B6106-A269-8F28-10E4-730261FDAE0B}"/>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8D0142-E94A-130F-0509-771C75FA241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CCBBAC7-C16F-9846-B1F7-5D348F974E8D}" type="datetimeFigureOut">
              <a:rPr lang="en-US" smtClean="0"/>
              <a:t>12/11/24</a:t>
            </a:fld>
            <a:endParaRPr lang="en-US"/>
          </a:p>
        </p:txBody>
      </p:sp>
      <p:sp>
        <p:nvSpPr>
          <p:cNvPr id="5" name="Footer Placeholder 4">
            <a:extLst>
              <a:ext uri="{FF2B5EF4-FFF2-40B4-BE49-F238E27FC236}">
                <a16:creationId xmlns:a16="http://schemas.microsoft.com/office/drawing/2014/main" id="{EE3C0244-DE3B-CEF4-6886-B5092DADD46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4294F0-92BA-7A21-1ED9-AF1CE72BFC94}"/>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4A874E-4CBF-7F43-BF95-67B58085EC77}" type="slidenum">
              <a:rPr lang="en-US" smtClean="0"/>
              <a:t>‹#›</a:t>
            </a:fld>
            <a:endParaRPr lang="en-US"/>
          </a:p>
        </p:txBody>
      </p:sp>
    </p:spTree>
    <p:extLst>
      <p:ext uri="{BB962C8B-B14F-4D97-AF65-F5344CB8AC3E}">
        <p14:creationId xmlns:p14="http://schemas.microsoft.com/office/powerpoint/2010/main" val="10405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020664F-90E0-4FB9-BD4A-FD48516D483E}" type="datetimeFigureOut">
              <a:rPr lang="en-US" smtClean="0"/>
              <a:t>12/11/24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363F70B-42E7-4F44-AF4B-92EF214E6B5A}" type="slidenum">
              <a:rPr lang="en-US" smtClean="0"/>
              <a:t>‹#›</a:t>
            </a:fld>
            <a:endParaRPr lang="en-US"/>
          </a:p>
        </p:txBody>
      </p:sp>
    </p:spTree>
    <p:extLst>
      <p:ext uri="{BB962C8B-B14F-4D97-AF65-F5344CB8AC3E}">
        <p14:creationId xmlns:p14="http://schemas.microsoft.com/office/powerpoint/2010/main" val="1932625317"/>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73264859"/>
      </p:ext>
    </p:extLst>
  </p:cSld>
  <p:clrMap bg1="lt1" tx1="dk1" bg2="dk2" tx2="lt2" accent1="accent1" accent2="accent2" accent3="accent3" accent4="accent4" accent5="accent5" accent6="accent6" hlink="hlink" folHlink="folHlink"/>
  <p:sldLayoutIdLst>
    <p:sldLayoutId id="2147483848"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1" b="0" i="0" u="none" strike="noStrike" cap="non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475A3-7FAD-7347-BA1D-5386206D3CBC}" type="datetimeFigureOut">
              <a:rPr lang="en-US" smtClean="0"/>
              <a:t>12/11/24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99F59-D26F-F046-9303-A627DC939BF0}" type="slidenum">
              <a:rPr lang="en-US" smtClean="0"/>
              <a:t>‹#›</a:t>
            </a:fld>
            <a:endParaRPr lang="en-US"/>
          </a:p>
        </p:txBody>
      </p:sp>
    </p:spTree>
    <p:extLst>
      <p:ext uri="{BB962C8B-B14F-4D97-AF65-F5344CB8AC3E}">
        <p14:creationId xmlns:p14="http://schemas.microsoft.com/office/powerpoint/2010/main" val="2248072971"/>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A13C1F-909B-1146-AEF0-8A7EB9F80141}" type="datetimeFigureOut">
              <a:rPr lang="en-US" smtClean="0"/>
              <a:t>12/11/24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6BC556-69D2-A54F-99BA-93FCB5ED84B6}" type="slidenum">
              <a:rPr lang="en-US" smtClean="0"/>
              <a:t>‹#›</a:t>
            </a:fld>
            <a:endParaRPr lang="en-US"/>
          </a:p>
        </p:txBody>
      </p:sp>
    </p:spTree>
    <p:extLst>
      <p:ext uri="{BB962C8B-B14F-4D97-AF65-F5344CB8AC3E}">
        <p14:creationId xmlns:p14="http://schemas.microsoft.com/office/powerpoint/2010/main" val="3606557067"/>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Ls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257474"/>
            <a:ext cx="10287000" cy="1071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71500" y="1500188"/>
            <a:ext cx="10287000" cy="4243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71500" y="5959079"/>
            <a:ext cx="2667000" cy="342305"/>
          </a:xfrm>
          <a:prstGeom prst="rect">
            <a:avLst/>
          </a:prstGeom>
        </p:spPr>
        <p:txBody>
          <a:bodyPr vert="horz" lIns="91440" tIns="45720" rIns="91440" bIns="45720" rtlCol="0" anchor="ctr"/>
          <a:lstStyle>
            <a:lvl1pPr algn="l">
              <a:defRPr sz="1125">
                <a:solidFill>
                  <a:schemeClr val="tx1">
                    <a:tint val="75000"/>
                  </a:schemeClr>
                </a:solidFill>
              </a:defRPr>
            </a:lvl1pPr>
          </a:lstStyle>
          <a:p>
            <a:fld id="{1D8BD707-D9CF-40AE-B4C6-C98DA3205C09}" type="datetimeFigureOut">
              <a:rPr lang="en-US" smtClean="0"/>
              <a:pPr/>
              <a:t>12/11/24</a:t>
            </a:fld>
            <a:endParaRPr lang="en-US"/>
          </a:p>
        </p:txBody>
      </p:sp>
      <p:sp>
        <p:nvSpPr>
          <p:cNvPr id="5" name="Footer Placeholder 4"/>
          <p:cNvSpPr>
            <a:spLocks noGrp="1"/>
          </p:cNvSpPr>
          <p:nvPr>
            <p:ph type="ftr" sz="quarter" idx="3"/>
          </p:nvPr>
        </p:nvSpPr>
        <p:spPr>
          <a:xfrm>
            <a:off x="3905251" y="5959079"/>
            <a:ext cx="3619500" cy="342305"/>
          </a:xfrm>
          <a:prstGeom prst="rect">
            <a:avLst/>
          </a:prstGeom>
        </p:spPr>
        <p:txBody>
          <a:bodyPr vert="horz" lIns="91440" tIns="45720" rIns="91440" bIns="45720" rtlCol="0" anchor="ctr"/>
          <a:lstStyle>
            <a:lvl1pPr algn="ctr">
              <a:defRPr sz="112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191500" y="5959079"/>
            <a:ext cx="2667000" cy="342305"/>
          </a:xfrm>
          <a:prstGeom prst="rect">
            <a:avLst/>
          </a:prstGeom>
        </p:spPr>
        <p:txBody>
          <a:bodyPr vert="horz" lIns="91440" tIns="45720" rIns="91440" bIns="45720" rtlCol="0" anchor="ctr"/>
          <a:lstStyle>
            <a:lvl1pPr algn="r">
              <a:defRPr sz="1125">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557622954"/>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xStyles>
    <p:titleStyle>
      <a:lvl1pPr algn="ctr" defTabSz="857250" rtl="0" eaLnBrk="1" latinLnBrk="0" hangingPunct="1">
        <a:spcBef>
          <a:spcPct val="0"/>
        </a:spcBef>
        <a:buNone/>
        <a:defRPr sz="4125" kern="1200">
          <a:solidFill>
            <a:schemeClr val="tx1"/>
          </a:solidFill>
          <a:latin typeface="+mj-lt"/>
          <a:ea typeface="+mj-ea"/>
          <a:cs typeface="+mj-cs"/>
        </a:defRPr>
      </a:lvl1pPr>
    </p:titleStyle>
    <p:bodyStyle>
      <a:lvl1pPr marL="321469" indent="-321469" algn="l" defTabSz="857250"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696516" indent="-267891" algn="l" defTabSz="857250" rtl="0" eaLnBrk="1" latinLnBrk="0" hangingPunct="1">
        <a:spcBef>
          <a:spcPct val="20000"/>
        </a:spcBef>
        <a:buFont typeface="Arial" pitchFamily="34" charset="0"/>
        <a:buChar char="–"/>
        <a:defRPr sz="2625" kern="1200">
          <a:solidFill>
            <a:schemeClr val="tx1"/>
          </a:solidFill>
          <a:latin typeface="+mn-lt"/>
          <a:ea typeface="+mn-ea"/>
          <a:cs typeface="+mn-cs"/>
        </a:defRPr>
      </a:lvl2pPr>
      <a:lvl3pPr marL="1071563" indent="-214313" algn="l" defTabSz="857250" rtl="0" eaLnBrk="1" latinLnBrk="0" hangingPunct="1">
        <a:spcBef>
          <a:spcPct val="20000"/>
        </a:spcBef>
        <a:buFont typeface="Arial" pitchFamily="34" charset="0"/>
        <a:buChar char="•"/>
        <a:defRPr sz="2250" kern="1200">
          <a:solidFill>
            <a:schemeClr val="tx1"/>
          </a:solidFill>
          <a:latin typeface="+mn-lt"/>
          <a:ea typeface="+mn-ea"/>
          <a:cs typeface="+mn-cs"/>
        </a:defRPr>
      </a:lvl3pPr>
      <a:lvl4pPr marL="15001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4pPr>
      <a:lvl5pPr marL="19288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5pPr>
      <a:lvl6pPr marL="235743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6pPr>
      <a:lvl7pPr marL="278606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7pPr>
      <a:lvl8pPr marL="32146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8pPr>
      <a:lvl9pPr marL="36433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9pPr>
    </p:bodyStyle>
    <p:other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DED9D12-B5BB-6371-304F-2BBAF546AAC6}"/>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E60D3B1-9CBA-EA5F-E3FB-5C7A0AB1672A}"/>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1A1FA79-5722-8DBE-5B63-57E694E5FC70}"/>
              </a:ext>
            </a:extLst>
          </p:cNvPr>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a:extLst>
              <a:ext uri="{FF2B5EF4-FFF2-40B4-BE49-F238E27FC236}">
                <a16:creationId xmlns:a16="http://schemas.microsoft.com/office/drawing/2014/main" id="{CD1ABFD6-DDBB-148F-2301-E39D94274454}"/>
              </a:ext>
            </a:extLst>
          </p:cNvPr>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a:extLst>
              <a:ext uri="{FF2B5EF4-FFF2-40B4-BE49-F238E27FC236}">
                <a16:creationId xmlns:a16="http://schemas.microsoft.com/office/drawing/2014/main" id="{B3C29463-3AF4-D314-9A1B-B1CF37F2FDC7}"/>
              </a:ext>
            </a:extLst>
          </p:cNvPr>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a:lvl1pPr>
          </a:lstStyle>
          <a:p>
            <a:fld id="{68BD015B-5069-8743-8BEB-2A3960777A11}" type="slidenum">
              <a:rPr lang="en-US" altLang="en-US"/>
              <a:pPr/>
              <a:t>‹#›</a:t>
            </a:fld>
            <a:endParaRPr lang="en-US" altLang="en-US"/>
          </a:p>
        </p:txBody>
      </p:sp>
    </p:spTree>
    <p:extLst>
      <p:ext uri="{BB962C8B-B14F-4D97-AF65-F5344CB8AC3E}">
        <p14:creationId xmlns:p14="http://schemas.microsoft.com/office/powerpoint/2010/main" val="3920213776"/>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 id="2147483929" r:id="rId15"/>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2pPr>
      <a:lvl3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3pPr>
      <a:lvl4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4pPr>
      <a:lvl5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5pPr>
      <a:lvl6pPr marL="4572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6pPr>
      <a:lvl7pPr marL="9144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7pPr>
      <a:lvl8pPr marL="13716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8pPr>
      <a:lvl9pPr marL="18288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603"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604"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l" eaLnBrk="0" hangingPunct="0">
              <a:defRPr sz="1400">
                <a:solidFill>
                  <a:srgbClr val="000000"/>
                </a:solidFill>
                <a:ea typeface="Osaka"/>
                <a:cs typeface="Osaka"/>
              </a:defRPr>
            </a:lvl1pPr>
          </a:lstStyle>
          <a:p>
            <a:pPr defTabSz="914446">
              <a:defRPr/>
            </a:pPr>
            <a:endParaRPr lang="en-US"/>
          </a:p>
        </p:txBody>
      </p:sp>
      <p:sp>
        <p:nvSpPr>
          <p:cNvPr id="25605"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ea typeface="Osaka"/>
                <a:cs typeface="Osaka"/>
              </a:defRPr>
            </a:lvl1pPr>
          </a:lstStyle>
          <a:p>
            <a:pPr defTabSz="914446">
              <a:defRPr/>
            </a:pPr>
            <a:endParaRPr lang="en-US"/>
          </a:p>
        </p:txBody>
      </p:sp>
      <p:sp>
        <p:nvSpPr>
          <p:cNvPr id="25606"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ea typeface="Osaka"/>
                <a:cs typeface="Osaka"/>
              </a:defRPr>
            </a:lvl1pPr>
          </a:lstStyle>
          <a:p>
            <a:pPr defTabSz="914446">
              <a:defRPr/>
            </a:pPr>
            <a:fld id="{31D4F791-9AB5-0B4B-82A8-15FCFE330549}" type="slidenum">
              <a:rPr lang="en-US" smtClean="0"/>
              <a:pPr defTabSz="914446">
                <a:defRPr/>
              </a:pPr>
              <a:t>‹#›</a:t>
            </a:fld>
            <a:endParaRPr lang="en-US"/>
          </a:p>
        </p:txBody>
      </p:sp>
    </p:spTree>
    <p:extLst>
      <p:ext uri="{BB962C8B-B14F-4D97-AF65-F5344CB8AC3E}">
        <p14:creationId xmlns:p14="http://schemas.microsoft.com/office/powerpoint/2010/main" val="3399913891"/>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Osaka" charset="0"/>
          <a:cs typeface="Osaka" charset="0"/>
        </a:defRPr>
      </a:lvl2pPr>
      <a:lvl3pPr algn="ctr" rtl="0" eaLnBrk="0" fontAlgn="base" hangingPunct="0">
        <a:spcBef>
          <a:spcPct val="0"/>
        </a:spcBef>
        <a:spcAft>
          <a:spcPct val="0"/>
        </a:spcAft>
        <a:defRPr sz="4400">
          <a:solidFill>
            <a:schemeClr val="tx2"/>
          </a:solidFill>
          <a:latin typeface="Arial" charset="0"/>
          <a:ea typeface="Osaka" charset="0"/>
          <a:cs typeface="Osaka" charset="0"/>
        </a:defRPr>
      </a:lvl3pPr>
      <a:lvl4pPr algn="ctr" rtl="0" eaLnBrk="0" fontAlgn="base" hangingPunct="0">
        <a:spcBef>
          <a:spcPct val="0"/>
        </a:spcBef>
        <a:spcAft>
          <a:spcPct val="0"/>
        </a:spcAft>
        <a:defRPr sz="4400">
          <a:solidFill>
            <a:schemeClr val="tx2"/>
          </a:solidFill>
          <a:latin typeface="Arial" charset="0"/>
          <a:ea typeface="Osaka" charset="0"/>
          <a:cs typeface="Osaka" charset="0"/>
        </a:defRPr>
      </a:lvl4pPr>
      <a:lvl5pPr algn="ctr" rtl="0" eaLnBrk="0" fontAlgn="base" hangingPunct="0">
        <a:spcBef>
          <a:spcPct val="0"/>
        </a:spcBef>
        <a:spcAft>
          <a:spcPct val="0"/>
        </a:spcAft>
        <a:defRPr sz="4400">
          <a:solidFill>
            <a:schemeClr val="tx2"/>
          </a:solidFill>
          <a:latin typeface="Arial" charset="0"/>
          <a:ea typeface="Osaka" charset="0"/>
          <a:cs typeface="Osaka" charset="0"/>
        </a:defRPr>
      </a:lvl5pPr>
      <a:lvl6pPr marL="457223" algn="ctr" rtl="0" fontAlgn="base">
        <a:spcBef>
          <a:spcPct val="0"/>
        </a:spcBef>
        <a:spcAft>
          <a:spcPct val="0"/>
        </a:spcAft>
        <a:defRPr sz="4400">
          <a:solidFill>
            <a:schemeClr val="tx2"/>
          </a:solidFill>
          <a:latin typeface="Arial" charset="0"/>
          <a:ea typeface="Osaka" charset="0"/>
          <a:cs typeface="Osaka" charset="0"/>
        </a:defRPr>
      </a:lvl6pPr>
      <a:lvl7pPr marL="914446" algn="ctr" rtl="0" fontAlgn="base">
        <a:spcBef>
          <a:spcPct val="0"/>
        </a:spcBef>
        <a:spcAft>
          <a:spcPct val="0"/>
        </a:spcAft>
        <a:defRPr sz="4400">
          <a:solidFill>
            <a:schemeClr val="tx2"/>
          </a:solidFill>
          <a:latin typeface="Arial" charset="0"/>
          <a:ea typeface="Osaka" charset="0"/>
          <a:cs typeface="Osaka" charset="0"/>
        </a:defRPr>
      </a:lvl7pPr>
      <a:lvl8pPr marL="1371669" algn="ctr" rtl="0" fontAlgn="base">
        <a:spcBef>
          <a:spcPct val="0"/>
        </a:spcBef>
        <a:spcAft>
          <a:spcPct val="0"/>
        </a:spcAft>
        <a:defRPr sz="4400">
          <a:solidFill>
            <a:schemeClr val="tx2"/>
          </a:solidFill>
          <a:latin typeface="Arial" charset="0"/>
          <a:ea typeface="Osaka" charset="0"/>
          <a:cs typeface="Osaka" charset="0"/>
        </a:defRPr>
      </a:lvl8pPr>
      <a:lvl9pPr marL="1828891" algn="ctr" rtl="0" fontAlgn="base">
        <a:spcBef>
          <a:spcPct val="0"/>
        </a:spcBef>
        <a:spcAft>
          <a:spcPct val="0"/>
        </a:spcAft>
        <a:defRPr sz="4400">
          <a:solidFill>
            <a:schemeClr val="tx2"/>
          </a:solidFill>
          <a:latin typeface="Arial" charset="0"/>
          <a:ea typeface="Osaka" charset="0"/>
          <a:cs typeface="Osaka" charset="0"/>
        </a:defRPr>
      </a:lvl9pPr>
    </p:titleStyle>
    <p:bodyStyle>
      <a:lvl1pPr marL="342917" indent="-342917" algn="l" rtl="0" eaLnBrk="0" fontAlgn="base" hangingPunct="0">
        <a:spcBef>
          <a:spcPct val="20000"/>
        </a:spcBef>
        <a:spcAft>
          <a:spcPct val="0"/>
        </a:spcAft>
        <a:buChar char="•"/>
        <a:defRPr sz="3200">
          <a:solidFill>
            <a:schemeClr val="tx1"/>
          </a:solidFill>
          <a:latin typeface="+mn-lt"/>
          <a:ea typeface="+mn-ea"/>
          <a:cs typeface="+mn-cs"/>
        </a:defRPr>
      </a:lvl1pPr>
      <a:lvl2pPr marL="742988" indent="-285765" algn="l" rtl="0" eaLnBrk="0" fontAlgn="base" hangingPunct="0">
        <a:spcBef>
          <a:spcPct val="20000"/>
        </a:spcBef>
        <a:spcAft>
          <a:spcPct val="0"/>
        </a:spcAft>
        <a:buChar char="–"/>
        <a:defRPr sz="2800">
          <a:solidFill>
            <a:schemeClr val="tx1"/>
          </a:solidFill>
          <a:latin typeface="+mn-lt"/>
          <a:ea typeface="+mn-ea"/>
          <a:cs typeface="+mn-cs"/>
        </a:defRPr>
      </a:lvl2pPr>
      <a:lvl3pPr marL="1143057" indent="-228611" algn="l" rtl="0" eaLnBrk="0" fontAlgn="base" hangingPunct="0">
        <a:spcBef>
          <a:spcPct val="20000"/>
        </a:spcBef>
        <a:spcAft>
          <a:spcPct val="0"/>
        </a:spcAft>
        <a:buChar char="•"/>
        <a:defRPr sz="2400">
          <a:solidFill>
            <a:schemeClr val="tx1"/>
          </a:solidFill>
          <a:latin typeface="+mn-lt"/>
          <a:ea typeface="+mn-ea"/>
          <a:cs typeface="+mn-cs"/>
        </a:defRPr>
      </a:lvl3pPr>
      <a:lvl4pPr marL="1600280" indent="-228611" algn="l" rtl="0" eaLnBrk="0" fontAlgn="base" hangingPunct="0">
        <a:spcBef>
          <a:spcPct val="20000"/>
        </a:spcBef>
        <a:spcAft>
          <a:spcPct val="0"/>
        </a:spcAft>
        <a:buChar char="–"/>
        <a:defRPr sz="2000">
          <a:solidFill>
            <a:schemeClr val="tx1"/>
          </a:solidFill>
          <a:latin typeface="+mn-lt"/>
          <a:ea typeface="+mn-ea"/>
          <a:cs typeface="+mn-cs"/>
        </a:defRPr>
      </a:lvl4pPr>
      <a:lvl5pPr marL="2057503" indent="-228611" algn="l" rtl="0" eaLnBrk="0" fontAlgn="base" hangingPunct="0">
        <a:spcBef>
          <a:spcPct val="20000"/>
        </a:spcBef>
        <a:spcAft>
          <a:spcPct val="0"/>
        </a:spcAft>
        <a:buChar char="»"/>
        <a:defRPr sz="2000">
          <a:solidFill>
            <a:schemeClr val="tx1"/>
          </a:solidFill>
          <a:latin typeface="+mn-lt"/>
          <a:ea typeface="+mn-ea"/>
          <a:cs typeface="+mn-cs"/>
        </a:defRPr>
      </a:lvl5pPr>
      <a:lvl6pPr marL="2514726" indent="-228611" algn="l" rtl="0" fontAlgn="base">
        <a:spcBef>
          <a:spcPct val="20000"/>
        </a:spcBef>
        <a:spcAft>
          <a:spcPct val="0"/>
        </a:spcAft>
        <a:buChar char="»"/>
        <a:defRPr sz="2000">
          <a:solidFill>
            <a:schemeClr val="tx1"/>
          </a:solidFill>
          <a:latin typeface="+mn-lt"/>
          <a:ea typeface="+mn-ea"/>
          <a:cs typeface="+mn-cs"/>
        </a:defRPr>
      </a:lvl6pPr>
      <a:lvl7pPr marL="2971949" indent="-228611" algn="l" rtl="0" fontAlgn="base">
        <a:spcBef>
          <a:spcPct val="20000"/>
        </a:spcBef>
        <a:spcAft>
          <a:spcPct val="0"/>
        </a:spcAft>
        <a:buChar char="»"/>
        <a:defRPr sz="2000">
          <a:solidFill>
            <a:schemeClr val="tx1"/>
          </a:solidFill>
          <a:latin typeface="+mn-lt"/>
          <a:ea typeface="+mn-ea"/>
          <a:cs typeface="+mn-cs"/>
        </a:defRPr>
      </a:lvl7pPr>
      <a:lvl8pPr marL="3429171" indent="-228611" algn="l" rtl="0" fontAlgn="base">
        <a:spcBef>
          <a:spcPct val="20000"/>
        </a:spcBef>
        <a:spcAft>
          <a:spcPct val="0"/>
        </a:spcAft>
        <a:buChar char="»"/>
        <a:defRPr sz="2000">
          <a:solidFill>
            <a:schemeClr val="tx1"/>
          </a:solidFill>
          <a:latin typeface="+mn-lt"/>
          <a:ea typeface="+mn-ea"/>
          <a:cs typeface="+mn-cs"/>
        </a:defRPr>
      </a:lvl8pPr>
      <a:lvl9pPr marL="3886394" indent="-228611"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23" rtl="0" eaLnBrk="1" latinLnBrk="0" hangingPunct="1">
        <a:defRPr sz="1800" kern="1200">
          <a:solidFill>
            <a:schemeClr val="tx1"/>
          </a:solidFill>
          <a:latin typeface="+mn-lt"/>
          <a:ea typeface="+mn-ea"/>
          <a:cs typeface="+mn-cs"/>
        </a:defRPr>
      </a:lvl1pPr>
      <a:lvl2pPr marL="457223" algn="l" defTabSz="457223" rtl="0" eaLnBrk="1" latinLnBrk="0" hangingPunct="1">
        <a:defRPr sz="1800" kern="1200">
          <a:solidFill>
            <a:schemeClr val="tx1"/>
          </a:solidFill>
          <a:latin typeface="+mn-lt"/>
          <a:ea typeface="+mn-ea"/>
          <a:cs typeface="+mn-cs"/>
        </a:defRPr>
      </a:lvl2pPr>
      <a:lvl3pPr marL="914446" algn="l" defTabSz="457223" rtl="0" eaLnBrk="1" latinLnBrk="0" hangingPunct="1">
        <a:defRPr sz="1800" kern="1200">
          <a:solidFill>
            <a:schemeClr val="tx1"/>
          </a:solidFill>
          <a:latin typeface="+mn-lt"/>
          <a:ea typeface="+mn-ea"/>
          <a:cs typeface="+mn-cs"/>
        </a:defRPr>
      </a:lvl3pPr>
      <a:lvl4pPr marL="1371669" algn="l" defTabSz="457223" rtl="0" eaLnBrk="1" latinLnBrk="0" hangingPunct="1">
        <a:defRPr sz="1800" kern="1200">
          <a:solidFill>
            <a:schemeClr val="tx1"/>
          </a:solidFill>
          <a:latin typeface="+mn-lt"/>
          <a:ea typeface="+mn-ea"/>
          <a:cs typeface="+mn-cs"/>
        </a:defRPr>
      </a:lvl4pPr>
      <a:lvl5pPr marL="1828891" algn="l" defTabSz="457223" rtl="0" eaLnBrk="1" latinLnBrk="0" hangingPunct="1">
        <a:defRPr sz="1800" kern="1200">
          <a:solidFill>
            <a:schemeClr val="tx1"/>
          </a:solidFill>
          <a:latin typeface="+mn-lt"/>
          <a:ea typeface="+mn-ea"/>
          <a:cs typeface="+mn-cs"/>
        </a:defRPr>
      </a:lvl5pPr>
      <a:lvl6pPr marL="2286114" algn="l" defTabSz="457223" rtl="0" eaLnBrk="1" latinLnBrk="0" hangingPunct="1">
        <a:defRPr sz="1800" kern="1200">
          <a:solidFill>
            <a:schemeClr val="tx1"/>
          </a:solidFill>
          <a:latin typeface="+mn-lt"/>
          <a:ea typeface="+mn-ea"/>
          <a:cs typeface="+mn-cs"/>
        </a:defRPr>
      </a:lvl6pPr>
      <a:lvl7pPr marL="2743337" algn="l" defTabSz="457223" rtl="0" eaLnBrk="1" latinLnBrk="0" hangingPunct="1">
        <a:defRPr sz="1800" kern="1200">
          <a:solidFill>
            <a:schemeClr val="tx1"/>
          </a:solidFill>
          <a:latin typeface="+mn-lt"/>
          <a:ea typeface="+mn-ea"/>
          <a:cs typeface="+mn-cs"/>
        </a:defRPr>
      </a:lvl7pPr>
      <a:lvl8pPr marL="3200560" algn="l" defTabSz="457223" rtl="0" eaLnBrk="1" latinLnBrk="0" hangingPunct="1">
        <a:defRPr sz="1800" kern="1200">
          <a:solidFill>
            <a:schemeClr val="tx1"/>
          </a:solidFill>
          <a:latin typeface="+mn-lt"/>
          <a:ea typeface="+mn-ea"/>
          <a:cs typeface="+mn-cs"/>
        </a:defRPr>
      </a:lvl8pPr>
      <a:lvl9pPr marL="3657783" algn="l" defTabSz="457223"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00B111-EEFB-364D-9EED-4BD4DF450FF0}"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E2BD6B-B863-8543-9448-2E5838822E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1205833"/>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93A3EE0-3E13-00F3-4FA3-96518121E62F}"/>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67C5B45B-7CFC-A7F6-9D16-3F6CCC39FFD2}"/>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E961DEF-16C4-A9D8-BBA6-18ADD4A62C0C}"/>
              </a:ext>
            </a:extLst>
          </p:cNvPr>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smtClean="0">
                <a:latin typeface="Arial" charset="0"/>
                <a:ea typeface="ＭＳ Ｐゴシック" charset="0"/>
              </a:defRPr>
            </a:lvl1pPr>
          </a:lstStyle>
          <a:p>
            <a:pPr>
              <a:defRPr/>
            </a:pPr>
            <a:endParaRPr lang="en-US"/>
          </a:p>
        </p:txBody>
      </p:sp>
      <p:sp>
        <p:nvSpPr>
          <p:cNvPr id="1029" name="Rectangle 5">
            <a:extLst>
              <a:ext uri="{FF2B5EF4-FFF2-40B4-BE49-F238E27FC236}">
                <a16:creationId xmlns:a16="http://schemas.microsoft.com/office/drawing/2014/main" id="{4EAF891B-02A5-AC1B-5E22-B96A87AD20EA}"/>
              </a:ext>
            </a:extLst>
          </p:cNvPr>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smtClean="0">
                <a:latin typeface="Arial" charset="0"/>
                <a:ea typeface="ＭＳ Ｐゴシック" charset="0"/>
              </a:defRPr>
            </a:lvl1pPr>
          </a:lstStyle>
          <a:p>
            <a:pPr>
              <a:defRPr/>
            </a:pPr>
            <a:endParaRPr lang="en-US"/>
          </a:p>
        </p:txBody>
      </p:sp>
      <p:sp>
        <p:nvSpPr>
          <p:cNvPr id="1030" name="Rectangle 6">
            <a:extLst>
              <a:ext uri="{FF2B5EF4-FFF2-40B4-BE49-F238E27FC236}">
                <a16:creationId xmlns:a16="http://schemas.microsoft.com/office/drawing/2014/main" id="{368BBCFC-BE68-C0AB-0942-8ECFDF7C1F6C}"/>
              </a:ext>
            </a:extLst>
          </p:cNvPr>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fld id="{A6657F2E-0268-3B4C-8EAD-1F371B64F902}" type="slidenum">
              <a:rPr lang="en-US" altLang="en-US"/>
              <a:pPr/>
              <a:t>‹#›</a:t>
            </a:fld>
            <a:endParaRPr lang="en-US" altLang="en-US"/>
          </a:p>
        </p:txBody>
      </p:sp>
    </p:spTree>
    <p:extLst>
      <p:ext uri="{BB962C8B-B14F-4D97-AF65-F5344CB8AC3E}">
        <p14:creationId xmlns:p14="http://schemas.microsoft.com/office/powerpoint/2010/main" val="4202116803"/>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919706873"/>
      </p:ext>
    </p:extLst>
  </p:cSld>
  <p:clrMap bg1="lt1" tx1="dk1" bg2="dk2" tx2="lt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 id="2147483991" r:id="rId13"/>
    <p:sldLayoutId id="214748399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5AC8A2-C63C-49A4-89E9-2E4420D2ECA8}" type="datetimeFigureOut">
              <a:rPr lang="en-US" smtClean="0">
                <a:solidFill>
                  <a:prstClr val="black">
                    <a:tint val="75000"/>
                  </a:prstClr>
                </a:solidFill>
              </a:rPr>
              <a:pPr/>
              <a:t>12/11/24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C7E049-B585-4EE6-96C0-EEB30EAA14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300331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815891B5-909A-87DA-8B6D-F2384E2129EE}"/>
              </a:ext>
            </a:extLst>
          </p:cNvPr>
          <p:cNvSpPr>
            <a:spLocks noGrp="1" noChangeArrowheads="1"/>
          </p:cNvSpPr>
          <p:nvPr>
            <p:ph type="title"/>
          </p:nvPr>
        </p:nvSpPr>
        <p:spPr bwMode="auto">
          <a:xfrm>
            <a:off x="1185334" y="177800"/>
            <a:ext cx="9821333"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8100" tIns="38100" rIns="38100" bIns="38100" numCol="1" anchor="ctr" anchorCtr="0" compatLnSpc="1">
            <a:prstTxWarp prst="textNoShape">
              <a:avLst/>
            </a:prstTxWarp>
          </a:bodyPr>
          <a:lstStyle/>
          <a:p>
            <a:pPr lvl="0"/>
            <a:r>
              <a:rPr lang="en-US" altLang="en-US">
                <a:sym typeface="Gill Sans" panose="020B0502020104020203" pitchFamily="34" charset="-79"/>
              </a:rPr>
              <a:t>Click to edit Master title style</a:t>
            </a:r>
          </a:p>
        </p:txBody>
      </p:sp>
      <p:sp>
        <p:nvSpPr>
          <p:cNvPr id="1026" name="Rectangle 2">
            <a:extLst>
              <a:ext uri="{FF2B5EF4-FFF2-40B4-BE49-F238E27FC236}">
                <a16:creationId xmlns:a16="http://schemas.microsoft.com/office/drawing/2014/main" id="{4161BFF0-EE7C-A23C-DBE4-9D001F3352BC}"/>
              </a:ext>
            </a:extLst>
          </p:cNvPr>
          <p:cNvSpPr>
            <a:spLocks noGrp="1" noChangeArrowheads="1"/>
          </p:cNvSpPr>
          <p:nvPr>
            <p:ph type="body" idx="1"/>
          </p:nvPr>
        </p:nvSpPr>
        <p:spPr bwMode="auto">
          <a:xfrm>
            <a:off x="1185334" y="1943100"/>
            <a:ext cx="9821333" cy="402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8100" tIns="38100" rIns="38100" bIns="38100" numCol="1" anchor="ctr" anchorCtr="0" compatLnSpc="1">
            <a:prstTxWarp prst="textNoShape">
              <a:avLst/>
            </a:prstTxWarp>
          </a:bodyPr>
          <a:lstStyle/>
          <a:p>
            <a:pPr lvl="0"/>
            <a:r>
              <a:rPr lang="en-US" altLang="en-US">
                <a:sym typeface="Gill Sans" panose="020B0502020104020203" pitchFamily="34" charset="-79"/>
              </a:rPr>
              <a:t>Click to edit Master text styles</a:t>
            </a:r>
          </a:p>
          <a:p>
            <a:pPr lvl="1"/>
            <a:r>
              <a:rPr lang="en-US" altLang="en-US">
                <a:sym typeface="Gill Sans" panose="020B0502020104020203" pitchFamily="34" charset="-79"/>
              </a:rPr>
              <a:t>Second level</a:t>
            </a:r>
          </a:p>
          <a:p>
            <a:pPr lvl="2"/>
            <a:r>
              <a:rPr lang="en-US" altLang="en-US">
                <a:sym typeface="Gill Sans" panose="020B0502020104020203" pitchFamily="34" charset="-79"/>
              </a:rPr>
              <a:t>Third level</a:t>
            </a:r>
          </a:p>
          <a:p>
            <a:pPr lvl="3"/>
            <a:r>
              <a:rPr lang="en-US" altLang="en-US">
                <a:sym typeface="Gill Sans" panose="020B0502020104020203" pitchFamily="34" charset="-79"/>
              </a:rPr>
              <a:t>Fourth level</a:t>
            </a:r>
          </a:p>
          <a:p>
            <a:pPr lvl="4"/>
            <a:r>
              <a:rPr lang="en-US" altLang="en-US">
                <a:sym typeface="Gill Sans" panose="020B0502020104020203" pitchFamily="34" charset="-79"/>
              </a:rPr>
              <a:t>Fifth level</a:t>
            </a:r>
          </a:p>
        </p:txBody>
      </p:sp>
    </p:spTree>
    <p:extLst>
      <p:ext uri="{BB962C8B-B14F-4D97-AF65-F5344CB8AC3E}">
        <p14:creationId xmlns:p14="http://schemas.microsoft.com/office/powerpoint/2010/main" val="171427465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transition/>
  <p:txStyles>
    <p:titleStyle>
      <a:lvl1pPr algn="ctr" rtl="0" fontAlgn="base">
        <a:spcBef>
          <a:spcPct val="0"/>
        </a:spcBef>
        <a:spcAft>
          <a:spcPct val="0"/>
        </a:spcAft>
        <a:defRPr sz="5600" kern="1200">
          <a:solidFill>
            <a:schemeClr val="tx1"/>
          </a:solidFill>
          <a:latin typeface="+mj-lt"/>
          <a:ea typeface="+mj-ea"/>
          <a:cs typeface="+mj-cs"/>
          <a:sym typeface="Gill Sans" panose="020B0502020104020203" pitchFamily="34" charset="-79"/>
        </a:defRPr>
      </a:lvl1pPr>
      <a:lvl2pPr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2pPr>
      <a:lvl3pPr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3pPr>
      <a:lvl4pPr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4pPr>
      <a:lvl5pPr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5pPr>
      <a:lvl6pPr marL="457200"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6pPr>
      <a:lvl7pPr marL="914400"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7pPr>
      <a:lvl8pPr marL="1371600"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8pPr>
      <a:lvl9pPr marL="1828800" algn="ctr" rtl="0" fontAlgn="base">
        <a:spcBef>
          <a:spcPct val="0"/>
        </a:spcBef>
        <a:spcAft>
          <a:spcPct val="0"/>
        </a:spcAft>
        <a:defRPr sz="5600">
          <a:solidFill>
            <a:schemeClr val="tx1"/>
          </a:solidFill>
          <a:latin typeface="Gill Sans" panose="020B0502020104020203" pitchFamily="34" charset="-79"/>
          <a:ea typeface="ヒラギノ角ゴ ProN W3" pitchFamily="48" charset="-128"/>
          <a:sym typeface="Gill Sans" panose="020B0502020104020203" pitchFamily="34" charset="-79"/>
        </a:defRPr>
      </a:lvl9pPr>
    </p:titleStyle>
    <p:bodyStyle>
      <a:lvl1pPr marL="660400" indent="-444500" algn="l" rtl="0" fontAlgn="base">
        <a:spcBef>
          <a:spcPts val="1600"/>
        </a:spcBef>
        <a:spcAft>
          <a:spcPct val="0"/>
        </a:spcAft>
        <a:buSzPct val="171000"/>
        <a:buFont typeface="Gill Sans" panose="020B0502020104020203" pitchFamily="34" charset="-79"/>
        <a:buChar char="•"/>
        <a:defRPr sz="2800" kern="1200">
          <a:solidFill>
            <a:schemeClr val="tx1"/>
          </a:solidFill>
          <a:latin typeface="+mn-lt"/>
          <a:ea typeface="+mn-ea"/>
          <a:cs typeface="+mn-cs"/>
          <a:sym typeface="Gill Sans" panose="020B0502020104020203" pitchFamily="34" charset="-79"/>
        </a:defRPr>
      </a:lvl1pPr>
      <a:lvl2pPr marL="1003300" indent="-444500" algn="l" rtl="0" fontAlgn="base">
        <a:spcBef>
          <a:spcPts val="1600"/>
        </a:spcBef>
        <a:spcAft>
          <a:spcPct val="0"/>
        </a:spcAft>
        <a:buSzPct val="171000"/>
        <a:buFont typeface="Gill Sans" panose="020B0502020104020203" pitchFamily="34" charset="-79"/>
        <a:buChar char="•"/>
        <a:defRPr sz="2800" kern="1200">
          <a:solidFill>
            <a:schemeClr val="tx1"/>
          </a:solidFill>
          <a:latin typeface="+mn-lt"/>
          <a:ea typeface="+mn-ea"/>
          <a:cs typeface="+mn-cs"/>
          <a:sym typeface="Gill Sans" panose="020B0502020104020203" pitchFamily="34" charset="-79"/>
        </a:defRPr>
      </a:lvl2pPr>
      <a:lvl3pPr marL="1346200" indent="-444500" algn="l" rtl="0" fontAlgn="base">
        <a:spcBef>
          <a:spcPts val="1600"/>
        </a:spcBef>
        <a:spcAft>
          <a:spcPct val="0"/>
        </a:spcAft>
        <a:buSzPct val="171000"/>
        <a:buFont typeface="Gill Sans" panose="020B0502020104020203" pitchFamily="34" charset="-79"/>
        <a:buChar char="•"/>
        <a:defRPr sz="2800" kern="1200">
          <a:solidFill>
            <a:schemeClr val="tx1"/>
          </a:solidFill>
          <a:latin typeface="+mn-lt"/>
          <a:ea typeface="+mn-ea"/>
          <a:cs typeface="+mn-cs"/>
          <a:sym typeface="Gill Sans" panose="020B0502020104020203" pitchFamily="34" charset="-79"/>
        </a:defRPr>
      </a:lvl3pPr>
      <a:lvl4pPr marL="1701800" indent="-444500" algn="l" rtl="0" fontAlgn="base">
        <a:spcBef>
          <a:spcPts val="1600"/>
        </a:spcBef>
        <a:spcAft>
          <a:spcPct val="0"/>
        </a:spcAft>
        <a:buSzPct val="171000"/>
        <a:buFont typeface="Gill Sans" panose="020B0502020104020203" pitchFamily="34" charset="-79"/>
        <a:buChar char="•"/>
        <a:defRPr sz="2800" kern="1200">
          <a:solidFill>
            <a:schemeClr val="tx1"/>
          </a:solidFill>
          <a:latin typeface="+mn-lt"/>
          <a:ea typeface="+mn-ea"/>
          <a:cs typeface="+mn-cs"/>
          <a:sym typeface="Gill Sans" panose="020B0502020104020203" pitchFamily="34" charset="-79"/>
        </a:defRPr>
      </a:lvl4pPr>
      <a:lvl5pPr marL="2044700" indent="-444500" algn="l" rtl="0" fontAlgn="base">
        <a:spcBef>
          <a:spcPts val="1600"/>
        </a:spcBef>
        <a:spcAft>
          <a:spcPct val="0"/>
        </a:spcAft>
        <a:buSzPct val="171000"/>
        <a:buFont typeface="Gill Sans" panose="020B0502020104020203" pitchFamily="34" charset="-79"/>
        <a:buChar char="•"/>
        <a:defRPr sz="2800" kern="1200">
          <a:solidFill>
            <a:schemeClr val="tx1"/>
          </a:solidFill>
          <a:latin typeface="+mn-lt"/>
          <a:ea typeface="+mn-ea"/>
          <a:cs typeface="+mn-cs"/>
          <a:sym typeface="Gill Sans" panose="020B05020201040202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altLang="x-none">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altLang="x-none">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912962B0-9538-0B48-ACF0-0F2B9E2E1957}" type="slidenum">
              <a:rPr lang="en-US" altLang="x-none" smtClean="0">
                <a:solidFill>
                  <a:srgbClr val="000000"/>
                </a:solidFill>
              </a:rPr>
              <a:pPr eaLnBrk="0" fontAlgn="base" hangingPunct="0">
                <a:spcBef>
                  <a:spcPct val="0"/>
                </a:spcBef>
                <a:spcAft>
                  <a:spcPct val="0"/>
                </a:spcAft>
                <a:defRPr/>
              </a:pPr>
              <a:t>‹#›</a:t>
            </a:fld>
            <a:endParaRPr lang="en-US" altLang="x-none">
              <a:solidFill>
                <a:srgbClr val="000000"/>
              </a:solidFill>
            </a:endParaRPr>
          </a:p>
        </p:txBody>
      </p:sp>
    </p:spTree>
    <p:extLst>
      <p:ext uri="{BB962C8B-B14F-4D97-AF65-F5344CB8AC3E}">
        <p14:creationId xmlns:p14="http://schemas.microsoft.com/office/powerpoint/2010/main" val="608631466"/>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defRPr>
      </a:lvl5pPr>
      <a:lvl6pPr marL="457200" algn="ctr" rtl="0" fontAlgn="base">
        <a:spcBef>
          <a:spcPct val="0"/>
        </a:spcBef>
        <a:spcAft>
          <a:spcPct val="0"/>
        </a:spcAft>
        <a:defRPr sz="4400">
          <a:solidFill>
            <a:schemeClr val="tx2"/>
          </a:solidFill>
          <a:latin typeface="Arial" charset="0"/>
          <a:ea typeface="ＭＳ Ｐゴシック" charset="-128"/>
        </a:defRPr>
      </a:lvl6pPr>
      <a:lvl7pPr marL="914400" algn="ctr" rtl="0" fontAlgn="base">
        <a:spcBef>
          <a:spcPct val="0"/>
        </a:spcBef>
        <a:spcAft>
          <a:spcPct val="0"/>
        </a:spcAft>
        <a:defRPr sz="4400">
          <a:solidFill>
            <a:schemeClr val="tx2"/>
          </a:solidFill>
          <a:latin typeface="Arial" charset="0"/>
          <a:ea typeface="ＭＳ Ｐゴシック" charset="-128"/>
        </a:defRPr>
      </a:lvl7pPr>
      <a:lvl8pPr marL="1371600" algn="ctr" rtl="0" fontAlgn="base">
        <a:spcBef>
          <a:spcPct val="0"/>
        </a:spcBef>
        <a:spcAft>
          <a:spcPct val="0"/>
        </a:spcAft>
        <a:defRPr sz="4400">
          <a:solidFill>
            <a:schemeClr val="tx2"/>
          </a:solidFill>
          <a:latin typeface="Arial" charset="0"/>
          <a:ea typeface="ＭＳ Ｐゴシック" charset="-128"/>
        </a:defRPr>
      </a:lvl8pPr>
      <a:lvl9pPr marL="1828800" algn="ctr" rtl="0" fontAlgn="base">
        <a:spcBef>
          <a:spcPct val="0"/>
        </a:spcBef>
        <a:spcAft>
          <a:spcPct val="0"/>
        </a:spcAft>
        <a:defRPr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6"/>
            <a:ext cx="27432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85987EF3-E53D-864B-8022-17E8BEF9302F}" type="datetimeFigureOut">
              <a:rPr lang="en-US" smtClean="0"/>
              <a:t>12/11/24</a:t>
            </a:fld>
            <a:endParaRPr lang="en-US"/>
          </a:p>
        </p:txBody>
      </p:sp>
      <p:sp>
        <p:nvSpPr>
          <p:cNvPr id="5" name="Footer Placeholder 4"/>
          <p:cNvSpPr>
            <a:spLocks noGrp="1"/>
          </p:cNvSpPr>
          <p:nvPr>
            <p:ph type="ftr" sz="quarter" idx="3"/>
          </p:nvPr>
        </p:nvSpPr>
        <p:spPr>
          <a:xfrm>
            <a:off x="4038600" y="6356356"/>
            <a:ext cx="41148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781CBBF3-3474-6346-A590-656426270B9F}" type="slidenum">
              <a:rPr lang="en-US" smtClean="0"/>
              <a:t>‹#›</a:t>
            </a:fld>
            <a:endParaRPr lang="en-US"/>
          </a:p>
        </p:txBody>
      </p:sp>
    </p:spTree>
    <p:extLst>
      <p:ext uri="{BB962C8B-B14F-4D97-AF65-F5344CB8AC3E}">
        <p14:creationId xmlns:p14="http://schemas.microsoft.com/office/powerpoint/2010/main" val="3176906513"/>
      </p:ext>
    </p:extLst>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 id="2147484033" r:id="rId11"/>
    <p:sldLayoutId id="2147484034" r:id="rId12"/>
    <p:sldLayoutId id="2147484035" r:id="rId13"/>
    <p:sldLayoutId id="2147484036"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A039E2E-C7CE-A348-823E-A693A00A7603}" type="datetimeFigureOut">
              <a:rPr lang="en-US" smtClean="0"/>
              <a:t>12/11/24</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88F0198-3093-BA46-AC05-C74B5AA9863A}" type="slidenum">
              <a:rPr lang="en-US" smtClean="0"/>
              <a:t>‹#›</a:t>
            </a:fld>
            <a:endParaRPr lang="en-US"/>
          </a:p>
        </p:txBody>
      </p:sp>
    </p:spTree>
    <p:extLst>
      <p:ext uri="{BB962C8B-B14F-4D97-AF65-F5344CB8AC3E}">
        <p14:creationId xmlns:p14="http://schemas.microsoft.com/office/powerpoint/2010/main" val="3634558622"/>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20664F-90E0-4FB9-BD4A-FD48516D483E}" type="datetimeFigureOut">
              <a:rPr lang="en-US" smtClean="0"/>
              <a:t>12/11/24</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3F70B-42E7-4F44-AF4B-92EF214E6B5A}" type="slidenum">
              <a:rPr lang="en-US" smtClean="0"/>
              <a:t>‹#›</a:t>
            </a:fld>
            <a:endParaRPr lang="en-US"/>
          </a:p>
        </p:txBody>
      </p:sp>
    </p:spTree>
    <p:extLst>
      <p:ext uri="{BB962C8B-B14F-4D97-AF65-F5344CB8AC3E}">
        <p14:creationId xmlns:p14="http://schemas.microsoft.com/office/powerpoint/2010/main" val="173842523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AD1129-26B6-7E4A-9746-0ECF485079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A05A33-4C13-8AC9-9E1E-E9249FFF2288}"/>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F003CC-3177-0B98-6737-AE341CD9C096}"/>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2E1F99-45ED-4649-B62F-A64BE8F16BDD}" type="datetimeFigureOut">
              <a:rPr lang="en-US" smtClean="0"/>
              <a:t>12/11/24</a:t>
            </a:fld>
            <a:endParaRPr lang="en-US"/>
          </a:p>
        </p:txBody>
      </p:sp>
      <p:sp>
        <p:nvSpPr>
          <p:cNvPr id="5" name="Footer Placeholder 4">
            <a:extLst>
              <a:ext uri="{FF2B5EF4-FFF2-40B4-BE49-F238E27FC236}">
                <a16:creationId xmlns:a16="http://schemas.microsoft.com/office/drawing/2014/main" id="{E767AB8C-054D-D5AB-800E-EFA67E40834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F0E70A-42D6-3B7A-EAF5-7D535611B54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08A900-3BDD-844B-90EF-BFDB22378127}" type="slidenum">
              <a:rPr lang="en-US" smtClean="0"/>
              <a:t>‹#›</a:t>
            </a:fld>
            <a:endParaRPr lang="en-US"/>
          </a:p>
        </p:txBody>
      </p:sp>
    </p:spTree>
    <p:extLst>
      <p:ext uri="{BB962C8B-B14F-4D97-AF65-F5344CB8AC3E}">
        <p14:creationId xmlns:p14="http://schemas.microsoft.com/office/powerpoint/2010/main" val="133882211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9"/>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12/11/24</a:t>
            </a:fld>
            <a:endParaRPr lang="en-US"/>
          </a:p>
        </p:txBody>
      </p:sp>
      <p:sp>
        <p:nvSpPr>
          <p:cNvPr id="5" name="Footer Placeholder 4"/>
          <p:cNvSpPr>
            <a:spLocks noGrp="1"/>
          </p:cNvSpPr>
          <p:nvPr>
            <p:ph type="ftr" sz="quarter" idx="3"/>
          </p:nvPr>
        </p:nvSpPr>
        <p:spPr>
          <a:xfrm>
            <a:off x="2082800" y="4237569"/>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9"/>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97430373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609615" rtl="0" eaLnBrk="1" latinLnBrk="0" hangingPunct="1">
        <a:spcBef>
          <a:spcPct val="0"/>
        </a:spcBef>
        <a:buNone/>
        <a:defRPr sz="2933" kern="1200">
          <a:solidFill>
            <a:schemeClr val="tx1"/>
          </a:solidFill>
          <a:latin typeface="+mj-lt"/>
          <a:ea typeface="+mj-ea"/>
          <a:cs typeface="+mj-cs"/>
        </a:defRPr>
      </a:lvl1pPr>
    </p:titleStyle>
    <p:bodyStyle>
      <a:lvl1pPr marL="228605" indent="-228605" algn="l" defTabSz="609615"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13" indent="-190506" algn="l" defTabSz="609615"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20" indent="-152404" algn="l" defTabSz="609615"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27"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35"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42"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49"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058"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866"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15" rtl="0" eaLnBrk="1" latinLnBrk="0" hangingPunct="1">
        <a:defRPr sz="1200" kern="1200">
          <a:solidFill>
            <a:schemeClr val="tx1"/>
          </a:solidFill>
          <a:latin typeface="+mn-lt"/>
          <a:ea typeface="+mn-ea"/>
          <a:cs typeface="+mn-cs"/>
        </a:defRPr>
      </a:lvl1pPr>
      <a:lvl2pPr marL="304807" algn="l" defTabSz="609615" rtl="0" eaLnBrk="1" latinLnBrk="0" hangingPunct="1">
        <a:defRPr sz="1200" kern="1200">
          <a:solidFill>
            <a:schemeClr val="tx1"/>
          </a:solidFill>
          <a:latin typeface="+mn-lt"/>
          <a:ea typeface="+mn-ea"/>
          <a:cs typeface="+mn-cs"/>
        </a:defRPr>
      </a:lvl2pPr>
      <a:lvl3pPr marL="609615" algn="l" defTabSz="609615" rtl="0" eaLnBrk="1" latinLnBrk="0" hangingPunct="1">
        <a:defRPr sz="1200" kern="1200">
          <a:solidFill>
            <a:schemeClr val="tx1"/>
          </a:solidFill>
          <a:latin typeface="+mn-lt"/>
          <a:ea typeface="+mn-ea"/>
          <a:cs typeface="+mn-cs"/>
        </a:defRPr>
      </a:lvl3pPr>
      <a:lvl4pPr marL="914424" algn="l" defTabSz="609615" rtl="0" eaLnBrk="1" latinLnBrk="0" hangingPunct="1">
        <a:defRPr sz="1200" kern="1200">
          <a:solidFill>
            <a:schemeClr val="tx1"/>
          </a:solidFill>
          <a:latin typeface="+mn-lt"/>
          <a:ea typeface="+mn-ea"/>
          <a:cs typeface="+mn-cs"/>
        </a:defRPr>
      </a:lvl4pPr>
      <a:lvl5pPr marL="1219231" algn="l" defTabSz="609615" rtl="0" eaLnBrk="1" latinLnBrk="0" hangingPunct="1">
        <a:defRPr sz="1200" kern="1200">
          <a:solidFill>
            <a:schemeClr val="tx1"/>
          </a:solidFill>
          <a:latin typeface="+mn-lt"/>
          <a:ea typeface="+mn-ea"/>
          <a:cs typeface="+mn-cs"/>
        </a:defRPr>
      </a:lvl5pPr>
      <a:lvl6pPr marL="1524038" algn="l" defTabSz="609615" rtl="0" eaLnBrk="1" latinLnBrk="0" hangingPunct="1">
        <a:defRPr sz="1200" kern="1200">
          <a:solidFill>
            <a:schemeClr val="tx1"/>
          </a:solidFill>
          <a:latin typeface="+mn-lt"/>
          <a:ea typeface="+mn-ea"/>
          <a:cs typeface="+mn-cs"/>
        </a:defRPr>
      </a:lvl6pPr>
      <a:lvl7pPr marL="1828845" algn="l" defTabSz="609615" rtl="0" eaLnBrk="1" latinLnBrk="0" hangingPunct="1">
        <a:defRPr sz="1200" kern="1200">
          <a:solidFill>
            <a:schemeClr val="tx1"/>
          </a:solidFill>
          <a:latin typeface="+mn-lt"/>
          <a:ea typeface="+mn-ea"/>
          <a:cs typeface="+mn-cs"/>
        </a:defRPr>
      </a:lvl7pPr>
      <a:lvl8pPr marL="2133653" algn="l" defTabSz="609615" rtl="0" eaLnBrk="1" latinLnBrk="0" hangingPunct="1">
        <a:defRPr sz="1200" kern="1200">
          <a:solidFill>
            <a:schemeClr val="tx1"/>
          </a:solidFill>
          <a:latin typeface="+mn-lt"/>
          <a:ea typeface="+mn-ea"/>
          <a:cs typeface="+mn-cs"/>
        </a:defRPr>
      </a:lvl8pPr>
      <a:lvl9pPr marL="2438462" algn="l" defTabSz="609615" rtl="0" eaLnBrk="1" latinLnBrk="0" hangingPunct="1">
        <a:defRPr sz="12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94148E-734D-C842-8067-99EA966617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16E5D23-7BB5-684A-8C7A-8086CFCCFA81}"/>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8BE14A-9EAD-F341-BE23-E0A92E5E8941}"/>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C026DD-427C-6740-91F4-EBBD3235D96A}" type="datetimeFigureOut">
              <a:rPr lang="en-US" smtClean="0"/>
              <a:t>12/11/24</a:t>
            </a:fld>
            <a:endParaRPr lang="en-US"/>
          </a:p>
        </p:txBody>
      </p:sp>
      <p:sp>
        <p:nvSpPr>
          <p:cNvPr id="5" name="Footer Placeholder 4">
            <a:extLst>
              <a:ext uri="{FF2B5EF4-FFF2-40B4-BE49-F238E27FC236}">
                <a16:creationId xmlns:a16="http://schemas.microsoft.com/office/drawing/2014/main" id="{29059858-1E57-1445-8FAC-D84CE3A53D9D}"/>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B1FD90-6C6E-EC44-88B1-9FF88EB254DC}"/>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7AD9BD-2E02-294C-A36F-894AE4C3DE49}" type="slidenum">
              <a:rPr lang="en-US" smtClean="0"/>
              <a:t>‹#›</a:t>
            </a:fld>
            <a:endParaRPr lang="en-US"/>
          </a:p>
        </p:txBody>
      </p:sp>
    </p:spTree>
    <p:extLst>
      <p:ext uri="{BB962C8B-B14F-4D97-AF65-F5344CB8AC3E}">
        <p14:creationId xmlns:p14="http://schemas.microsoft.com/office/powerpoint/2010/main" val="136886246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3" y="447188"/>
            <a:ext cx="10571999" cy="970451"/>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3"/>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3" y="6041364"/>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a:p>
        </p:txBody>
      </p:sp>
      <p:sp>
        <p:nvSpPr>
          <p:cNvPr id="4" name="Date Placeholder 3"/>
          <p:cNvSpPr>
            <a:spLocks noGrp="1"/>
          </p:cNvSpPr>
          <p:nvPr>
            <p:ph type="dt" sz="half" idx="2"/>
          </p:nvPr>
        </p:nvSpPr>
        <p:spPr>
          <a:xfrm>
            <a:off x="9334625" y="6041364"/>
            <a:ext cx="1343707" cy="365125"/>
          </a:xfrm>
          <a:prstGeom prst="rect">
            <a:avLst/>
          </a:prstGeom>
        </p:spPr>
        <p:txBody>
          <a:bodyPr vert="horz" lIns="91440" tIns="45720" rIns="91440" bIns="45720" rtlCol="0" anchor="b"/>
          <a:lstStyle>
            <a:lvl1pPr algn="r">
              <a:defRPr sz="900">
                <a:solidFill>
                  <a:schemeClr val="tx1"/>
                </a:solidFill>
              </a:defRPr>
            </a:lvl1pPr>
          </a:lstStyle>
          <a:p>
            <a:fld id="{8D0BDDA5-9D24-1A46-8A4F-95EC4CF891DD}" type="datetimeFigureOut">
              <a:rPr lang="en-US" smtClean="0"/>
              <a:t>12/11/24</a:t>
            </a:fld>
            <a:endParaRPr lang="en-US"/>
          </a:p>
        </p:txBody>
      </p:sp>
      <p:sp>
        <p:nvSpPr>
          <p:cNvPr id="6" name="Slide Number Placeholder 5"/>
          <p:cNvSpPr>
            <a:spLocks noGrp="1"/>
          </p:cNvSpPr>
          <p:nvPr>
            <p:ph type="sldNum" sz="quarter" idx="4"/>
          </p:nvPr>
        </p:nvSpPr>
        <p:spPr>
          <a:xfrm>
            <a:off x="10678333" y="5915893"/>
            <a:ext cx="1062155" cy="490599"/>
          </a:xfrm>
          <a:prstGeom prst="rect">
            <a:avLst/>
          </a:prstGeom>
        </p:spPr>
        <p:txBody>
          <a:bodyPr vert="horz" lIns="91440" tIns="45720" rIns="91440" bIns="10800" rtlCol="0" anchor="b"/>
          <a:lstStyle>
            <a:lvl1pPr algn="r">
              <a:defRPr sz="2000">
                <a:solidFill>
                  <a:schemeClr val="accent1"/>
                </a:solidFill>
              </a:defRPr>
            </a:lvl1pPr>
          </a:lstStyle>
          <a:p>
            <a:fld id="{5C3C8AE7-9B12-3648-91A0-5F13C0711C1F}" type="slidenum">
              <a:rPr lang="en-US" smtClean="0"/>
              <a:t>‹#›</a:t>
            </a:fld>
            <a:endParaRPr lang="en-US"/>
          </a:p>
        </p:txBody>
      </p:sp>
    </p:spTree>
    <p:extLst>
      <p:ext uri="{BB962C8B-B14F-4D97-AF65-F5344CB8AC3E}">
        <p14:creationId xmlns:p14="http://schemas.microsoft.com/office/powerpoint/2010/main" val="3180583754"/>
      </p:ext>
    </p:extLst>
  </p:cSld>
  <p:clrMap bg1="dk1" tx1="lt1" bg2="dk2"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Lst>
  <p:txStyles>
    <p:titleStyle>
      <a:lvl1pPr algn="l" defTabSz="457178"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82" indent="-342882" algn="l" defTabSz="457178"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13" indent="-285737" algn="l" defTabSz="457178"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2942" indent="-228589" algn="l" defTabSz="457178"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120"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298"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399880"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799861"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199840"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599821" indent="-228589" algn="l" defTabSz="457178"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141A8F-16B4-42B4-BCD2-9D527AEE52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048783-6F45-4CD5-8CBD-3CB1AE64BAE1}"/>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955B1-9F51-4C46-AD48-26807E68AC7B}"/>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7DA69C-A3BC-48FB-828D-5A6E6B919454}" type="datetimeFigureOut">
              <a:rPr lang="en-US" smtClean="0"/>
              <a:t>12/11/24</a:t>
            </a:fld>
            <a:endParaRPr lang="en-US"/>
          </a:p>
        </p:txBody>
      </p:sp>
      <p:sp>
        <p:nvSpPr>
          <p:cNvPr id="5" name="Footer Placeholder 4">
            <a:extLst>
              <a:ext uri="{FF2B5EF4-FFF2-40B4-BE49-F238E27FC236}">
                <a16:creationId xmlns:a16="http://schemas.microsoft.com/office/drawing/2014/main" id="{0BB688D8-FB80-49EF-B593-170DCB4FFFD7}"/>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4269C12-CA27-4FD4-8883-4CDB70D8C2A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CC475A-FC22-4BB2-81DE-26878B72C705}" type="slidenum">
              <a:rPr lang="en-US" smtClean="0"/>
              <a:t>‹#›</a:t>
            </a:fld>
            <a:endParaRPr lang="en-US"/>
          </a:p>
        </p:txBody>
      </p:sp>
    </p:spTree>
    <p:extLst>
      <p:ext uri="{BB962C8B-B14F-4D97-AF65-F5344CB8AC3E}">
        <p14:creationId xmlns:p14="http://schemas.microsoft.com/office/powerpoint/2010/main" val="3985203933"/>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0B1F1-287D-CC43-9608-985E243C0789}" type="datetimeFigureOut">
              <a:rPr lang="en-US" smtClean="0">
                <a:solidFill>
                  <a:prstClr val="black">
                    <a:tint val="75000"/>
                  </a:prstClr>
                </a:solidFill>
                <a:latin typeface="Calibri"/>
              </a:rPr>
              <a:pPr/>
              <a:t>12/11/24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57435586"/>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0.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46.xml"/><Relationship Id="rId1" Type="http://schemas.openxmlformats.org/officeDocument/2006/relationships/slideLayout" Target="../slideLayouts/slideLayout206.xml"/></Relationships>
</file>

<file path=ppt/slides/_rels/slide10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47.xml"/><Relationship Id="rId1" Type="http://schemas.openxmlformats.org/officeDocument/2006/relationships/slideLayout" Target="../slideLayouts/slideLayout206.xml"/></Relationships>
</file>

<file path=ppt/slides/_rels/slide10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48.xml"/><Relationship Id="rId1" Type="http://schemas.openxmlformats.org/officeDocument/2006/relationships/slideLayout" Target="../slideLayouts/slideLayout212.xml"/><Relationship Id="rId4" Type="http://schemas.openxmlformats.org/officeDocument/2006/relationships/image" Target="../media/image134.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3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30.xml"/></Relationships>
</file>

<file path=ppt/slides/_rels/slide106.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58.xml"/></Relationships>
</file>

<file path=ppt/slides/_rels/slide10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258.xml"/></Relationships>
</file>

<file path=ppt/slides/_rels/slide10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1.xml"/><Relationship Id="rId1" Type="http://schemas.openxmlformats.org/officeDocument/2006/relationships/slideLayout" Target="../slideLayouts/slideLayout9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1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2.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30.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52.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36.svg"/><Relationship Id="rId2" Type="http://schemas.openxmlformats.org/officeDocument/2006/relationships/image" Target="../media/image31.png"/><Relationship Id="rId1" Type="http://schemas.openxmlformats.org/officeDocument/2006/relationships/slideLayout" Target="../slideLayouts/slideLayout158.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110.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158.xml"/><Relationship Id="rId5" Type="http://schemas.openxmlformats.org/officeDocument/2006/relationships/image" Target="../media/image39.png"/><Relationship Id="rId4" Type="http://schemas.openxmlformats.org/officeDocument/2006/relationships/customXml" Target="../ink/ink1.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6.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64.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4.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164.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36.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30.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52.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2.xml"/><Relationship Id="rId5" Type="http://schemas.openxmlformats.org/officeDocument/2006/relationships/image" Target="../media/image53.sv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14.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15.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38.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19.png"/><Relationship Id="rId7" Type="http://schemas.openxmlformats.org/officeDocument/2006/relationships/image" Target="../media/image65.svg"/><Relationship Id="rId2" Type="http://schemas.openxmlformats.org/officeDocument/2006/relationships/notesSlide" Target="../notesSlides/notesSlide16.xml"/><Relationship Id="rId1" Type="http://schemas.openxmlformats.org/officeDocument/2006/relationships/slideLayout" Target="../slideLayouts/slideLayout5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3.xml"/></Relationships>
</file>

<file path=ppt/slides/_rels/slide42.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52.xml"/><Relationship Id="rId5" Type="http://schemas.openxmlformats.org/officeDocument/2006/relationships/image" Target="../media/image74.svg"/><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52.xml"/><Relationship Id="rId5" Type="http://schemas.openxmlformats.org/officeDocument/2006/relationships/image" Target="../media/image74.svg"/><Relationship Id="rId4" Type="http://schemas.openxmlformats.org/officeDocument/2006/relationships/image" Target="../media/image73.png"/></Relationships>
</file>

<file path=ppt/slides/_rels/slide44.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52.xml"/><Relationship Id="rId5" Type="http://schemas.openxmlformats.org/officeDocument/2006/relationships/image" Target="../media/image74.svg"/><Relationship Id="rId4" Type="http://schemas.openxmlformats.org/officeDocument/2006/relationships/image" Target="../media/image73.png"/></Relationships>
</file>

<file path=ppt/slides/_rels/slide45.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52.xml"/><Relationship Id="rId5" Type="http://schemas.openxmlformats.org/officeDocument/2006/relationships/image" Target="../media/image74.svg"/><Relationship Id="rId4" Type="http://schemas.openxmlformats.org/officeDocument/2006/relationships/image" Target="../media/image73.png"/></Relationships>
</file>

<file path=ppt/slides/_rels/slide46.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52.xml"/><Relationship Id="rId5" Type="http://schemas.openxmlformats.org/officeDocument/2006/relationships/image" Target="../media/image74.svg"/><Relationship Id="rId4" Type="http://schemas.openxmlformats.org/officeDocument/2006/relationships/image" Target="../media/image73.png"/></Relationships>
</file>

<file path=ppt/slides/_rels/slide4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17.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48.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svg"/><Relationship Id="rId3" Type="http://schemas.openxmlformats.org/officeDocument/2006/relationships/image" Target="../media/image19.png"/><Relationship Id="rId7" Type="http://schemas.openxmlformats.org/officeDocument/2006/relationships/image" Target="../media/image78.svg"/><Relationship Id="rId12"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87.xml"/><Relationship Id="rId6" Type="http://schemas.openxmlformats.org/officeDocument/2006/relationships/image" Target="../media/image77.png"/><Relationship Id="rId11" Type="http://schemas.openxmlformats.org/officeDocument/2006/relationships/image" Target="../media/image82.svg"/><Relationship Id="rId5" Type="http://schemas.openxmlformats.org/officeDocument/2006/relationships/image" Target="../media/image76.sv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svg"/></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19.png"/><Relationship Id="rId1" Type="http://schemas.openxmlformats.org/officeDocument/2006/relationships/slideLayout" Target="../slideLayouts/slideLayout87.xml"/><Relationship Id="rId4" Type="http://schemas.openxmlformats.org/officeDocument/2006/relationships/image" Target="../media/image86.sv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9.xml"/><Relationship Id="rId1" Type="http://schemas.openxmlformats.org/officeDocument/2006/relationships/slideLayout" Target="../slideLayouts/slideLayout94.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0.xml"/><Relationship Id="rId1" Type="http://schemas.openxmlformats.org/officeDocument/2006/relationships/slideLayout" Target="../slideLayouts/slideLayout74.xml"/></Relationships>
</file>

<file path=ppt/slides/_rels/slide5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21.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53.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19.png"/><Relationship Id="rId7" Type="http://schemas.openxmlformats.org/officeDocument/2006/relationships/image" Target="../media/image65.svg"/><Relationship Id="rId2" Type="http://schemas.openxmlformats.org/officeDocument/2006/relationships/notesSlide" Target="../notesSlides/notesSlide22.xml"/><Relationship Id="rId1" Type="http://schemas.openxmlformats.org/officeDocument/2006/relationships/slideLayout" Target="../slideLayouts/slideLayout5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 Id="rId9" Type="http://schemas.openxmlformats.org/officeDocument/2006/relationships/image" Target="../media/image90.jpeg"/></Relationships>
</file>

<file path=ppt/slides/_rels/slide5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3.xml"/><Relationship Id="rId1" Type="http://schemas.openxmlformats.org/officeDocument/2006/relationships/slideLayout" Target="../slideLayouts/slideLayout110.xml"/></Relationships>
</file>

<file path=ppt/slides/_rels/slide5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24.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56.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19.png"/><Relationship Id="rId7" Type="http://schemas.openxmlformats.org/officeDocument/2006/relationships/image" Target="../media/image65.svg"/><Relationship Id="rId2" Type="http://schemas.openxmlformats.org/officeDocument/2006/relationships/notesSlide" Target="../notesSlides/notesSlide25.xml"/><Relationship Id="rId1" Type="http://schemas.openxmlformats.org/officeDocument/2006/relationships/slideLayout" Target="../slideLayouts/slideLayout5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57.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19.png"/><Relationship Id="rId7" Type="http://schemas.openxmlformats.org/officeDocument/2006/relationships/image" Target="../media/image65.svg"/><Relationship Id="rId2" Type="http://schemas.openxmlformats.org/officeDocument/2006/relationships/notesSlide" Target="../notesSlides/notesSlide26.xml"/><Relationship Id="rId1" Type="http://schemas.openxmlformats.org/officeDocument/2006/relationships/slideLayout" Target="../slideLayouts/slideLayout5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28.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61.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19.png"/><Relationship Id="rId7" Type="http://schemas.openxmlformats.org/officeDocument/2006/relationships/image" Target="../media/image65.svg"/><Relationship Id="rId2" Type="http://schemas.openxmlformats.org/officeDocument/2006/relationships/notesSlide" Target="../notesSlides/notesSlide29.xml"/><Relationship Id="rId1" Type="http://schemas.openxmlformats.org/officeDocument/2006/relationships/slideLayout" Target="../slideLayouts/slideLayout5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36.xml"/></Relationships>
</file>

<file path=ppt/slides/_rels/slide63.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36.xml"/></Relationships>
</file>

<file path=ppt/slides/_rels/slide6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36.xml"/></Relationships>
</file>

<file path=ppt/slides/_rels/slide6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36.xml"/></Relationships>
</file>

<file path=ppt/slides/_rels/slide6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36.xml"/></Relationships>
</file>

<file path=ppt/slides/_rels/slide6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36.xml"/></Relationships>
</file>

<file path=ppt/slides/_rels/slide6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9.png"/><Relationship Id="rId7" Type="http://schemas.openxmlformats.org/officeDocument/2006/relationships/image" Target="../media/image57.svg"/><Relationship Id="rId2" Type="http://schemas.openxmlformats.org/officeDocument/2006/relationships/notesSlide" Target="../notesSlides/notesSlide30.xml"/><Relationship Id="rId1" Type="http://schemas.openxmlformats.org/officeDocument/2006/relationships/slideLayout" Target="../slideLayouts/slideLayout5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69.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19.png"/><Relationship Id="rId7" Type="http://schemas.openxmlformats.org/officeDocument/2006/relationships/image" Target="../media/image65.svg"/><Relationship Id="rId2" Type="http://schemas.openxmlformats.org/officeDocument/2006/relationships/notesSlide" Target="../notesSlides/notesSlide31.xml"/><Relationship Id="rId1" Type="http://schemas.openxmlformats.org/officeDocument/2006/relationships/slideLayout" Target="../slideLayouts/slideLayout52.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2.xml"/><Relationship Id="rId1" Type="http://schemas.openxmlformats.org/officeDocument/2006/relationships/slideLayout" Target="../slideLayouts/slideLayout146.xml"/><Relationship Id="rId6" Type="http://schemas.openxmlformats.org/officeDocument/2006/relationships/hyperlink" Target="https://unsplash.com/photos/rainbow-near-green-grass-ranges-g2pdILavGCY?utm_content=creditCopyText&amp;utm_medium=referral&amp;utm_source=unsplash" TargetMode="External"/><Relationship Id="rId5" Type="http://schemas.openxmlformats.org/officeDocument/2006/relationships/hyperlink" Target="https://unsplash.com/@toddcravens?utm_content=creditCopyText&amp;utm_medium=referral&amp;utm_source=unsplash" TargetMode="External"/><Relationship Id="rId4" Type="http://schemas.openxmlformats.org/officeDocument/2006/relationships/image" Target="../media/image103.jpeg"/></Relationships>
</file>

<file path=ppt/slides/_rels/slide71.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30.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99.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74.xml"/></Relationships>
</file>

<file path=ppt/slides/_rels/slide73.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52.xml"/></Relationships>
</file>

<file path=ppt/slides/_rels/slide74.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52.xml"/><Relationship Id="rId5" Type="http://schemas.openxmlformats.org/officeDocument/2006/relationships/image" Target="../media/image109.svg"/><Relationship Id="rId4" Type="http://schemas.openxmlformats.org/officeDocument/2006/relationships/image" Target="../media/image108.png"/></Relationships>
</file>

<file path=ppt/slides/_rels/slide75.xml.rels><?xml version="1.0" encoding="UTF-8" standalone="yes"?>
<Relationships xmlns="http://schemas.openxmlformats.org/package/2006/relationships"><Relationship Id="rId3" Type="http://schemas.openxmlformats.org/officeDocument/2006/relationships/image" Target="../media/image111.svg"/><Relationship Id="rId2" Type="http://schemas.openxmlformats.org/officeDocument/2006/relationships/image" Target="../media/image110.png"/><Relationship Id="rId1" Type="http://schemas.openxmlformats.org/officeDocument/2006/relationships/slideLayout" Target="../slideLayouts/slideLayout52.xml"/></Relationships>
</file>

<file path=ppt/slides/_rels/slide76.xml.rels><?xml version="1.0" encoding="UTF-8" standalone="yes"?>
<Relationships xmlns="http://schemas.openxmlformats.org/package/2006/relationships"><Relationship Id="rId3" Type="http://schemas.openxmlformats.org/officeDocument/2006/relationships/image" Target="../media/image113.svg"/><Relationship Id="rId2" Type="http://schemas.openxmlformats.org/officeDocument/2006/relationships/image" Target="../media/image112.png"/><Relationship Id="rId1" Type="http://schemas.openxmlformats.org/officeDocument/2006/relationships/slideLayout" Target="../slideLayouts/slideLayout52.xml"/></Relationships>
</file>

<file path=ppt/slides/_rels/slide77.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52.xml"/></Relationships>
</file>

<file path=ppt/slides/_rels/slide7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7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5.xml"/></Relationships>
</file>

<file path=ppt/slides/_rels/slide8.xml.rels><?xml version="1.0" encoding="UTF-8" standalone="yes"?>
<Relationships xmlns="http://schemas.openxmlformats.org/package/2006/relationships"><Relationship Id="rId3" Type="http://schemas.openxmlformats.org/officeDocument/2006/relationships/hyperlink" Target="https://unsplash.com/@spacex?utm_content=creditCopyText&amp;utm_medium=referral&amp;utm_source=unsplash" TargetMode="External"/><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hyperlink" Target="https://unsplash.com/photos/cosmic-view-during-night-time-TV2gg2kZD1o?utm_content=creditCopyText&amp;utm_medium=referral&amp;utm_source=unsplash"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35.xml"/><Relationship Id="rId1" Type="http://schemas.openxmlformats.org/officeDocument/2006/relationships/slideLayout" Target="../slideLayouts/slideLayout195.xml"/></Relationships>
</file>

<file path=ppt/slides/_rels/slide81.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36.xml"/><Relationship Id="rId1" Type="http://schemas.openxmlformats.org/officeDocument/2006/relationships/slideLayout" Target="../slideLayouts/slideLayout195.xml"/></Relationships>
</file>

<file path=ppt/slides/_rels/slide8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7.xml"/><Relationship Id="rId1" Type="http://schemas.openxmlformats.org/officeDocument/2006/relationships/slideLayout" Target="../slideLayouts/slideLayout195.xml"/></Relationships>
</file>

<file path=ppt/slides/_rels/slide83.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52.xml"/></Relationships>
</file>

<file path=ppt/slides/_rels/slide84.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6.xml"/></Relationships>
</file>

<file path=ppt/slides/_rels/slide8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6.xml"/></Relationships>
</file>

<file path=ppt/slides/_rels/slide8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6.xml"/></Relationships>
</file>

<file path=ppt/slides/_rels/slide87.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52.xml"/></Relationships>
</file>

<file path=ppt/slides/_rels/slide8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8.xml"/><Relationship Id="rId1" Type="http://schemas.openxmlformats.org/officeDocument/2006/relationships/slideLayout" Target="../slideLayouts/slideLayout206.xml"/></Relationships>
</file>

<file path=ppt/slides/_rels/slide8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9.xml"/><Relationship Id="rId1" Type="http://schemas.openxmlformats.org/officeDocument/2006/relationships/slideLayout" Target="../slideLayouts/slideLayout206.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40.xml"/><Relationship Id="rId1" Type="http://schemas.openxmlformats.org/officeDocument/2006/relationships/slideLayout" Target="../slideLayouts/slideLayout206.xml"/></Relationships>
</file>

<file path=ppt/slides/_rels/slide91.xml.rels><?xml version="1.0" encoding="UTF-8" standalone="yes"?>
<Relationships xmlns="http://schemas.openxmlformats.org/package/2006/relationships"><Relationship Id="rId8" Type="http://schemas.openxmlformats.org/officeDocument/2006/relationships/image" Target="../media/image121.svg"/><Relationship Id="rId3" Type="http://schemas.openxmlformats.org/officeDocument/2006/relationships/diagramLayout" Target="../diagrams/layout2.xml"/><Relationship Id="rId7" Type="http://schemas.openxmlformats.org/officeDocument/2006/relationships/image" Target="../media/image120.png"/><Relationship Id="rId12" Type="http://schemas.openxmlformats.org/officeDocument/2006/relationships/image" Target="../media/image125.svg"/><Relationship Id="rId2" Type="http://schemas.openxmlformats.org/officeDocument/2006/relationships/diagramData" Target="../diagrams/data2.xml"/><Relationship Id="rId1" Type="http://schemas.openxmlformats.org/officeDocument/2006/relationships/slideLayout" Target="../slideLayouts/slideLayout136.xml"/><Relationship Id="rId6" Type="http://schemas.microsoft.com/office/2007/relationships/diagramDrawing" Target="../diagrams/drawing2.xml"/><Relationship Id="rId11" Type="http://schemas.openxmlformats.org/officeDocument/2006/relationships/image" Target="../media/image124.png"/><Relationship Id="rId5" Type="http://schemas.openxmlformats.org/officeDocument/2006/relationships/diagramColors" Target="../diagrams/colors2.xml"/><Relationship Id="rId10" Type="http://schemas.openxmlformats.org/officeDocument/2006/relationships/image" Target="../media/image123.svg"/><Relationship Id="rId4" Type="http://schemas.openxmlformats.org/officeDocument/2006/relationships/diagramQuickStyle" Target="../diagrams/quickStyle2.xml"/><Relationship Id="rId9" Type="http://schemas.openxmlformats.org/officeDocument/2006/relationships/image" Target="../media/image122.png"/></Relationships>
</file>

<file path=ppt/slides/_rels/slide92.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36.xml"/></Relationships>
</file>

<file path=ppt/slides/_rels/slide93.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41.xml"/><Relationship Id="rId1" Type="http://schemas.openxmlformats.org/officeDocument/2006/relationships/slideLayout" Target="../slideLayouts/slideLayout206.xml"/></Relationships>
</file>

<file path=ppt/slides/_rels/slide94.xml.rels><?xml version="1.0" encoding="UTF-8" standalone="yes"?>
<Relationships xmlns="http://schemas.openxmlformats.org/package/2006/relationships"><Relationship Id="rId2" Type="http://schemas.openxmlformats.org/officeDocument/2006/relationships/image" Target="../media/image128.tiff"/><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29.tiff"/><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2.xml"/><Relationship Id="rId1" Type="http://schemas.openxmlformats.org/officeDocument/2006/relationships/slideLayout" Target="../slideLayouts/slideLayout239.xml"/></Relationships>
</file>

<file path=ppt/slides/_rels/slide9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3.xml"/><Relationship Id="rId1" Type="http://schemas.openxmlformats.org/officeDocument/2006/relationships/slideLayout" Target="../slideLayouts/slideLayout239.xml"/></Relationships>
</file>

<file path=ppt/slides/_rels/slide9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4.xml"/><Relationship Id="rId1" Type="http://schemas.openxmlformats.org/officeDocument/2006/relationships/slideLayout" Target="../slideLayouts/slideLayout239.xml"/></Relationships>
</file>

<file path=ppt/slides/_rels/slide9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5.xml"/><Relationship Id="rId1" Type="http://schemas.openxmlformats.org/officeDocument/2006/relationships/slideLayout" Target="../slideLayouts/slideLayout23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pic>
        <p:nvPicPr>
          <p:cNvPr id="4" name="Picture 3">
            <a:extLst>
              <a:ext uri="{FF2B5EF4-FFF2-40B4-BE49-F238E27FC236}">
                <a16:creationId xmlns:a16="http://schemas.microsoft.com/office/drawing/2014/main" id="{79396666-7CF9-D17F-DF8A-696D25C63F7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714" y="-432700"/>
            <a:ext cx="12300857" cy="9225631"/>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2207601"/>
            <a:ext cx="9143999" cy="3162147"/>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sp>
        <p:nvSpPr>
          <p:cNvPr id="2" name="Title 1">
            <a:extLst>
              <a:ext uri="{FF2B5EF4-FFF2-40B4-BE49-F238E27FC236}">
                <a16:creationId xmlns:a16="http://schemas.microsoft.com/office/drawing/2014/main" id="{288C1B3A-7BED-C78B-9E01-887AD7576445}"/>
              </a:ext>
            </a:extLst>
          </p:cNvPr>
          <p:cNvSpPr>
            <a:spLocks noGrp="1"/>
          </p:cNvSpPr>
          <p:nvPr>
            <p:ph type="ctrTitle"/>
          </p:nvPr>
        </p:nvSpPr>
        <p:spPr>
          <a:xfrm>
            <a:off x="2234729" y="980870"/>
            <a:ext cx="7543800" cy="3678479"/>
          </a:xfrm>
          <a:effectLst>
            <a:outerShdw blurRad="50800" dist="38100" dir="2700000" algn="tl" rotWithShape="0">
              <a:prstClr val="black">
                <a:alpha val="40000"/>
              </a:prstClr>
            </a:outerShdw>
          </a:effectLst>
        </p:spPr>
        <p:txBody>
          <a:bodyPr>
            <a:normAutofit/>
          </a:bodyPr>
          <a:lstStyle/>
          <a:p>
            <a:r>
              <a:rPr lang="en-US" sz="4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yriad-pro"/>
              </a:rPr>
              <a:t>Organizing Instruction</a:t>
            </a:r>
            <a:endParaRPr lang="en-US" sz="40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 name="Subtitle 2">
            <a:extLst>
              <a:ext uri="{FF2B5EF4-FFF2-40B4-BE49-F238E27FC236}">
                <a16:creationId xmlns:a16="http://schemas.microsoft.com/office/drawing/2014/main" id="{27F98217-E863-2796-F078-B59652C4B258}"/>
              </a:ext>
            </a:extLst>
          </p:cNvPr>
          <p:cNvSpPr>
            <a:spLocks noGrp="1"/>
          </p:cNvSpPr>
          <p:nvPr>
            <p:ph type="subTitle" idx="1"/>
          </p:nvPr>
        </p:nvSpPr>
        <p:spPr>
          <a:xfrm>
            <a:off x="2378528" y="4875699"/>
            <a:ext cx="7543800" cy="1720781"/>
          </a:xfrm>
          <a:effectLst>
            <a:outerShdw blurRad="50800" dist="38100" dir="2700000" algn="tl" rotWithShape="0">
              <a:prstClr val="black">
                <a:alpha val="40000"/>
              </a:prstClr>
            </a:outerShdw>
          </a:effectLst>
        </p:spPr>
        <p:txBody>
          <a:bodyPr>
            <a:normAutofit/>
          </a:bodyPr>
          <a:lstStyle/>
          <a:p>
            <a:r>
              <a:rPr lang="en-US" sz="3000" dirty="0">
                <a:solidFill>
                  <a:srgbClr val="FFFFFF"/>
                </a:solidFill>
              </a:rPr>
              <a:t>Douglas Fisher </a:t>
            </a:r>
          </a:p>
          <a:p>
            <a:r>
              <a:rPr lang="en-US" sz="3000" dirty="0" err="1">
                <a:solidFill>
                  <a:srgbClr val="FFFFFF"/>
                </a:solidFill>
              </a:rPr>
              <a:t>www.fisherandfrey.com</a:t>
            </a:r>
            <a:endParaRPr lang="en-US" sz="3000" dirty="0">
              <a:solidFill>
                <a:srgbClr val="FFFFFF"/>
              </a:solidFill>
            </a:endParaRPr>
          </a:p>
        </p:txBody>
      </p:sp>
    </p:spTree>
    <p:extLst>
      <p:ext uri="{BB962C8B-B14F-4D97-AF65-F5344CB8AC3E}">
        <p14:creationId xmlns:p14="http://schemas.microsoft.com/office/powerpoint/2010/main" val="1766979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Picture 2" descr="A map of the united states&#10;&#10;Description automatically generated">
            <a:extLst>
              <a:ext uri="{FF2B5EF4-FFF2-40B4-BE49-F238E27FC236}">
                <a16:creationId xmlns:a16="http://schemas.microsoft.com/office/drawing/2014/main" id="{1CED112F-3235-2F66-371C-CD87FB8E51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8373" y="-129445"/>
            <a:ext cx="10708731" cy="6987445"/>
          </a:xfrm>
          <a:prstGeom prst="rect">
            <a:avLst/>
          </a:prstGeom>
          <a:noFill/>
        </p:spPr>
      </p:pic>
      <p:sp>
        <p:nvSpPr>
          <p:cNvPr id="2" name="Frame 1">
            <a:extLst>
              <a:ext uri="{FF2B5EF4-FFF2-40B4-BE49-F238E27FC236}">
                <a16:creationId xmlns:a16="http://schemas.microsoft.com/office/drawing/2014/main" id="{6FF41DB7-86F1-5E8B-F35B-361521795374}"/>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3696180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building, stone, colonnade&#10;&#10;Description automatically generated">
            <a:extLst>
              <a:ext uri="{FF2B5EF4-FFF2-40B4-BE49-F238E27FC236}">
                <a16:creationId xmlns:a16="http://schemas.microsoft.com/office/drawing/2014/main" id="{9E708E92-FC52-F540-AF4D-2F6CF5375B7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1277146"/>
            <a:ext cx="12192000" cy="9142311"/>
          </a:xfrm>
          <a:prstGeom prst="rect">
            <a:avLst/>
          </a:prstGeom>
        </p:spPr>
      </p:pic>
      <p:sp>
        <p:nvSpPr>
          <p:cNvPr id="13"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1524000" y="2463132"/>
            <a:ext cx="4512879" cy="4394869"/>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68580" tIns="34290" rIns="68580" bIns="34290" rtlCol="0" anchor="t">
            <a:normAutofit/>
          </a:bodyPr>
          <a:lstStyle/>
          <a:p>
            <a:pPr algn="ctr" defTabSz="457200">
              <a:spcAft>
                <a:spcPts val="750"/>
              </a:spcAft>
              <a:buClr>
                <a:prstClr val="black"/>
              </a:buClr>
              <a:buSzPct val="100000"/>
              <a:defRPr/>
            </a:pPr>
            <a:endParaRPr lang="en-US" sz="1200" cap="all">
              <a:solidFill>
                <a:prstClr val="black"/>
              </a:solidFill>
              <a:latin typeface="Calibri" panose="020F0502020204030204"/>
            </a:endParaRPr>
          </a:p>
        </p:txBody>
      </p:sp>
      <p:cxnSp>
        <p:nvCxnSpPr>
          <p:cNvPr id="15" name="Straight Connector 14">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19116" y="4226880"/>
            <a:ext cx="701565"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ADBCFE3-0696-A04A-913B-3DE46D3E1446}"/>
              </a:ext>
            </a:extLst>
          </p:cNvPr>
          <p:cNvSpPr txBox="1"/>
          <p:nvPr/>
        </p:nvSpPr>
        <p:spPr>
          <a:xfrm>
            <a:off x="2202899" y="3532245"/>
            <a:ext cx="3444766" cy="1964879"/>
          </a:xfrm>
          <a:prstGeom prst="rect">
            <a:avLst/>
          </a:prstGeom>
        </p:spPr>
        <p:txBody>
          <a:bodyPr vert="horz" lIns="91440" tIns="45720" rIns="91440" bIns="45720" rtlCol="0" anchor="ctr">
            <a:noAutofit/>
          </a:bodyPr>
          <a:lstStyle/>
          <a:p>
            <a:pPr>
              <a:lnSpc>
                <a:spcPct val="90000"/>
              </a:lnSpc>
              <a:spcAft>
                <a:spcPts val="600"/>
              </a:spcAft>
              <a:defRPr/>
            </a:pPr>
            <a:r>
              <a:rPr lang="en-US" sz="3200" dirty="0">
                <a:solidFill>
                  <a:prstClr val="black"/>
                </a:solidFill>
                <a:latin typeface="Calibri" panose="020F0502020204030204"/>
              </a:rPr>
              <a:t>Be careful about text difficulty levels. They’re not as reliable as we’ve been led to believe.  </a:t>
            </a:r>
          </a:p>
        </p:txBody>
      </p:sp>
    </p:spTree>
    <p:extLst>
      <p:ext uri="{BB962C8B-B14F-4D97-AF65-F5344CB8AC3E}">
        <p14:creationId xmlns:p14="http://schemas.microsoft.com/office/powerpoint/2010/main" val="38808220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7" descr="Staircase">
            <a:extLst>
              <a:ext uri="{FF2B5EF4-FFF2-40B4-BE49-F238E27FC236}">
                <a16:creationId xmlns:a16="http://schemas.microsoft.com/office/drawing/2014/main" id="{A427A314-054F-185E-BF50-941CCAE51A78}"/>
              </a:ext>
            </a:extLst>
          </p:cNvPr>
          <p:cNvPicPr>
            <a:picLocks noChangeAspect="1" noChangeArrowheads="1"/>
          </p:cNvPicPr>
          <p:nvPr/>
        </p:nvPicPr>
        <p:blipFill>
          <a:blip r:embed="rId3" cstate="email">
            <a:alphaModFix amt="50000"/>
            <a:extLst>
              <a:ext uri="{28A0092B-C50C-407E-A947-70E740481C1C}">
                <a14:useLocalDpi xmlns:a14="http://schemas.microsoft.com/office/drawing/2010/main"/>
              </a:ext>
            </a:extLst>
          </a:blip>
          <a:srcRect/>
          <a:stretch>
            <a:fillRect/>
          </a:stretch>
        </p:blipFill>
        <p:spPr bwMode="auto">
          <a:xfrm>
            <a:off x="0" y="-1206103"/>
            <a:ext cx="12157074" cy="9117806"/>
          </a:xfrm>
          <a:prstGeom prst="rect">
            <a:avLst/>
          </a:prstGeom>
          <a:noFill/>
          <a:ln>
            <a:noFill/>
          </a:ln>
          <a:extLst>
            <a:ext uri="{909E8E84-426E-40DD-AFC4-6F175D3DCCD1}">
              <a14:hiddenFill xmlns:a14="http://schemas.microsoft.com/office/drawing/2010/main">
                <a:solidFill>
                  <a:srgbClr val="FFFFFF">
                    <a:alpha val="69019"/>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ext Box 3">
            <a:extLst>
              <a:ext uri="{FF2B5EF4-FFF2-40B4-BE49-F238E27FC236}">
                <a16:creationId xmlns:a16="http://schemas.microsoft.com/office/drawing/2014/main" id="{A338BB9E-3B8A-06E4-2E77-5BD1F841C2F1}"/>
              </a:ext>
            </a:extLst>
          </p:cNvPr>
          <p:cNvSpPr txBox="1">
            <a:spLocks noChangeArrowheads="1"/>
          </p:cNvSpPr>
          <p:nvPr/>
        </p:nvSpPr>
        <p:spPr bwMode="auto">
          <a:xfrm>
            <a:off x="5410200" y="609601"/>
            <a:ext cx="4110038"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000">
                <a:solidFill>
                  <a:srgbClr val="000000"/>
                </a:solidFill>
              </a:rPr>
              <a:t>Robust questions</a:t>
            </a:r>
            <a:endParaRPr lang="en-US" altLang="en-US">
              <a:solidFill>
                <a:srgbClr val="000000"/>
              </a:solidFill>
            </a:endParaRPr>
          </a:p>
        </p:txBody>
      </p:sp>
      <p:sp>
        <p:nvSpPr>
          <p:cNvPr id="15363" name="Text Box 4">
            <a:extLst>
              <a:ext uri="{FF2B5EF4-FFF2-40B4-BE49-F238E27FC236}">
                <a16:creationId xmlns:a16="http://schemas.microsoft.com/office/drawing/2014/main" id="{B04BA23A-797B-8B4B-5979-477E82250655}"/>
              </a:ext>
            </a:extLst>
          </p:cNvPr>
          <p:cNvSpPr txBox="1">
            <a:spLocks noChangeArrowheads="1"/>
          </p:cNvSpPr>
          <p:nvPr/>
        </p:nvSpPr>
        <p:spPr bwMode="auto">
          <a:xfrm>
            <a:off x="8402638" y="1905000"/>
            <a:ext cx="226536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400">
                <a:solidFill>
                  <a:srgbClr val="000000"/>
                </a:solidFill>
              </a:rPr>
              <a:t>Prompts</a:t>
            </a:r>
          </a:p>
        </p:txBody>
      </p:sp>
      <p:sp>
        <p:nvSpPr>
          <p:cNvPr id="15364" name="Text Box 5">
            <a:extLst>
              <a:ext uri="{FF2B5EF4-FFF2-40B4-BE49-F238E27FC236}">
                <a16:creationId xmlns:a16="http://schemas.microsoft.com/office/drawing/2014/main" id="{D96AD36B-547A-6A6A-0821-48E0B2C43FD7}"/>
              </a:ext>
            </a:extLst>
          </p:cNvPr>
          <p:cNvSpPr txBox="1">
            <a:spLocks noChangeArrowheads="1"/>
          </p:cNvSpPr>
          <p:nvPr/>
        </p:nvSpPr>
        <p:spPr bwMode="auto">
          <a:xfrm>
            <a:off x="9178926" y="3352800"/>
            <a:ext cx="148907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400">
                <a:solidFill>
                  <a:srgbClr val="000000"/>
                </a:solidFill>
              </a:rPr>
              <a:t>Cues</a:t>
            </a:r>
          </a:p>
        </p:txBody>
      </p:sp>
      <p:sp>
        <p:nvSpPr>
          <p:cNvPr id="15365" name="Text Box 8">
            <a:extLst>
              <a:ext uri="{FF2B5EF4-FFF2-40B4-BE49-F238E27FC236}">
                <a16:creationId xmlns:a16="http://schemas.microsoft.com/office/drawing/2014/main" id="{C7AE8A46-2F63-092E-48A8-014BB40814D7}"/>
              </a:ext>
            </a:extLst>
          </p:cNvPr>
          <p:cNvSpPr txBox="1">
            <a:spLocks noChangeArrowheads="1"/>
          </p:cNvSpPr>
          <p:nvPr/>
        </p:nvSpPr>
        <p:spPr bwMode="auto">
          <a:xfrm>
            <a:off x="7442201" y="4572001"/>
            <a:ext cx="3235325" cy="192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0" fontAlgn="base" hangingPunct="0">
              <a:spcBef>
                <a:spcPct val="0"/>
              </a:spcBef>
              <a:spcAft>
                <a:spcPct val="0"/>
              </a:spcAft>
            </a:pPr>
            <a:r>
              <a:rPr lang="en-US" altLang="en-US" sz="4000">
                <a:solidFill>
                  <a:srgbClr val="000000"/>
                </a:solidFill>
              </a:rPr>
              <a:t>Direct </a:t>
            </a:r>
          </a:p>
          <a:p>
            <a:pPr algn="r" eaLnBrk="0" fontAlgn="base" hangingPunct="0">
              <a:spcBef>
                <a:spcPct val="0"/>
              </a:spcBef>
              <a:spcAft>
                <a:spcPct val="0"/>
              </a:spcAft>
            </a:pPr>
            <a:r>
              <a:rPr lang="en-US" altLang="en-US" sz="4000">
                <a:solidFill>
                  <a:srgbClr val="000000"/>
                </a:solidFill>
              </a:rPr>
              <a:t>explanation</a:t>
            </a:r>
          </a:p>
          <a:p>
            <a:pPr algn="r" eaLnBrk="0" fontAlgn="base" hangingPunct="0">
              <a:spcBef>
                <a:spcPct val="0"/>
              </a:spcBef>
              <a:spcAft>
                <a:spcPct val="0"/>
              </a:spcAft>
            </a:pPr>
            <a:r>
              <a:rPr lang="en-US" altLang="en-US" sz="4000">
                <a:solidFill>
                  <a:srgbClr val="000000"/>
                </a:solidFill>
              </a:rPr>
              <a:t>and modeling</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7" descr="Staircase">
            <a:extLst>
              <a:ext uri="{FF2B5EF4-FFF2-40B4-BE49-F238E27FC236}">
                <a16:creationId xmlns:a16="http://schemas.microsoft.com/office/drawing/2014/main" id="{A427A314-054F-185E-BF50-941CCAE51A78}"/>
              </a:ext>
            </a:extLst>
          </p:cNvPr>
          <p:cNvPicPr>
            <a:picLocks noChangeAspect="1" noChangeArrowheads="1"/>
          </p:cNvPicPr>
          <p:nvPr/>
        </p:nvPicPr>
        <p:blipFill>
          <a:blip r:embed="rId3" cstate="email">
            <a:alphaModFix amt="50000"/>
            <a:extLst>
              <a:ext uri="{28A0092B-C50C-407E-A947-70E740481C1C}">
                <a14:useLocalDpi xmlns:a14="http://schemas.microsoft.com/office/drawing/2010/main"/>
              </a:ext>
            </a:extLst>
          </a:blip>
          <a:srcRect/>
          <a:stretch>
            <a:fillRect/>
          </a:stretch>
        </p:blipFill>
        <p:spPr bwMode="auto">
          <a:xfrm>
            <a:off x="0" y="-1206103"/>
            <a:ext cx="12157074" cy="9117806"/>
          </a:xfrm>
          <a:prstGeom prst="rect">
            <a:avLst/>
          </a:prstGeom>
          <a:noFill/>
          <a:ln>
            <a:noFill/>
          </a:ln>
          <a:extLst>
            <a:ext uri="{909E8E84-426E-40DD-AFC4-6F175D3DCCD1}">
              <a14:hiddenFill xmlns:a14="http://schemas.microsoft.com/office/drawing/2010/main">
                <a:solidFill>
                  <a:srgbClr val="FFFFFF">
                    <a:alpha val="69019"/>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ext Box 3">
            <a:extLst>
              <a:ext uri="{FF2B5EF4-FFF2-40B4-BE49-F238E27FC236}">
                <a16:creationId xmlns:a16="http://schemas.microsoft.com/office/drawing/2014/main" id="{A338BB9E-3B8A-06E4-2E77-5BD1F841C2F1}"/>
              </a:ext>
            </a:extLst>
          </p:cNvPr>
          <p:cNvSpPr txBox="1">
            <a:spLocks noChangeArrowheads="1"/>
          </p:cNvSpPr>
          <p:nvPr/>
        </p:nvSpPr>
        <p:spPr bwMode="auto">
          <a:xfrm>
            <a:off x="5410200" y="609601"/>
            <a:ext cx="4110038" cy="70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000">
                <a:solidFill>
                  <a:srgbClr val="000000"/>
                </a:solidFill>
              </a:rPr>
              <a:t>Robust questions</a:t>
            </a:r>
            <a:endParaRPr lang="en-US" altLang="en-US">
              <a:solidFill>
                <a:srgbClr val="000000"/>
              </a:solidFill>
            </a:endParaRPr>
          </a:p>
        </p:txBody>
      </p:sp>
      <p:sp>
        <p:nvSpPr>
          <p:cNvPr id="15363" name="Text Box 4">
            <a:extLst>
              <a:ext uri="{FF2B5EF4-FFF2-40B4-BE49-F238E27FC236}">
                <a16:creationId xmlns:a16="http://schemas.microsoft.com/office/drawing/2014/main" id="{B04BA23A-797B-8B4B-5979-477E82250655}"/>
              </a:ext>
            </a:extLst>
          </p:cNvPr>
          <p:cNvSpPr txBox="1">
            <a:spLocks noChangeArrowheads="1"/>
          </p:cNvSpPr>
          <p:nvPr/>
        </p:nvSpPr>
        <p:spPr bwMode="auto">
          <a:xfrm>
            <a:off x="8402638" y="1905000"/>
            <a:ext cx="226536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400">
                <a:solidFill>
                  <a:srgbClr val="000000"/>
                </a:solidFill>
              </a:rPr>
              <a:t>Prompts</a:t>
            </a:r>
          </a:p>
        </p:txBody>
      </p:sp>
      <p:sp>
        <p:nvSpPr>
          <p:cNvPr id="15364" name="Text Box 5">
            <a:extLst>
              <a:ext uri="{FF2B5EF4-FFF2-40B4-BE49-F238E27FC236}">
                <a16:creationId xmlns:a16="http://schemas.microsoft.com/office/drawing/2014/main" id="{D96AD36B-547A-6A6A-0821-48E0B2C43FD7}"/>
              </a:ext>
            </a:extLst>
          </p:cNvPr>
          <p:cNvSpPr txBox="1">
            <a:spLocks noChangeArrowheads="1"/>
          </p:cNvSpPr>
          <p:nvPr/>
        </p:nvSpPr>
        <p:spPr bwMode="auto">
          <a:xfrm>
            <a:off x="9178926" y="3352800"/>
            <a:ext cx="148907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400">
                <a:solidFill>
                  <a:srgbClr val="000000"/>
                </a:solidFill>
              </a:rPr>
              <a:t>Cues</a:t>
            </a:r>
          </a:p>
        </p:txBody>
      </p:sp>
      <p:sp>
        <p:nvSpPr>
          <p:cNvPr id="15365" name="Text Box 8">
            <a:extLst>
              <a:ext uri="{FF2B5EF4-FFF2-40B4-BE49-F238E27FC236}">
                <a16:creationId xmlns:a16="http://schemas.microsoft.com/office/drawing/2014/main" id="{C7AE8A46-2F63-092E-48A8-014BB40814D7}"/>
              </a:ext>
            </a:extLst>
          </p:cNvPr>
          <p:cNvSpPr txBox="1">
            <a:spLocks noChangeArrowheads="1"/>
          </p:cNvSpPr>
          <p:nvPr/>
        </p:nvSpPr>
        <p:spPr bwMode="auto">
          <a:xfrm>
            <a:off x="7442201" y="4572001"/>
            <a:ext cx="3235325" cy="192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0" fontAlgn="base" hangingPunct="0">
              <a:spcBef>
                <a:spcPct val="0"/>
              </a:spcBef>
              <a:spcAft>
                <a:spcPct val="0"/>
              </a:spcAft>
            </a:pPr>
            <a:r>
              <a:rPr lang="en-US" altLang="en-US" sz="4000">
                <a:solidFill>
                  <a:srgbClr val="000000"/>
                </a:solidFill>
              </a:rPr>
              <a:t>Direct </a:t>
            </a:r>
          </a:p>
          <a:p>
            <a:pPr algn="r" eaLnBrk="0" fontAlgn="base" hangingPunct="0">
              <a:spcBef>
                <a:spcPct val="0"/>
              </a:spcBef>
              <a:spcAft>
                <a:spcPct val="0"/>
              </a:spcAft>
            </a:pPr>
            <a:r>
              <a:rPr lang="en-US" altLang="en-US" sz="4000">
                <a:solidFill>
                  <a:srgbClr val="000000"/>
                </a:solidFill>
              </a:rPr>
              <a:t>explanation</a:t>
            </a:r>
          </a:p>
          <a:p>
            <a:pPr algn="r" eaLnBrk="0" fontAlgn="base" hangingPunct="0">
              <a:spcBef>
                <a:spcPct val="0"/>
              </a:spcBef>
              <a:spcAft>
                <a:spcPct val="0"/>
              </a:spcAft>
            </a:pPr>
            <a:r>
              <a:rPr lang="en-US" altLang="en-US" sz="4000">
                <a:solidFill>
                  <a:srgbClr val="000000"/>
                </a:solidFill>
              </a:rPr>
              <a:t>and modeling</a:t>
            </a:r>
          </a:p>
        </p:txBody>
      </p:sp>
      <p:sp>
        <p:nvSpPr>
          <p:cNvPr id="2" name="Line 1031">
            <a:extLst>
              <a:ext uri="{FF2B5EF4-FFF2-40B4-BE49-F238E27FC236}">
                <a16:creationId xmlns:a16="http://schemas.microsoft.com/office/drawing/2014/main" id="{E5770C86-8295-7E4C-E33A-A5F42FA6FF6C}"/>
              </a:ext>
            </a:extLst>
          </p:cNvPr>
          <p:cNvSpPr>
            <a:spLocks noChangeShapeType="1"/>
          </p:cNvSpPr>
          <p:nvPr/>
        </p:nvSpPr>
        <p:spPr bwMode="auto">
          <a:xfrm>
            <a:off x="8305800" y="1828800"/>
            <a:ext cx="2133600" cy="2362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 name="Line 1032">
            <a:extLst>
              <a:ext uri="{FF2B5EF4-FFF2-40B4-BE49-F238E27FC236}">
                <a16:creationId xmlns:a16="http://schemas.microsoft.com/office/drawing/2014/main" id="{8FF9E31B-7B4F-16D0-8F7F-4BA5BD39C0AE}"/>
              </a:ext>
            </a:extLst>
          </p:cNvPr>
          <p:cNvSpPr>
            <a:spLocks noChangeShapeType="1"/>
          </p:cNvSpPr>
          <p:nvPr/>
        </p:nvSpPr>
        <p:spPr bwMode="auto">
          <a:xfrm flipH="1">
            <a:off x="8534400" y="1676400"/>
            <a:ext cx="1828800" cy="28194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26350240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a:blip r:embed="rId3" cstate="email">
            <a:extLst>
              <a:ext uri="{28A0092B-C50C-407E-A947-70E740481C1C}">
                <a14:useLocalDpi xmlns:a14="http://schemas.microsoft.com/office/drawing/2010/main"/>
              </a:ext>
            </a:extLst>
          </a:blip>
          <a:tile tx="0" ty="0" sx="100000" sy="100000" flip="none" algn="tl"/>
        </a:blipFill>
        <a:effectLst/>
      </p:bgPr>
    </p:bg>
    <p:spTree>
      <p:nvGrpSpPr>
        <p:cNvPr id="1" name="Shape 688"/>
        <p:cNvGrpSpPr/>
        <p:nvPr/>
      </p:nvGrpSpPr>
      <p:grpSpPr>
        <a:xfrm>
          <a:off x="0" y="0"/>
          <a:ext cx="0" cy="0"/>
          <a:chOff x="0" y="0"/>
          <a:chExt cx="0" cy="0"/>
        </a:xfrm>
      </p:grpSpPr>
      <p:sp>
        <p:nvSpPr>
          <p:cNvPr id="689" name="Google Shape;689;p100"/>
          <p:cNvSpPr txBox="1">
            <a:spLocks noGrp="1"/>
          </p:cNvSpPr>
          <p:nvPr>
            <p:ph type="title"/>
          </p:nvPr>
        </p:nvSpPr>
        <p:spPr>
          <a:xfrm>
            <a:off x="6096000" y="816764"/>
            <a:ext cx="4065794" cy="1371600"/>
          </a:xfrm>
          <a:prstGeom prst="rect">
            <a:avLst/>
          </a:prstGeom>
        </p:spPr>
        <p:txBody>
          <a:bodyPr spcFirstLastPara="1" vert="horz" wrap="square" lIns="68580" tIns="34290" rIns="68580" bIns="34290" rtlCol="0" anchor="ctr" anchorCtr="0">
            <a:noAutofit/>
          </a:bodyPr>
          <a:lstStyle/>
          <a:p>
            <a:pPr algn="ctr"/>
            <a:r>
              <a:rPr lang="en-US" sz="4000" b="1" i="1" dirty="0">
                <a:solidFill>
                  <a:schemeClr val="tx1"/>
                </a:solidFill>
              </a:rPr>
              <a:t>Distributed Scaffolds</a:t>
            </a:r>
            <a:r>
              <a:rPr lang="en-US" sz="4000" dirty="0">
                <a:solidFill>
                  <a:schemeClr val="tx1"/>
                </a:solidFill>
              </a:rPr>
              <a:t> are critical.   </a:t>
            </a:r>
          </a:p>
        </p:txBody>
      </p:sp>
      <p:sp>
        <p:nvSpPr>
          <p:cNvPr id="691" name="Google Shape;691;p100"/>
          <p:cNvSpPr txBox="1"/>
          <p:nvPr/>
        </p:nvSpPr>
        <p:spPr>
          <a:xfrm>
            <a:off x="6096001" y="2596796"/>
            <a:ext cx="5261112" cy="2894076"/>
          </a:xfrm>
          <a:prstGeom prst="rect">
            <a:avLst/>
          </a:prstGeom>
        </p:spPr>
        <p:txBody>
          <a:bodyPr spcFirstLastPara="1" vert="horz" lIns="68580" tIns="34290" rIns="68580" bIns="34290" rtlCol="0" anchorCtr="0">
            <a:noAutofit/>
          </a:bodyPr>
          <a:lstStyle/>
          <a:p>
            <a:pPr marL="428625" indent="-342900" defTabSz="685800">
              <a:lnSpc>
                <a:spcPct val="90000"/>
              </a:lnSpc>
              <a:spcAft>
                <a:spcPts val="450"/>
              </a:spcAft>
              <a:buClr>
                <a:srgbClr val="000000"/>
              </a:buClr>
              <a:buSzPts val="2300"/>
              <a:buFont typeface="Arial" panose="020B0604020202020204" pitchFamily="34" charset="0"/>
              <a:buChar char="•"/>
              <a:defRPr/>
            </a:pPr>
            <a:r>
              <a:rPr lang="en-US" sz="4000" kern="0" dirty="0">
                <a:solidFill>
                  <a:srgbClr val="000000"/>
                </a:solidFill>
                <a:latin typeface="Calibri" panose="020F0502020204030204"/>
                <a:cs typeface="Arial"/>
                <a:sym typeface="Calibri"/>
              </a:rPr>
              <a:t>Robust questions</a:t>
            </a:r>
          </a:p>
          <a:p>
            <a:pPr marL="428625" indent="-342900" defTabSz="685800">
              <a:lnSpc>
                <a:spcPct val="90000"/>
              </a:lnSpc>
              <a:spcAft>
                <a:spcPts val="450"/>
              </a:spcAft>
              <a:buClr>
                <a:srgbClr val="000000"/>
              </a:buClr>
              <a:buSzPts val="2300"/>
              <a:buFont typeface="Arial" panose="020B0604020202020204" pitchFamily="34" charset="0"/>
              <a:buChar char="•"/>
              <a:defRPr/>
            </a:pPr>
            <a:r>
              <a:rPr lang="en-US" sz="4000" kern="0" dirty="0">
                <a:solidFill>
                  <a:srgbClr val="000000"/>
                </a:solidFill>
                <a:latin typeface="Calibri" panose="020F0502020204030204"/>
                <a:cs typeface="Arial"/>
                <a:sym typeface="Calibri"/>
              </a:rPr>
              <a:t>Prompts </a:t>
            </a:r>
          </a:p>
          <a:p>
            <a:pPr marL="428625" indent="-342900" defTabSz="685800">
              <a:lnSpc>
                <a:spcPct val="90000"/>
              </a:lnSpc>
              <a:spcAft>
                <a:spcPts val="450"/>
              </a:spcAft>
              <a:buClr>
                <a:srgbClr val="000000"/>
              </a:buClr>
              <a:buSzPts val="2300"/>
              <a:buFont typeface="Arial" panose="020B0604020202020204" pitchFamily="34" charset="0"/>
              <a:buChar char="•"/>
              <a:defRPr/>
            </a:pPr>
            <a:r>
              <a:rPr lang="en-US" sz="4000" kern="0" dirty="0">
                <a:solidFill>
                  <a:srgbClr val="000000"/>
                </a:solidFill>
                <a:latin typeface="Calibri" panose="020F0502020204030204"/>
                <a:cs typeface="Arial"/>
                <a:sym typeface="Calibri"/>
              </a:rPr>
              <a:t>Cues </a:t>
            </a:r>
          </a:p>
          <a:p>
            <a:pPr marL="428625" indent="-342900" defTabSz="685800">
              <a:lnSpc>
                <a:spcPct val="90000"/>
              </a:lnSpc>
              <a:spcAft>
                <a:spcPts val="450"/>
              </a:spcAft>
              <a:buClr>
                <a:srgbClr val="000000"/>
              </a:buClr>
              <a:buSzPts val="2300"/>
              <a:buFont typeface="Arial" panose="020B0604020202020204" pitchFamily="34" charset="0"/>
              <a:buChar char="•"/>
              <a:defRPr/>
            </a:pPr>
            <a:r>
              <a:rPr lang="en-US" sz="4000" kern="0" dirty="0">
                <a:solidFill>
                  <a:srgbClr val="000000"/>
                </a:solidFill>
                <a:latin typeface="Calibri" panose="020F0502020204030204"/>
                <a:cs typeface="Arial"/>
                <a:sym typeface="Calibri"/>
              </a:rPr>
              <a:t>Explanations with modeling when needed</a:t>
            </a:r>
          </a:p>
        </p:txBody>
      </p:sp>
      <p:pic>
        <p:nvPicPr>
          <p:cNvPr id="3" name="Picture 2">
            <a:extLst>
              <a:ext uri="{FF2B5EF4-FFF2-40B4-BE49-F238E27FC236}">
                <a16:creationId xmlns:a16="http://schemas.microsoft.com/office/drawing/2014/main" id="{BC503454-4730-8FEA-2C98-571D82A5247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48016"/>
            <a:ext cx="4253932" cy="8383700"/>
          </a:xfrm>
          <a:prstGeom prst="rect">
            <a:avLst/>
          </a:prstGeom>
        </p:spPr>
      </p:pic>
    </p:spTree>
    <p:extLst>
      <p:ext uri="{BB962C8B-B14F-4D97-AF65-F5344CB8AC3E}">
        <p14:creationId xmlns:p14="http://schemas.microsoft.com/office/powerpoint/2010/main" val="340703985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AutoShape 2">
            <a:extLst>
              <a:ext uri="{FF2B5EF4-FFF2-40B4-BE49-F238E27FC236}">
                <a16:creationId xmlns:a16="http://schemas.microsoft.com/office/drawing/2014/main" id="{F951765B-B38B-A006-8736-E101BCB83DA0}"/>
              </a:ext>
            </a:extLst>
          </p:cNvPr>
          <p:cNvSpPr>
            <a:spLocks noChangeArrowheads="1"/>
          </p:cNvSpPr>
          <p:nvPr/>
        </p:nvSpPr>
        <p:spPr bwMode="auto">
          <a:xfrm>
            <a:off x="4800600" y="304800"/>
            <a:ext cx="2438400" cy="381000"/>
          </a:xfrm>
          <a:prstGeom prst="flowChart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Teacher Poses a Question</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11" name="AutoShape 3">
            <a:extLst>
              <a:ext uri="{FF2B5EF4-FFF2-40B4-BE49-F238E27FC236}">
                <a16:creationId xmlns:a16="http://schemas.microsoft.com/office/drawing/2014/main" id="{6146861C-2810-098D-73B7-7457AD4F3630}"/>
              </a:ext>
            </a:extLst>
          </p:cNvPr>
          <p:cNvSpPr>
            <a:spLocks noChangeArrowheads="1"/>
          </p:cNvSpPr>
          <p:nvPr/>
        </p:nvSpPr>
        <p:spPr bwMode="auto">
          <a:xfrm>
            <a:off x="4800600" y="914400"/>
            <a:ext cx="2438400" cy="304800"/>
          </a:xfrm>
          <a:prstGeom prst="flowChartInputOutput">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Student responds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12" name="AutoShape 4">
            <a:extLst>
              <a:ext uri="{FF2B5EF4-FFF2-40B4-BE49-F238E27FC236}">
                <a16:creationId xmlns:a16="http://schemas.microsoft.com/office/drawing/2014/main" id="{768BC3E7-13BE-C50D-4451-206BAB4ADAC0}"/>
              </a:ext>
            </a:extLst>
          </p:cNvPr>
          <p:cNvSpPr>
            <a:spLocks noChangeArrowheads="1"/>
          </p:cNvSpPr>
          <p:nvPr/>
        </p:nvSpPr>
        <p:spPr bwMode="auto">
          <a:xfrm>
            <a:off x="4800600" y="1447800"/>
            <a:ext cx="2514600" cy="685800"/>
          </a:xfrm>
          <a:prstGeom prst="flowChartDecision">
            <a:avLst/>
          </a:prstGeom>
          <a:gradFill rotWithShape="0">
            <a:gsLst>
              <a:gs pos="0">
                <a:schemeClr val="accent1">
                  <a:alpha val="39999"/>
                </a:schemeClr>
              </a:gs>
              <a:gs pos="100000">
                <a:schemeClr val="accent1">
                  <a:gamma/>
                  <a:shade val="46275"/>
                  <a:invGamma/>
                  <a:alpha val="38000"/>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Is the answer </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13" name="AutoShape 5">
            <a:extLst>
              <a:ext uri="{FF2B5EF4-FFF2-40B4-BE49-F238E27FC236}">
                <a16:creationId xmlns:a16="http://schemas.microsoft.com/office/drawing/2014/main" id="{8B793875-F6F6-4E05-2E6C-3C0E9E3DA304}"/>
              </a:ext>
            </a:extLst>
          </p:cNvPr>
          <p:cNvSpPr>
            <a:spLocks noChangeArrowheads="1"/>
          </p:cNvSpPr>
          <p:nvPr/>
        </p:nvSpPr>
        <p:spPr bwMode="auto">
          <a:xfrm>
            <a:off x="8001000" y="1600200"/>
            <a:ext cx="533400" cy="3048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14" name="AutoShape 6">
            <a:extLst>
              <a:ext uri="{FF2B5EF4-FFF2-40B4-BE49-F238E27FC236}">
                <a16:creationId xmlns:a16="http://schemas.microsoft.com/office/drawing/2014/main" id="{AFB69A75-FCBF-D410-1169-130BE2757642}"/>
              </a:ext>
            </a:extLst>
          </p:cNvPr>
          <p:cNvSpPr>
            <a:spLocks noChangeArrowheads="1"/>
          </p:cNvSpPr>
          <p:nvPr/>
        </p:nvSpPr>
        <p:spPr bwMode="auto">
          <a:xfrm>
            <a:off x="1981200" y="2286000"/>
            <a:ext cx="3200400" cy="381000"/>
          </a:xfrm>
          <a:prstGeom prst="flowChartAlternateProcess">
            <a:avLst/>
          </a:prstGeom>
          <a:gradFill rotWithShape="0">
            <a:gsLst>
              <a:gs pos="0">
                <a:schemeClr val="accent1">
                  <a:alpha val="38000"/>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Probe to elicit more information</a:t>
            </a:r>
            <a:endParaRPr lang="en-US" altLang="en-US" sz="20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15" name="AutoShape 7">
            <a:extLst>
              <a:ext uri="{FF2B5EF4-FFF2-40B4-BE49-F238E27FC236}">
                <a16:creationId xmlns:a16="http://schemas.microsoft.com/office/drawing/2014/main" id="{3C505D18-8D8D-A80A-CB63-9973DFF9F767}"/>
              </a:ext>
            </a:extLst>
          </p:cNvPr>
          <p:cNvSpPr>
            <a:spLocks noChangeArrowheads="1"/>
          </p:cNvSpPr>
          <p:nvPr/>
        </p:nvSpPr>
        <p:spPr bwMode="auto">
          <a:xfrm>
            <a:off x="6781800" y="2133600"/>
            <a:ext cx="3200400" cy="533400"/>
          </a:xfrm>
          <a:prstGeom prst="flowChartAlternateProcess">
            <a:avLst/>
          </a:prstGeom>
          <a:gradFill rotWithShape="0">
            <a:gsLst>
              <a:gs pos="0">
                <a:schemeClr val="accent1">
                  <a:alpha val="39999"/>
                </a:schemeClr>
              </a:gs>
              <a:gs pos="100000">
                <a:schemeClr val="accent1">
                  <a:gamma/>
                  <a:shade val="46275"/>
                  <a:invGamma/>
                  <a:alpha val="39999"/>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Prompt to elicit background knowledge</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Focus on cognitive/metacognitive</a:t>
            </a:r>
            <a:r>
              <a:rPr lang="en-US" altLang="en-US" sz="2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 </a:t>
            </a:r>
          </a:p>
        </p:txBody>
      </p:sp>
      <p:sp>
        <p:nvSpPr>
          <p:cNvPr id="273416" name="Line 8">
            <a:extLst>
              <a:ext uri="{FF2B5EF4-FFF2-40B4-BE49-F238E27FC236}">
                <a16:creationId xmlns:a16="http://schemas.microsoft.com/office/drawing/2014/main" id="{AE3475DB-CFAB-E637-3DB2-DB0A91F98A9E}"/>
              </a:ext>
            </a:extLst>
          </p:cNvPr>
          <p:cNvSpPr>
            <a:spLocks noChangeShapeType="1"/>
          </p:cNvSpPr>
          <p:nvPr/>
        </p:nvSpPr>
        <p:spPr bwMode="auto">
          <a:xfrm>
            <a:off x="6019800" y="762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17" name="Line 9">
            <a:extLst>
              <a:ext uri="{FF2B5EF4-FFF2-40B4-BE49-F238E27FC236}">
                <a16:creationId xmlns:a16="http://schemas.microsoft.com/office/drawing/2014/main" id="{BDC414CD-4924-BBC4-606D-F7E8D86F5976}"/>
              </a:ext>
            </a:extLst>
          </p:cNvPr>
          <p:cNvSpPr>
            <a:spLocks noChangeShapeType="1"/>
          </p:cNvSpPr>
          <p:nvPr/>
        </p:nvSpPr>
        <p:spPr bwMode="auto">
          <a:xfrm>
            <a:off x="6019800" y="12192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18" name="Line 10">
            <a:extLst>
              <a:ext uri="{FF2B5EF4-FFF2-40B4-BE49-F238E27FC236}">
                <a16:creationId xmlns:a16="http://schemas.microsoft.com/office/drawing/2014/main" id="{E49C9F47-3807-331C-CDAD-8024CCEE2D1B}"/>
              </a:ext>
            </a:extLst>
          </p:cNvPr>
          <p:cNvSpPr>
            <a:spLocks noChangeShapeType="1"/>
          </p:cNvSpPr>
          <p:nvPr/>
        </p:nvSpPr>
        <p:spPr bwMode="auto">
          <a:xfrm flipH="1">
            <a:off x="4038600" y="1828800"/>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19" name="Line 11">
            <a:extLst>
              <a:ext uri="{FF2B5EF4-FFF2-40B4-BE49-F238E27FC236}">
                <a16:creationId xmlns:a16="http://schemas.microsoft.com/office/drawing/2014/main" id="{8E40DBD1-537D-5B2E-53E8-5D01B305DB24}"/>
              </a:ext>
            </a:extLst>
          </p:cNvPr>
          <p:cNvSpPr>
            <a:spLocks noChangeShapeType="1"/>
          </p:cNvSpPr>
          <p:nvPr/>
        </p:nvSpPr>
        <p:spPr bwMode="auto">
          <a:xfrm>
            <a:off x="7315200" y="1828800"/>
            <a:ext cx="685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20" name="Line 12">
            <a:extLst>
              <a:ext uri="{FF2B5EF4-FFF2-40B4-BE49-F238E27FC236}">
                <a16:creationId xmlns:a16="http://schemas.microsoft.com/office/drawing/2014/main" id="{8C0F23E8-8CFB-EEEB-5B1B-3493F36F7859}"/>
              </a:ext>
            </a:extLst>
          </p:cNvPr>
          <p:cNvSpPr>
            <a:spLocks noChangeShapeType="1"/>
          </p:cNvSpPr>
          <p:nvPr/>
        </p:nvSpPr>
        <p:spPr bwMode="auto">
          <a:xfrm>
            <a:off x="3733800" y="19812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21" name="Line 13">
            <a:extLst>
              <a:ext uri="{FF2B5EF4-FFF2-40B4-BE49-F238E27FC236}">
                <a16:creationId xmlns:a16="http://schemas.microsoft.com/office/drawing/2014/main" id="{11A15894-9518-9648-1C05-034F3E3A898F}"/>
              </a:ext>
            </a:extLst>
          </p:cNvPr>
          <p:cNvSpPr>
            <a:spLocks noChangeShapeType="1"/>
          </p:cNvSpPr>
          <p:nvPr/>
        </p:nvSpPr>
        <p:spPr bwMode="auto">
          <a:xfrm>
            <a:off x="8229600" y="19050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22" name="AutoShape 14">
            <a:extLst>
              <a:ext uri="{FF2B5EF4-FFF2-40B4-BE49-F238E27FC236}">
                <a16:creationId xmlns:a16="http://schemas.microsoft.com/office/drawing/2014/main" id="{8465CE51-ED89-CE4A-41E4-781C22E76D55}"/>
              </a:ext>
            </a:extLst>
          </p:cNvPr>
          <p:cNvSpPr>
            <a:spLocks noChangeArrowheads="1"/>
          </p:cNvSpPr>
          <p:nvPr/>
        </p:nvSpPr>
        <p:spPr bwMode="auto">
          <a:xfrm>
            <a:off x="3505200" y="1600200"/>
            <a:ext cx="533400" cy="3810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3" name="AutoShape 15">
            <a:extLst>
              <a:ext uri="{FF2B5EF4-FFF2-40B4-BE49-F238E27FC236}">
                <a16:creationId xmlns:a16="http://schemas.microsoft.com/office/drawing/2014/main" id="{DE571073-2827-70EE-6034-D4261C360B0C}"/>
              </a:ext>
            </a:extLst>
          </p:cNvPr>
          <p:cNvSpPr>
            <a:spLocks noChangeArrowheads="1"/>
          </p:cNvSpPr>
          <p:nvPr/>
        </p:nvSpPr>
        <p:spPr bwMode="auto">
          <a:xfrm>
            <a:off x="7086600" y="2895600"/>
            <a:ext cx="2514600" cy="685800"/>
          </a:xfrm>
          <a:prstGeom prst="flowChartDecision">
            <a:avLst/>
          </a:prstGeom>
          <a:solidFill>
            <a:srgbClr val="FFFF66"/>
          </a:soli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Is the answer </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4" name="AutoShape 16">
            <a:extLst>
              <a:ext uri="{FF2B5EF4-FFF2-40B4-BE49-F238E27FC236}">
                <a16:creationId xmlns:a16="http://schemas.microsoft.com/office/drawing/2014/main" id="{8B8911C3-3442-A284-F5ED-5259C28A02A1}"/>
              </a:ext>
            </a:extLst>
          </p:cNvPr>
          <p:cNvSpPr>
            <a:spLocks noChangeArrowheads="1"/>
          </p:cNvSpPr>
          <p:nvPr/>
        </p:nvSpPr>
        <p:spPr bwMode="auto">
          <a:xfrm>
            <a:off x="2514600" y="2895600"/>
            <a:ext cx="2514600" cy="685800"/>
          </a:xfrm>
          <a:prstGeom prst="flowChartDecision">
            <a:avLst/>
          </a:prstGeom>
          <a:solidFill>
            <a:srgbClr val="FFFF66"/>
          </a:soli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Is the answer </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5" name="AutoShape 17">
            <a:extLst>
              <a:ext uri="{FF2B5EF4-FFF2-40B4-BE49-F238E27FC236}">
                <a16:creationId xmlns:a16="http://schemas.microsoft.com/office/drawing/2014/main" id="{5A879CC8-CF8F-B49A-F489-B9B8E8992B54}"/>
              </a:ext>
            </a:extLst>
          </p:cNvPr>
          <p:cNvSpPr>
            <a:spLocks noChangeArrowheads="1"/>
          </p:cNvSpPr>
          <p:nvPr/>
        </p:nvSpPr>
        <p:spPr bwMode="auto">
          <a:xfrm>
            <a:off x="9753600" y="3048000"/>
            <a:ext cx="533400" cy="381000"/>
          </a:xfrm>
          <a:prstGeom prst="flowChartAlternateProcess">
            <a:avLst/>
          </a:prstGeom>
          <a:solidFill>
            <a:schemeClr val="folHlink"/>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6" name="AutoShape 18">
            <a:extLst>
              <a:ext uri="{FF2B5EF4-FFF2-40B4-BE49-F238E27FC236}">
                <a16:creationId xmlns:a16="http://schemas.microsoft.com/office/drawing/2014/main" id="{51317042-E5D0-F533-C093-5201AC46716E}"/>
              </a:ext>
            </a:extLst>
          </p:cNvPr>
          <p:cNvSpPr>
            <a:spLocks noChangeArrowheads="1"/>
          </p:cNvSpPr>
          <p:nvPr/>
        </p:nvSpPr>
        <p:spPr bwMode="auto">
          <a:xfrm>
            <a:off x="1905000" y="3124200"/>
            <a:ext cx="533400" cy="381000"/>
          </a:xfrm>
          <a:prstGeom prst="flowChartAlternateProcess">
            <a:avLst/>
          </a:prstGeom>
          <a:solidFill>
            <a:schemeClr val="folHlink"/>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7" name="AutoShape 19">
            <a:extLst>
              <a:ext uri="{FF2B5EF4-FFF2-40B4-BE49-F238E27FC236}">
                <a16:creationId xmlns:a16="http://schemas.microsoft.com/office/drawing/2014/main" id="{E8382782-8A4D-ED10-9BB8-93B6EF0C6D16}"/>
              </a:ext>
            </a:extLst>
          </p:cNvPr>
          <p:cNvSpPr>
            <a:spLocks noChangeArrowheads="1"/>
          </p:cNvSpPr>
          <p:nvPr/>
        </p:nvSpPr>
        <p:spPr bwMode="auto">
          <a:xfrm>
            <a:off x="6400800" y="3124200"/>
            <a:ext cx="533400" cy="304800"/>
          </a:xfrm>
          <a:prstGeom prst="flowChartAlternateProcess">
            <a:avLst/>
          </a:prstGeom>
          <a:solidFill>
            <a:srgbClr val="BF020B"/>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8" name="AutoShape 20">
            <a:extLst>
              <a:ext uri="{FF2B5EF4-FFF2-40B4-BE49-F238E27FC236}">
                <a16:creationId xmlns:a16="http://schemas.microsoft.com/office/drawing/2014/main" id="{8797D306-1145-D8BE-2743-05543D9A4D27}"/>
              </a:ext>
            </a:extLst>
          </p:cNvPr>
          <p:cNvSpPr>
            <a:spLocks noChangeArrowheads="1"/>
          </p:cNvSpPr>
          <p:nvPr/>
        </p:nvSpPr>
        <p:spPr bwMode="auto">
          <a:xfrm>
            <a:off x="5257800" y="3124200"/>
            <a:ext cx="533400" cy="304800"/>
          </a:xfrm>
          <a:prstGeom prst="flowChartAlternateProcess">
            <a:avLst/>
          </a:prstGeom>
          <a:solidFill>
            <a:srgbClr val="BF020B"/>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29" name="AutoShape 21">
            <a:extLst>
              <a:ext uri="{FF2B5EF4-FFF2-40B4-BE49-F238E27FC236}">
                <a16:creationId xmlns:a16="http://schemas.microsoft.com/office/drawing/2014/main" id="{E6D3D40D-0FC4-4623-D32B-64BC5F7550F9}"/>
              </a:ext>
            </a:extLst>
          </p:cNvPr>
          <p:cNvSpPr>
            <a:spLocks noChangeArrowheads="1"/>
          </p:cNvSpPr>
          <p:nvPr/>
        </p:nvSpPr>
        <p:spPr bwMode="auto">
          <a:xfrm>
            <a:off x="2057400" y="3810000"/>
            <a:ext cx="914400" cy="609600"/>
          </a:xfrm>
          <a:prstGeom prst="flowChartAlternateProcess">
            <a:avLst/>
          </a:prstGeom>
          <a:solidFill>
            <a:srgbClr val="FF8000"/>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Pose new</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 question</a:t>
            </a:r>
          </a:p>
        </p:txBody>
      </p:sp>
      <p:sp>
        <p:nvSpPr>
          <p:cNvPr id="273430" name="Text Box 22">
            <a:extLst>
              <a:ext uri="{FF2B5EF4-FFF2-40B4-BE49-F238E27FC236}">
                <a16:creationId xmlns:a16="http://schemas.microsoft.com/office/drawing/2014/main" id="{4C9C1D55-C132-40EE-1544-BF1911254FEE}"/>
              </a:ext>
            </a:extLst>
          </p:cNvPr>
          <p:cNvSpPr txBox="1">
            <a:spLocks noChangeArrowheads="1"/>
          </p:cNvSpPr>
          <p:nvPr/>
        </p:nvSpPr>
        <p:spPr bwMode="auto">
          <a:xfrm>
            <a:off x="2743200" y="40386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defRPr/>
            </a:pP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273431" name="AutoShape 23">
            <a:extLst>
              <a:ext uri="{FF2B5EF4-FFF2-40B4-BE49-F238E27FC236}">
                <a16:creationId xmlns:a16="http://schemas.microsoft.com/office/drawing/2014/main" id="{92DD2891-BEEE-92CB-1FA7-4C7809F1B57F}"/>
              </a:ext>
            </a:extLst>
          </p:cNvPr>
          <p:cNvSpPr>
            <a:spLocks noChangeArrowheads="1"/>
          </p:cNvSpPr>
          <p:nvPr/>
        </p:nvSpPr>
        <p:spPr bwMode="auto">
          <a:xfrm>
            <a:off x="9372600" y="3810000"/>
            <a:ext cx="838200" cy="533400"/>
          </a:xfrm>
          <a:prstGeom prst="flowChartAlternateProcess">
            <a:avLst/>
          </a:prstGeom>
          <a:solidFill>
            <a:srgbClr val="FF8000"/>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Pose new</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question</a:t>
            </a:r>
          </a:p>
        </p:txBody>
      </p:sp>
      <p:sp>
        <p:nvSpPr>
          <p:cNvPr id="273432" name="AutoShape 24">
            <a:extLst>
              <a:ext uri="{FF2B5EF4-FFF2-40B4-BE49-F238E27FC236}">
                <a16:creationId xmlns:a16="http://schemas.microsoft.com/office/drawing/2014/main" id="{61204C3C-85B7-3E99-04F6-998F37F2986E}"/>
              </a:ext>
            </a:extLst>
          </p:cNvPr>
          <p:cNvSpPr>
            <a:spLocks noChangeArrowheads="1"/>
          </p:cNvSpPr>
          <p:nvPr/>
        </p:nvSpPr>
        <p:spPr bwMode="auto">
          <a:xfrm>
            <a:off x="5867400" y="3810000"/>
            <a:ext cx="1752600" cy="609600"/>
          </a:xfrm>
          <a:prstGeom prst="flowChartAlternateProcess">
            <a:avLst/>
          </a:prstGeom>
          <a:gradFill rotWithShape="0">
            <a:gsLst>
              <a:gs pos="0">
                <a:schemeClr val="hlink">
                  <a:alpha val="41000"/>
                </a:schemeClr>
              </a:gs>
              <a:gs pos="100000">
                <a:schemeClr val="hlink">
                  <a:gamma/>
                  <a:shade val="46275"/>
                  <a:invGamma/>
                  <a:alpha val="41000"/>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Cue to shift</a:t>
            </a:r>
          </a:p>
          <a:p>
            <a:pPr algn="ctr" eaLnBrk="0" fontAlgn="base" hangingPunct="0">
              <a:spcBef>
                <a:spcPct val="0"/>
              </a:spcBef>
              <a:spcAft>
                <a:spcPct val="0"/>
              </a:spcAft>
              <a:defRPr/>
            </a:pPr>
            <a:r>
              <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Attention to </a:t>
            </a:r>
          </a:p>
          <a:p>
            <a:pPr algn="ctr" eaLnBrk="0" fontAlgn="base" hangingPunct="0">
              <a:spcBef>
                <a:spcPct val="0"/>
              </a:spcBef>
              <a:spcAft>
                <a:spcPct val="0"/>
              </a:spcAft>
              <a:defRPr/>
            </a:pPr>
            <a:r>
              <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Information source </a:t>
            </a:r>
          </a:p>
        </p:txBody>
      </p:sp>
      <p:sp>
        <p:nvSpPr>
          <p:cNvPr id="273433" name="Line 25">
            <a:extLst>
              <a:ext uri="{FF2B5EF4-FFF2-40B4-BE49-F238E27FC236}">
                <a16:creationId xmlns:a16="http://schemas.microsoft.com/office/drawing/2014/main" id="{7C8CC498-41EB-6CAA-99DE-080D393B322D}"/>
              </a:ext>
            </a:extLst>
          </p:cNvPr>
          <p:cNvSpPr>
            <a:spLocks noChangeShapeType="1"/>
          </p:cNvSpPr>
          <p:nvPr/>
        </p:nvSpPr>
        <p:spPr bwMode="auto">
          <a:xfrm>
            <a:off x="6629400" y="34290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34" name="Line 26">
            <a:extLst>
              <a:ext uri="{FF2B5EF4-FFF2-40B4-BE49-F238E27FC236}">
                <a16:creationId xmlns:a16="http://schemas.microsoft.com/office/drawing/2014/main" id="{AC7B5B07-A26A-0847-A463-7DC8652A61D5}"/>
              </a:ext>
            </a:extLst>
          </p:cNvPr>
          <p:cNvSpPr>
            <a:spLocks noChangeShapeType="1"/>
          </p:cNvSpPr>
          <p:nvPr/>
        </p:nvSpPr>
        <p:spPr bwMode="auto">
          <a:xfrm>
            <a:off x="9982200" y="34290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35" name="Line 27">
            <a:extLst>
              <a:ext uri="{FF2B5EF4-FFF2-40B4-BE49-F238E27FC236}">
                <a16:creationId xmlns:a16="http://schemas.microsoft.com/office/drawing/2014/main" id="{BD8E51AD-B380-13C1-BDF5-AC2A747CBCFB}"/>
              </a:ext>
            </a:extLst>
          </p:cNvPr>
          <p:cNvSpPr>
            <a:spLocks noChangeShapeType="1"/>
          </p:cNvSpPr>
          <p:nvPr/>
        </p:nvSpPr>
        <p:spPr bwMode="auto">
          <a:xfrm flipH="1">
            <a:off x="6934200" y="32766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36" name="Line 28">
            <a:extLst>
              <a:ext uri="{FF2B5EF4-FFF2-40B4-BE49-F238E27FC236}">
                <a16:creationId xmlns:a16="http://schemas.microsoft.com/office/drawing/2014/main" id="{8E00D47C-1244-E26A-BDE2-8D9BB193AA7C}"/>
              </a:ext>
            </a:extLst>
          </p:cNvPr>
          <p:cNvSpPr>
            <a:spLocks noChangeShapeType="1"/>
          </p:cNvSpPr>
          <p:nvPr/>
        </p:nvSpPr>
        <p:spPr bwMode="auto">
          <a:xfrm>
            <a:off x="9601200" y="32766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37" name="Line 29">
            <a:extLst>
              <a:ext uri="{FF2B5EF4-FFF2-40B4-BE49-F238E27FC236}">
                <a16:creationId xmlns:a16="http://schemas.microsoft.com/office/drawing/2014/main" id="{AB58F916-D21C-2588-ACEE-059CBEA328D6}"/>
              </a:ext>
            </a:extLst>
          </p:cNvPr>
          <p:cNvSpPr>
            <a:spLocks noChangeShapeType="1"/>
          </p:cNvSpPr>
          <p:nvPr/>
        </p:nvSpPr>
        <p:spPr bwMode="auto">
          <a:xfrm>
            <a:off x="8382000" y="26670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38" name="Line 30">
            <a:extLst>
              <a:ext uri="{FF2B5EF4-FFF2-40B4-BE49-F238E27FC236}">
                <a16:creationId xmlns:a16="http://schemas.microsoft.com/office/drawing/2014/main" id="{67B62CDF-BA9F-6808-21F1-3629B2D563E1}"/>
              </a:ext>
            </a:extLst>
          </p:cNvPr>
          <p:cNvSpPr>
            <a:spLocks noChangeShapeType="1"/>
          </p:cNvSpPr>
          <p:nvPr/>
        </p:nvSpPr>
        <p:spPr bwMode="auto">
          <a:xfrm>
            <a:off x="3733800" y="26670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39" name="Line 31">
            <a:extLst>
              <a:ext uri="{FF2B5EF4-FFF2-40B4-BE49-F238E27FC236}">
                <a16:creationId xmlns:a16="http://schemas.microsoft.com/office/drawing/2014/main" id="{24326A2D-E5A1-2390-F946-E8BD1DF137A6}"/>
              </a:ext>
            </a:extLst>
          </p:cNvPr>
          <p:cNvSpPr>
            <a:spLocks noChangeShapeType="1"/>
          </p:cNvSpPr>
          <p:nvPr/>
        </p:nvSpPr>
        <p:spPr bwMode="auto">
          <a:xfrm>
            <a:off x="5029200" y="32004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0" name="Line 32">
            <a:extLst>
              <a:ext uri="{FF2B5EF4-FFF2-40B4-BE49-F238E27FC236}">
                <a16:creationId xmlns:a16="http://schemas.microsoft.com/office/drawing/2014/main" id="{EB2369C0-45B9-9FBC-706A-239DDE80F7F7}"/>
              </a:ext>
            </a:extLst>
          </p:cNvPr>
          <p:cNvSpPr>
            <a:spLocks noChangeShapeType="1"/>
          </p:cNvSpPr>
          <p:nvPr/>
        </p:nvSpPr>
        <p:spPr bwMode="auto">
          <a:xfrm flipH="1">
            <a:off x="2438400" y="32766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1" name="Line 33">
            <a:extLst>
              <a:ext uri="{FF2B5EF4-FFF2-40B4-BE49-F238E27FC236}">
                <a16:creationId xmlns:a16="http://schemas.microsoft.com/office/drawing/2014/main" id="{892151D2-0512-763E-580E-87B66001A1D5}"/>
              </a:ext>
            </a:extLst>
          </p:cNvPr>
          <p:cNvSpPr>
            <a:spLocks noChangeShapeType="1"/>
          </p:cNvSpPr>
          <p:nvPr/>
        </p:nvSpPr>
        <p:spPr bwMode="auto">
          <a:xfrm>
            <a:off x="2209800" y="35052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2" name="Line 34">
            <a:extLst>
              <a:ext uri="{FF2B5EF4-FFF2-40B4-BE49-F238E27FC236}">
                <a16:creationId xmlns:a16="http://schemas.microsoft.com/office/drawing/2014/main" id="{6A05A123-70B2-0BF0-E190-6E89ACE54954}"/>
              </a:ext>
            </a:extLst>
          </p:cNvPr>
          <p:cNvSpPr>
            <a:spLocks noChangeShapeType="1"/>
          </p:cNvSpPr>
          <p:nvPr/>
        </p:nvSpPr>
        <p:spPr bwMode="auto">
          <a:xfrm flipV="1">
            <a:off x="1752600" y="609600"/>
            <a:ext cx="0" cy="3352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3" name="Line 35">
            <a:extLst>
              <a:ext uri="{FF2B5EF4-FFF2-40B4-BE49-F238E27FC236}">
                <a16:creationId xmlns:a16="http://schemas.microsoft.com/office/drawing/2014/main" id="{1E661DB4-E98C-6716-0C92-1B8EE0859DFE}"/>
              </a:ext>
            </a:extLst>
          </p:cNvPr>
          <p:cNvSpPr>
            <a:spLocks noChangeShapeType="1"/>
          </p:cNvSpPr>
          <p:nvPr/>
        </p:nvSpPr>
        <p:spPr bwMode="auto">
          <a:xfrm>
            <a:off x="1752600" y="609600"/>
            <a:ext cx="2895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4" name="Line 36">
            <a:extLst>
              <a:ext uri="{FF2B5EF4-FFF2-40B4-BE49-F238E27FC236}">
                <a16:creationId xmlns:a16="http://schemas.microsoft.com/office/drawing/2014/main" id="{EDA16088-6808-8605-06DB-B054A6F4F695}"/>
              </a:ext>
            </a:extLst>
          </p:cNvPr>
          <p:cNvSpPr>
            <a:spLocks noChangeShapeType="1"/>
          </p:cNvSpPr>
          <p:nvPr/>
        </p:nvSpPr>
        <p:spPr bwMode="auto">
          <a:xfrm flipH="1">
            <a:off x="1752600" y="39624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5" name="Line 37">
            <a:extLst>
              <a:ext uri="{FF2B5EF4-FFF2-40B4-BE49-F238E27FC236}">
                <a16:creationId xmlns:a16="http://schemas.microsoft.com/office/drawing/2014/main" id="{C73D557B-D29D-98AB-C9D0-D96BD5B2AF0A}"/>
              </a:ext>
            </a:extLst>
          </p:cNvPr>
          <p:cNvSpPr>
            <a:spLocks noChangeShapeType="1"/>
          </p:cNvSpPr>
          <p:nvPr/>
        </p:nvSpPr>
        <p:spPr bwMode="auto">
          <a:xfrm flipV="1">
            <a:off x="10439400" y="609600"/>
            <a:ext cx="0" cy="3581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6" name="Line 38">
            <a:extLst>
              <a:ext uri="{FF2B5EF4-FFF2-40B4-BE49-F238E27FC236}">
                <a16:creationId xmlns:a16="http://schemas.microsoft.com/office/drawing/2014/main" id="{F5994579-62FA-6D16-4BB4-284CF0D53F98}"/>
              </a:ext>
            </a:extLst>
          </p:cNvPr>
          <p:cNvSpPr>
            <a:spLocks noChangeShapeType="1"/>
          </p:cNvSpPr>
          <p:nvPr/>
        </p:nvSpPr>
        <p:spPr bwMode="auto">
          <a:xfrm flipH="1">
            <a:off x="7391400" y="609600"/>
            <a:ext cx="3048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7" name="Line 39">
            <a:extLst>
              <a:ext uri="{FF2B5EF4-FFF2-40B4-BE49-F238E27FC236}">
                <a16:creationId xmlns:a16="http://schemas.microsoft.com/office/drawing/2014/main" id="{DC6C9A25-9086-C957-AF83-80F32A383824}"/>
              </a:ext>
            </a:extLst>
          </p:cNvPr>
          <p:cNvSpPr>
            <a:spLocks noChangeShapeType="1"/>
          </p:cNvSpPr>
          <p:nvPr/>
        </p:nvSpPr>
        <p:spPr bwMode="auto">
          <a:xfrm flipH="1">
            <a:off x="10287000" y="41910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8" name="Line 40">
            <a:extLst>
              <a:ext uri="{FF2B5EF4-FFF2-40B4-BE49-F238E27FC236}">
                <a16:creationId xmlns:a16="http://schemas.microsoft.com/office/drawing/2014/main" id="{489F259C-403D-3664-2F98-8A305D7714DC}"/>
              </a:ext>
            </a:extLst>
          </p:cNvPr>
          <p:cNvSpPr>
            <a:spLocks noChangeShapeType="1"/>
          </p:cNvSpPr>
          <p:nvPr/>
        </p:nvSpPr>
        <p:spPr bwMode="auto">
          <a:xfrm flipV="1">
            <a:off x="6096000" y="2438400"/>
            <a:ext cx="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49" name="Line 41">
            <a:extLst>
              <a:ext uri="{FF2B5EF4-FFF2-40B4-BE49-F238E27FC236}">
                <a16:creationId xmlns:a16="http://schemas.microsoft.com/office/drawing/2014/main" id="{FE6AA4A9-090B-BFE1-340E-71C4CA37DEAD}"/>
              </a:ext>
            </a:extLst>
          </p:cNvPr>
          <p:cNvSpPr>
            <a:spLocks noChangeShapeType="1"/>
          </p:cNvSpPr>
          <p:nvPr/>
        </p:nvSpPr>
        <p:spPr bwMode="auto">
          <a:xfrm>
            <a:off x="5791200" y="32766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273450" name="Line 42">
            <a:extLst>
              <a:ext uri="{FF2B5EF4-FFF2-40B4-BE49-F238E27FC236}">
                <a16:creationId xmlns:a16="http://schemas.microsoft.com/office/drawing/2014/main" id="{B0AF3040-1A7C-49D5-FE4E-F4A30C0CC958}"/>
              </a:ext>
            </a:extLst>
          </p:cNvPr>
          <p:cNvSpPr>
            <a:spLocks noChangeShapeType="1"/>
          </p:cNvSpPr>
          <p:nvPr/>
        </p:nvSpPr>
        <p:spPr bwMode="auto">
          <a:xfrm>
            <a:off x="6096000" y="24384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Tree>
  </p:cSld>
  <p:clrMapOvr>
    <a:masterClrMapping/>
  </p:clrMapOvr>
  <p:transition>
    <p:circl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AutoShape 2">
            <a:extLst>
              <a:ext uri="{FF2B5EF4-FFF2-40B4-BE49-F238E27FC236}">
                <a16:creationId xmlns:a16="http://schemas.microsoft.com/office/drawing/2014/main" id="{81D6A875-696D-1D65-987D-FADBD5C6A144}"/>
              </a:ext>
            </a:extLst>
          </p:cNvPr>
          <p:cNvSpPr>
            <a:spLocks noChangeArrowheads="1"/>
          </p:cNvSpPr>
          <p:nvPr/>
        </p:nvSpPr>
        <p:spPr bwMode="auto">
          <a:xfrm>
            <a:off x="5334000" y="228600"/>
            <a:ext cx="1524000" cy="304800"/>
          </a:xfrm>
          <a:prstGeom prst="flowChart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2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QUESTION</a:t>
            </a:r>
            <a:endParaRPr lang="en-US" altLang="en-US" sz="8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35" name="AutoShape 3">
            <a:extLst>
              <a:ext uri="{FF2B5EF4-FFF2-40B4-BE49-F238E27FC236}">
                <a16:creationId xmlns:a16="http://schemas.microsoft.com/office/drawing/2014/main" id="{BDA262BC-8769-0790-BE25-980B7BB65E8E}"/>
              </a:ext>
            </a:extLst>
          </p:cNvPr>
          <p:cNvSpPr>
            <a:spLocks noChangeArrowheads="1"/>
          </p:cNvSpPr>
          <p:nvPr/>
        </p:nvSpPr>
        <p:spPr bwMode="auto">
          <a:xfrm>
            <a:off x="5257800" y="685800"/>
            <a:ext cx="1447800" cy="228600"/>
          </a:xfrm>
          <a:prstGeom prst="flowChartInputOutput">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Responds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36" name="AutoShape 4">
            <a:extLst>
              <a:ext uri="{FF2B5EF4-FFF2-40B4-BE49-F238E27FC236}">
                <a16:creationId xmlns:a16="http://schemas.microsoft.com/office/drawing/2014/main" id="{ED2CA56B-75B5-276E-0B9B-9F2D0FE06C54}"/>
              </a:ext>
            </a:extLst>
          </p:cNvPr>
          <p:cNvSpPr>
            <a:spLocks noChangeArrowheads="1"/>
          </p:cNvSpPr>
          <p:nvPr/>
        </p:nvSpPr>
        <p:spPr bwMode="auto">
          <a:xfrm>
            <a:off x="5181600" y="1219200"/>
            <a:ext cx="1752600" cy="304800"/>
          </a:xfrm>
          <a:prstGeom prst="flowChartDecision">
            <a:avLst/>
          </a:prstGeom>
          <a:gradFill rotWithShape="0">
            <a:gsLst>
              <a:gs pos="0">
                <a:schemeClr val="accent1">
                  <a:alpha val="39999"/>
                </a:schemeClr>
              </a:gs>
              <a:gs pos="100000">
                <a:schemeClr val="accent1">
                  <a:gamma/>
                  <a:shade val="46275"/>
                  <a:invGamma/>
                  <a:alpha val="38000"/>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37" name="AutoShape 5">
            <a:extLst>
              <a:ext uri="{FF2B5EF4-FFF2-40B4-BE49-F238E27FC236}">
                <a16:creationId xmlns:a16="http://schemas.microsoft.com/office/drawing/2014/main" id="{C7745285-B499-A543-0902-EACFBBE6B748}"/>
              </a:ext>
            </a:extLst>
          </p:cNvPr>
          <p:cNvSpPr>
            <a:spLocks noChangeArrowheads="1"/>
          </p:cNvSpPr>
          <p:nvPr/>
        </p:nvSpPr>
        <p:spPr bwMode="auto">
          <a:xfrm>
            <a:off x="7162800" y="1219200"/>
            <a:ext cx="381000" cy="2286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38" name="AutoShape 6">
            <a:extLst>
              <a:ext uri="{FF2B5EF4-FFF2-40B4-BE49-F238E27FC236}">
                <a16:creationId xmlns:a16="http://schemas.microsoft.com/office/drawing/2014/main" id="{FE93C9A2-DCFA-0AF8-D0A6-7B19F199E701}"/>
              </a:ext>
            </a:extLst>
          </p:cNvPr>
          <p:cNvSpPr>
            <a:spLocks noChangeArrowheads="1"/>
          </p:cNvSpPr>
          <p:nvPr/>
        </p:nvSpPr>
        <p:spPr bwMode="auto">
          <a:xfrm>
            <a:off x="3657600" y="1676400"/>
            <a:ext cx="1600200" cy="304800"/>
          </a:xfrm>
          <a:prstGeom prst="flowChartAlternateProcess">
            <a:avLst/>
          </a:prstGeom>
          <a:gradFill rotWithShape="0">
            <a:gsLst>
              <a:gs pos="0">
                <a:schemeClr val="accent1">
                  <a:alpha val="38000"/>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6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Probe </a:t>
            </a:r>
          </a:p>
        </p:txBody>
      </p:sp>
      <p:sp>
        <p:nvSpPr>
          <p:cNvPr id="300039" name="AutoShape 7">
            <a:extLst>
              <a:ext uri="{FF2B5EF4-FFF2-40B4-BE49-F238E27FC236}">
                <a16:creationId xmlns:a16="http://schemas.microsoft.com/office/drawing/2014/main" id="{D91DD7D4-6006-AA88-349C-444C1D57ED1D}"/>
              </a:ext>
            </a:extLst>
          </p:cNvPr>
          <p:cNvSpPr>
            <a:spLocks noChangeArrowheads="1"/>
          </p:cNvSpPr>
          <p:nvPr/>
        </p:nvSpPr>
        <p:spPr bwMode="auto">
          <a:xfrm>
            <a:off x="7391400" y="1676400"/>
            <a:ext cx="1676400" cy="304800"/>
          </a:xfrm>
          <a:prstGeom prst="flowChartAlternateProcess">
            <a:avLst/>
          </a:prstGeom>
          <a:gradFill rotWithShape="0">
            <a:gsLst>
              <a:gs pos="0">
                <a:schemeClr val="accent1">
                  <a:alpha val="39999"/>
                </a:schemeClr>
              </a:gs>
              <a:gs pos="100000">
                <a:schemeClr val="accent1">
                  <a:gamma/>
                  <a:shade val="46275"/>
                  <a:invGamma/>
                  <a:alpha val="39999"/>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2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PROMPT</a:t>
            </a:r>
            <a:r>
              <a:rPr lang="en-US" altLang="en-US" sz="8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 </a:t>
            </a:r>
          </a:p>
        </p:txBody>
      </p:sp>
      <p:sp>
        <p:nvSpPr>
          <p:cNvPr id="300040" name="Line 8">
            <a:extLst>
              <a:ext uri="{FF2B5EF4-FFF2-40B4-BE49-F238E27FC236}">
                <a16:creationId xmlns:a16="http://schemas.microsoft.com/office/drawing/2014/main" id="{F7DF1787-63D0-9A41-2F4C-5082D807ABB5}"/>
              </a:ext>
            </a:extLst>
          </p:cNvPr>
          <p:cNvSpPr>
            <a:spLocks noChangeShapeType="1"/>
          </p:cNvSpPr>
          <p:nvPr/>
        </p:nvSpPr>
        <p:spPr bwMode="auto">
          <a:xfrm>
            <a:off x="6019800" y="5334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41" name="Line 9">
            <a:extLst>
              <a:ext uri="{FF2B5EF4-FFF2-40B4-BE49-F238E27FC236}">
                <a16:creationId xmlns:a16="http://schemas.microsoft.com/office/drawing/2014/main" id="{2BB39970-8137-CE55-58F2-929AE29F98E4}"/>
              </a:ext>
            </a:extLst>
          </p:cNvPr>
          <p:cNvSpPr>
            <a:spLocks noChangeShapeType="1"/>
          </p:cNvSpPr>
          <p:nvPr/>
        </p:nvSpPr>
        <p:spPr bwMode="auto">
          <a:xfrm>
            <a:off x="6019800" y="9144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42" name="Line 10">
            <a:extLst>
              <a:ext uri="{FF2B5EF4-FFF2-40B4-BE49-F238E27FC236}">
                <a16:creationId xmlns:a16="http://schemas.microsoft.com/office/drawing/2014/main" id="{38376292-AFCB-49C4-0599-84943F823984}"/>
              </a:ext>
            </a:extLst>
          </p:cNvPr>
          <p:cNvSpPr>
            <a:spLocks noChangeShapeType="1"/>
          </p:cNvSpPr>
          <p:nvPr/>
        </p:nvSpPr>
        <p:spPr bwMode="auto">
          <a:xfrm flipH="1">
            <a:off x="4953000" y="13716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43" name="Line 11">
            <a:extLst>
              <a:ext uri="{FF2B5EF4-FFF2-40B4-BE49-F238E27FC236}">
                <a16:creationId xmlns:a16="http://schemas.microsoft.com/office/drawing/2014/main" id="{9FB7672C-CD1C-F0DD-D78C-6A31C4864ADD}"/>
              </a:ext>
            </a:extLst>
          </p:cNvPr>
          <p:cNvSpPr>
            <a:spLocks noChangeShapeType="1"/>
          </p:cNvSpPr>
          <p:nvPr/>
        </p:nvSpPr>
        <p:spPr bwMode="auto">
          <a:xfrm>
            <a:off x="6934200" y="13716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44" name="AutoShape 12">
            <a:extLst>
              <a:ext uri="{FF2B5EF4-FFF2-40B4-BE49-F238E27FC236}">
                <a16:creationId xmlns:a16="http://schemas.microsoft.com/office/drawing/2014/main" id="{7B79A689-3C43-CBB5-7CEB-DF3134337D40}"/>
              </a:ext>
            </a:extLst>
          </p:cNvPr>
          <p:cNvSpPr>
            <a:spLocks noChangeArrowheads="1"/>
          </p:cNvSpPr>
          <p:nvPr/>
        </p:nvSpPr>
        <p:spPr bwMode="auto">
          <a:xfrm>
            <a:off x="4648200" y="1295400"/>
            <a:ext cx="304800" cy="2286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45" name="AutoShape 13">
            <a:extLst>
              <a:ext uri="{FF2B5EF4-FFF2-40B4-BE49-F238E27FC236}">
                <a16:creationId xmlns:a16="http://schemas.microsoft.com/office/drawing/2014/main" id="{045411E8-7162-FEC4-C2D5-D044E927121E}"/>
              </a:ext>
            </a:extLst>
          </p:cNvPr>
          <p:cNvSpPr>
            <a:spLocks noChangeArrowheads="1"/>
          </p:cNvSpPr>
          <p:nvPr/>
        </p:nvSpPr>
        <p:spPr bwMode="auto">
          <a:xfrm>
            <a:off x="4419600" y="4953000"/>
            <a:ext cx="1219200" cy="685800"/>
          </a:xfrm>
          <a:prstGeom prst="flowChartAlternateProcess">
            <a:avLst/>
          </a:prstGeom>
          <a:solidFill>
            <a:srgbClr val="FF8000"/>
          </a:soli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Pose original </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 question again</a:t>
            </a:r>
          </a:p>
        </p:txBody>
      </p:sp>
      <p:sp>
        <p:nvSpPr>
          <p:cNvPr id="300046" name="Text Box 14">
            <a:extLst>
              <a:ext uri="{FF2B5EF4-FFF2-40B4-BE49-F238E27FC236}">
                <a16:creationId xmlns:a16="http://schemas.microsoft.com/office/drawing/2014/main" id="{2A006562-A01E-871F-D44D-435CCCDDA648}"/>
              </a:ext>
            </a:extLst>
          </p:cNvPr>
          <p:cNvSpPr txBox="1">
            <a:spLocks noChangeArrowheads="1"/>
          </p:cNvSpPr>
          <p:nvPr/>
        </p:nvSpPr>
        <p:spPr bwMode="auto">
          <a:xfrm>
            <a:off x="2743200" y="40386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defRPr/>
            </a:pP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47" name="AutoShape 15">
            <a:extLst>
              <a:ext uri="{FF2B5EF4-FFF2-40B4-BE49-F238E27FC236}">
                <a16:creationId xmlns:a16="http://schemas.microsoft.com/office/drawing/2014/main" id="{170FAACF-DA9C-16A7-E4CE-E790FA369189}"/>
              </a:ext>
            </a:extLst>
          </p:cNvPr>
          <p:cNvSpPr>
            <a:spLocks noChangeArrowheads="1"/>
          </p:cNvSpPr>
          <p:nvPr/>
        </p:nvSpPr>
        <p:spPr bwMode="auto">
          <a:xfrm>
            <a:off x="9372600" y="2743200"/>
            <a:ext cx="685800" cy="381000"/>
          </a:xfrm>
          <a:prstGeom prst="flowChartAlternateProcess">
            <a:avLst/>
          </a:prstGeom>
          <a:solidFill>
            <a:schemeClr val="bg2"/>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New</a:t>
            </a:r>
          </a:p>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question</a:t>
            </a:r>
            <a:endParaRPr lang="en-US" altLang="en-US" sz="16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48" name="AutoShape 16">
            <a:extLst>
              <a:ext uri="{FF2B5EF4-FFF2-40B4-BE49-F238E27FC236}">
                <a16:creationId xmlns:a16="http://schemas.microsoft.com/office/drawing/2014/main" id="{1C5EE5B1-A178-00B8-BB46-79966192263D}"/>
              </a:ext>
            </a:extLst>
          </p:cNvPr>
          <p:cNvSpPr>
            <a:spLocks noChangeArrowheads="1"/>
          </p:cNvSpPr>
          <p:nvPr/>
        </p:nvSpPr>
        <p:spPr bwMode="auto">
          <a:xfrm>
            <a:off x="6324600" y="2819400"/>
            <a:ext cx="1371600" cy="381000"/>
          </a:xfrm>
          <a:prstGeom prst="flowChartAlternateProcess">
            <a:avLst/>
          </a:prstGeom>
          <a:gradFill rotWithShape="0">
            <a:gsLst>
              <a:gs pos="0">
                <a:schemeClr val="bg2">
                  <a:alpha val="38000"/>
                </a:schemeClr>
              </a:gs>
              <a:gs pos="100000">
                <a:schemeClr val="bg2">
                  <a:gamma/>
                  <a:shade val="46275"/>
                  <a:invGamma/>
                  <a:alpha val="59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2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CUE</a:t>
            </a:r>
          </a:p>
        </p:txBody>
      </p:sp>
      <p:sp>
        <p:nvSpPr>
          <p:cNvPr id="300049" name="Line 17">
            <a:extLst>
              <a:ext uri="{FF2B5EF4-FFF2-40B4-BE49-F238E27FC236}">
                <a16:creationId xmlns:a16="http://schemas.microsoft.com/office/drawing/2014/main" id="{A2F06275-DD3B-4304-6467-DB2B683B37CD}"/>
              </a:ext>
            </a:extLst>
          </p:cNvPr>
          <p:cNvSpPr>
            <a:spLocks noChangeShapeType="1"/>
          </p:cNvSpPr>
          <p:nvPr/>
        </p:nvSpPr>
        <p:spPr bwMode="auto">
          <a:xfrm>
            <a:off x="6934200" y="24384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50" name="Line 18">
            <a:extLst>
              <a:ext uri="{FF2B5EF4-FFF2-40B4-BE49-F238E27FC236}">
                <a16:creationId xmlns:a16="http://schemas.microsoft.com/office/drawing/2014/main" id="{11DD2847-8CCB-A490-A96D-3392BE2E8C0B}"/>
              </a:ext>
            </a:extLst>
          </p:cNvPr>
          <p:cNvSpPr>
            <a:spLocks noChangeShapeType="1"/>
          </p:cNvSpPr>
          <p:nvPr/>
        </p:nvSpPr>
        <p:spPr bwMode="auto">
          <a:xfrm flipV="1">
            <a:off x="1752600" y="381000"/>
            <a:ext cx="0" cy="2362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51" name="Line 19">
            <a:extLst>
              <a:ext uri="{FF2B5EF4-FFF2-40B4-BE49-F238E27FC236}">
                <a16:creationId xmlns:a16="http://schemas.microsoft.com/office/drawing/2014/main" id="{C4FEEDB0-A0CF-C72B-7943-4C87EB36C9FD}"/>
              </a:ext>
            </a:extLst>
          </p:cNvPr>
          <p:cNvSpPr>
            <a:spLocks noChangeShapeType="1"/>
          </p:cNvSpPr>
          <p:nvPr/>
        </p:nvSpPr>
        <p:spPr bwMode="auto">
          <a:xfrm>
            <a:off x="1752600" y="381000"/>
            <a:ext cx="3352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52" name="Line 20">
            <a:extLst>
              <a:ext uri="{FF2B5EF4-FFF2-40B4-BE49-F238E27FC236}">
                <a16:creationId xmlns:a16="http://schemas.microsoft.com/office/drawing/2014/main" id="{75DBEF67-7AEB-1508-F93F-2852BC703283}"/>
              </a:ext>
            </a:extLst>
          </p:cNvPr>
          <p:cNvSpPr>
            <a:spLocks noChangeShapeType="1"/>
          </p:cNvSpPr>
          <p:nvPr/>
        </p:nvSpPr>
        <p:spPr bwMode="auto">
          <a:xfrm flipV="1">
            <a:off x="10439400" y="381000"/>
            <a:ext cx="0" cy="2514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53" name="Line 21">
            <a:extLst>
              <a:ext uri="{FF2B5EF4-FFF2-40B4-BE49-F238E27FC236}">
                <a16:creationId xmlns:a16="http://schemas.microsoft.com/office/drawing/2014/main" id="{1CDCB8E7-49D6-8C65-CA2D-DA01C14F627B}"/>
              </a:ext>
            </a:extLst>
          </p:cNvPr>
          <p:cNvSpPr>
            <a:spLocks noChangeShapeType="1"/>
          </p:cNvSpPr>
          <p:nvPr/>
        </p:nvSpPr>
        <p:spPr bwMode="auto">
          <a:xfrm flipH="1">
            <a:off x="7086600" y="381000"/>
            <a:ext cx="3276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54" name="Line 22">
            <a:extLst>
              <a:ext uri="{FF2B5EF4-FFF2-40B4-BE49-F238E27FC236}">
                <a16:creationId xmlns:a16="http://schemas.microsoft.com/office/drawing/2014/main" id="{B152FEDB-0F03-9D06-F4D8-912B2B189042}"/>
              </a:ext>
            </a:extLst>
          </p:cNvPr>
          <p:cNvSpPr>
            <a:spLocks noChangeShapeType="1"/>
          </p:cNvSpPr>
          <p:nvPr/>
        </p:nvSpPr>
        <p:spPr bwMode="auto">
          <a:xfrm flipH="1">
            <a:off x="10058400" y="28956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55" name="AutoShape 23">
            <a:extLst>
              <a:ext uri="{FF2B5EF4-FFF2-40B4-BE49-F238E27FC236}">
                <a16:creationId xmlns:a16="http://schemas.microsoft.com/office/drawing/2014/main" id="{0882CBB7-FC8F-9B4F-0F7C-1CA0E7E44585}"/>
              </a:ext>
            </a:extLst>
          </p:cNvPr>
          <p:cNvSpPr>
            <a:spLocks noChangeArrowheads="1"/>
          </p:cNvSpPr>
          <p:nvPr/>
        </p:nvSpPr>
        <p:spPr bwMode="auto">
          <a:xfrm>
            <a:off x="5715000" y="3429000"/>
            <a:ext cx="2514600" cy="685800"/>
          </a:xfrm>
          <a:prstGeom prst="flowChartDecision">
            <a:avLst/>
          </a:prstGeom>
          <a:solidFill>
            <a:srgbClr val="FFFF66"/>
          </a:soli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Is the answer </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4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56" name="AutoShape 24">
            <a:extLst>
              <a:ext uri="{FF2B5EF4-FFF2-40B4-BE49-F238E27FC236}">
                <a16:creationId xmlns:a16="http://schemas.microsoft.com/office/drawing/2014/main" id="{5975F0DE-9FD4-E4F3-5DC6-AF006AED9A8A}"/>
              </a:ext>
            </a:extLst>
          </p:cNvPr>
          <p:cNvSpPr>
            <a:spLocks noChangeArrowheads="1"/>
          </p:cNvSpPr>
          <p:nvPr/>
        </p:nvSpPr>
        <p:spPr bwMode="auto">
          <a:xfrm>
            <a:off x="3505200" y="2133600"/>
            <a:ext cx="1752600" cy="304800"/>
          </a:xfrm>
          <a:prstGeom prst="flowChartDecision">
            <a:avLst/>
          </a:prstGeom>
          <a:gradFill rotWithShape="0">
            <a:gsLst>
              <a:gs pos="0">
                <a:schemeClr val="accent1">
                  <a:alpha val="39999"/>
                </a:schemeClr>
              </a:gs>
              <a:gs pos="100000">
                <a:schemeClr val="accent1">
                  <a:gamma/>
                  <a:shade val="46275"/>
                  <a:invGamma/>
                  <a:alpha val="38000"/>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0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57" name="AutoShape 25">
            <a:extLst>
              <a:ext uri="{FF2B5EF4-FFF2-40B4-BE49-F238E27FC236}">
                <a16:creationId xmlns:a16="http://schemas.microsoft.com/office/drawing/2014/main" id="{CC916A2C-50AD-308D-8A8D-34A1B4737AF6}"/>
              </a:ext>
            </a:extLst>
          </p:cNvPr>
          <p:cNvSpPr>
            <a:spLocks noChangeArrowheads="1"/>
          </p:cNvSpPr>
          <p:nvPr/>
        </p:nvSpPr>
        <p:spPr bwMode="auto">
          <a:xfrm>
            <a:off x="7467600" y="2133600"/>
            <a:ext cx="1752600" cy="304800"/>
          </a:xfrm>
          <a:prstGeom prst="flowChartDecision">
            <a:avLst/>
          </a:prstGeom>
          <a:gradFill rotWithShape="0">
            <a:gsLst>
              <a:gs pos="0">
                <a:schemeClr val="accent1">
                  <a:alpha val="39999"/>
                </a:schemeClr>
              </a:gs>
              <a:gs pos="100000">
                <a:schemeClr val="accent1">
                  <a:gamma/>
                  <a:shade val="46275"/>
                  <a:invGamma/>
                  <a:alpha val="38000"/>
                </a:schemeClr>
              </a:gs>
            </a:gsLst>
            <a:lin ang="5400000" scaled="1"/>
          </a:gra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Appropriate?</a:t>
            </a:r>
            <a:endParaRPr lang="en-US" altLang="en-US" sz="10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58" name="AutoShape 26">
            <a:extLst>
              <a:ext uri="{FF2B5EF4-FFF2-40B4-BE49-F238E27FC236}">
                <a16:creationId xmlns:a16="http://schemas.microsoft.com/office/drawing/2014/main" id="{EAEA8207-9F28-DBF5-DC8D-EB626F660CC9}"/>
              </a:ext>
            </a:extLst>
          </p:cNvPr>
          <p:cNvSpPr>
            <a:spLocks noChangeArrowheads="1"/>
          </p:cNvSpPr>
          <p:nvPr/>
        </p:nvSpPr>
        <p:spPr bwMode="auto">
          <a:xfrm>
            <a:off x="2895600" y="2133600"/>
            <a:ext cx="304800" cy="2286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59" name="AutoShape 27">
            <a:extLst>
              <a:ext uri="{FF2B5EF4-FFF2-40B4-BE49-F238E27FC236}">
                <a16:creationId xmlns:a16="http://schemas.microsoft.com/office/drawing/2014/main" id="{7131015E-F547-D938-7307-88B3D82CC4BD}"/>
              </a:ext>
            </a:extLst>
          </p:cNvPr>
          <p:cNvSpPr>
            <a:spLocks noChangeArrowheads="1"/>
          </p:cNvSpPr>
          <p:nvPr/>
        </p:nvSpPr>
        <p:spPr bwMode="auto">
          <a:xfrm>
            <a:off x="9677400" y="2209800"/>
            <a:ext cx="304800" cy="2286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p>
        </p:txBody>
      </p:sp>
      <p:sp>
        <p:nvSpPr>
          <p:cNvPr id="300060" name="AutoShape 28">
            <a:extLst>
              <a:ext uri="{FF2B5EF4-FFF2-40B4-BE49-F238E27FC236}">
                <a16:creationId xmlns:a16="http://schemas.microsoft.com/office/drawing/2014/main" id="{97370377-30F7-C194-1762-8DF8AC555CD1}"/>
              </a:ext>
            </a:extLst>
          </p:cNvPr>
          <p:cNvSpPr>
            <a:spLocks noChangeArrowheads="1"/>
          </p:cNvSpPr>
          <p:nvPr/>
        </p:nvSpPr>
        <p:spPr bwMode="auto">
          <a:xfrm>
            <a:off x="5486400" y="2209800"/>
            <a:ext cx="381000" cy="2286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61" name="AutoShape 29">
            <a:extLst>
              <a:ext uri="{FF2B5EF4-FFF2-40B4-BE49-F238E27FC236}">
                <a16:creationId xmlns:a16="http://schemas.microsoft.com/office/drawing/2014/main" id="{F97DCC82-F156-71D9-4C87-7B2087274D8E}"/>
              </a:ext>
            </a:extLst>
          </p:cNvPr>
          <p:cNvSpPr>
            <a:spLocks noChangeArrowheads="1"/>
          </p:cNvSpPr>
          <p:nvPr/>
        </p:nvSpPr>
        <p:spPr bwMode="auto">
          <a:xfrm>
            <a:off x="6781800" y="2209800"/>
            <a:ext cx="381000" cy="228600"/>
          </a:xfrm>
          <a:prstGeom prst="flowChartAlternateProcess">
            <a:avLst/>
          </a:prstGeom>
          <a:gradFill rotWithShape="0">
            <a:gsLst>
              <a:gs pos="0">
                <a:schemeClr val="accent1">
                  <a:alpha val="39999"/>
                </a:schemeClr>
              </a:gs>
              <a:gs pos="100000">
                <a:schemeClr val="accent1">
                  <a:gamma/>
                  <a:shade val="46275"/>
                  <a:invGamma/>
                  <a:alpha val="38000"/>
                </a:schemeClr>
              </a:gs>
            </a:gsLst>
            <a:lin ang="5400000" scaled="1"/>
          </a:gra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62" name="AutoShape 30">
            <a:extLst>
              <a:ext uri="{FF2B5EF4-FFF2-40B4-BE49-F238E27FC236}">
                <a16:creationId xmlns:a16="http://schemas.microsoft.com/office/drawing/2014/main" id="{2C308B44-0BFC-9630-B746-3B3AD2AC10FD}"/>
              </a:ext>
            </a:extLst>
          </p:cNvPr>
          <p:cNvSpPr>
            <a:spLocks noChangeArrowheads="1"/>
          </p:cNvSpPr>
          <p:nvPr/>
        </p:nvSpPr>
        <p:spPr bwMode="auto">
          <a:xfrm>
            <a:off x="8458200" y="4114800"/>
            <a:ext cx="838200" cy="533400"/>
          </a:xfrm>
          <a:prstGeom prst="flowChartAlternateProcess">
            <a:avLst/>
          </a:prstGeom>
          <a:solidFill>
            <a:srgbClr val="FF8000"/>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Pose new</a:t>
            </a:r>
          </a:p>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question</a:t>
            </a:r>
          </a:p>
        </p:txBody>
      </p:sp>
      <p:sp>
        <p:nvSpPr>
          <p:cNvPr id="300063" name="Line 31">
            <a:extLst>
              <a:ext uri="{FF2B5EF4-FFF2-40B4-BE49-F238E27FC236}">
                <a16:creationId xmlns:a16="http://schemas.microsoft.com/office/drawing/2014/main" id="{3EF2AA9C-ADC2-ED12-049F-88BA7F261B02}"/>
              </a:ext>
            </a:extLst>
          </p:cNvPr>
          <p:cNvSpPr>
            <a:spLocks noChangeShapeType="1"/>
          </p:cNvSpPr>
          <p:nvPr/>
        </p:nvSpPr>
        <p:spPr bwMode="auto">
          <a:xfrm>
            <a:off x="9829800" y="24384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64" name="Line 32">
            <a:extLst>
              <a:ext uri="{FF2B5EF4-FFF2-40B4-BE49-F238E27FC236}">
                <a16:creationId xmlns:a16="http://schemas.microsoft.com/office/drawing/2014/main" id="{3B0D8ED9-AC9F-F00C-AE16-3823911A6B4B}"/>
              </a:ext>
            </a:extLst>
          </p:cNvPr>
          <p:cNvSpPr>
            <a:spLocks noChangeShapeType="1"/>
          </p:cNvSpPr>
          <p:nvPr/>
        </p:nvSpPr>
        <p:spPr bwMode="auto">
          <a:xfrm>
            <a:off x="9220200" y="2286000"/>
            <a:ext cx="45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65" name="Line 33">
            <a:extLst>
              <a:ext uri="{FF2B5EF4-FFF2-40B4-BE49-F238E27FC236}">
                <a16:creationId xmlns:a16="http://schemas.microsoft.com/office/drawing/2014/main" id="{8F9EE71A-7FEE-4F20-B276-F5359B104E7E}"/>
              </a:ext>
            </a:extLst>
          </p:cNvPr>
          <p:cNvSpPr>
            <a:spLocks noChangeShapeType="1"/>
          </p:cNvSpPr>
          <p:nvPr/>
        </p:nvSpPr>
        <p:spPr bwMode="auto">
          <a:xfrm flipH="1">
            <a:off x="7162800" y="22860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66" name="Line 34">
            <a:extLst>
              <a:ext uri="{FF2B5EF4-FFF2-40B4-BE49-F238E27FC236}">
                <a16:creationId xmlns:a16="http://schemas.microsoft.com/office/drawing/2014/main" id="{6D5CC544-E4BB-B4CB-F049-677473B72E13}"/>
              </a:ext>
            </a:extLst>
          </p:cNvPr>
          <p:cNvSpPr>
            <a:spLocks noChangeShapeType="1"/>
          </p:cNvSpPr>
          <p:nvPr/>
        </p:nvSpPr>
        <p:spPr bwMode="auto">
          <a:xfrm flipH="1">
            <a:off x="5257800" y="22860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67" name="Line 35">
            <a:extLst>
              <a:ext uri="{FF2B5EF4-FFF2-40B4-BE49-F238E27FC236}">
                <a16:creationId xmlns:a16="http://schemas.microsoft.com/office/drawing/2014/main" id="{04FAD303-10A0-1C2D-4E2F-EA590C50FB41}"/>
              </a:ext>
            </a:extLst>
          </p:cNvPr>
          <p:cNvSpPr>
            <a:spLocks noChangeShapeType="1"/>
          </p:cNvSpPr>
          <p:nvPr/>
        </p:nvSpPr>
        <p:spPr bwMode="auto">
          <a:xfrm flipH="1">
            <a:off x="3200400" y="22860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68" name="AutoShape 36">
            <a:extLst>
              <a:ext uri="{FF2B5EF4-FFF2-40B4-BE49-F238E27FC236}">
                <a16:creationId xmlns:a16="http://schemas.microsoft.com/office/drawing/2014/main" id="{20853256-0ADE-4F9E-C401-264C0A50A367}"/>
              </a:ext>
            </a:extLst>
          </p:cNvPr>
          <p:cNvSpPr>
            <a:spLocks noChangeArrowheads="1"/>
          </p:cNvSpPr>
          <p:nvPr/>
        </p:nvSpPr>
        <p:spPr bwMode="auto">
          <a:xfrm>
            <a:off x="2743200" y="2667000"/>
            <a:ext cx="609600" cy="381000"/>
          </a:xfrm>
          <a:prstGeom prst="flowChartAlternateProcess">
            <a:avLst/>
          </a:prstGeom>
          <a:solidFill>
            <a:schemeClr val="bg2"/>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New</a:t>
            </a:r>
          </a:p>
          <a:p>
            <a:pPr algn="ctr" eaLnBrk="0" fontAlgn="base" hangingPunct="0">
              <a:spcBef>
                <a:spcPct val="0"/>
              </a:spcBef>
              <a:spcAft>
                <a:spcPct val="0"/>
              </a:spcAft>
              <a:defRPr/>
            </a:pPr>
            <a:r>
              <a:rPr lang="en-US" altLang="en-US" sz="10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question</a:t>
            </a:r>
          </a:p>
        </p:txBody>
      </p:sp>
      <p:sp>
        <p:nvSpPr>
          <p:cNvPr id="300069" name="Line 37">
            <a:extLst>
              <a:ext uri="{FF2B5EF4-FFF2-40B4-BE49-F238E27FC236}">
                <a16:creationId xmlns:a16="http://schemas.microsoft.com/office/drawing/2014/main" id="{92585988-E035-7651-F742-95F2A1A9CF51}"/>
              </a:ext>
            </a:extLst>
          </p:cNvPr>
          <p:cNvSpPr>
            <a:spLocks noChangeShapeType="1"/>
          </p:cNvSpPr>
          <p:nvPr/>
        </p:nvSpPr>
        <p:spPr bwMode="auto">
          <a:xfrm flipH="1">
            <a:off x="1752600" y="2743200"/>
            <a:ext cx="99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0" name="Line 38">
            <a:extLst>
              <a:ext uri="{FF2B5EF4-FFF2-40B4-BE49-F238E27FC236}">
                <a16:creationId xmlns:a16="http://schemas.microsoft.com/office/drawing/2014/main" id="{C9AE0106-D7B0-3956-47D0-21F649C5E695}"/>
              </a:ext>
            </a:extLst>
          </p:cNvPr>
          <p:cNvSpPr>
            <a:spLocks noChangeShapeType="1"/>
          </p:cNvSpPr>
          <p:nvPr/>
        </p:nvSpPr>
        <p:spPr bwMode="auto">
          <a:xfrm>
            <a:off x="2971800" y="23622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1" name="AutoShape 39">
            <a:extLst>
              <a:ext uri="{FF2B5EF4-FFF2-40B4-BE49-F238E27FC236}">
                <a16:creationId xmlns:a16="http://schemas.microsoft.com/office/drawing/2014/main" id="{FE65CB76-5828-B4AF-ACBE-E69732191DB4}"/>
              </a:ext>
            </a:extLst>
          </p:cNvPr>
          <p:cNvSpPr>
            <a:spLocks noChangeArrowheads="1"/>
          </p:cNvSpPr>
          <p:nvPr/>
        </p:nvSpPr>
        <p:spPr bwMode="auto">
          <a:xfrm>
            <a:off x="8610600" y="3505200"/>
            <a:ext cx="457200" cy="381000"/>
          </a:xfrm>
          <a:prstGeom prst="flowChartAlternateProcess">
            <a:avLst/>
          </a:prstGeom>
          <a:solidFill>
            <a:schemeClr val="folHlink">
              <a:alpha val="39999"/>
            </a:schemeClr>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Yes</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72" name="AutoShape 40">
            <a:extLst>
              <a:ext uri="{FF2B5EF4-FFF2-40B4-BE49-F238E27FC236}">
                <a16:creationId xmlns:a16="http://schemas.microsoft.com/office/drawing/2014/main" id="{ABFFC19C-1295-998A-1B56-FEDDF5A29ED0}"/>
              </a:ext>
            </a:extLst>
          </p:cNvPr>
          <p:cNvSpPr>
            <a:spLocks noChangeArrowheads="1"/>
          </p:cNvSpPr>
          <p:nvPr/>
        </p:nvSpPr>
        <p:spPr bwMode="auto">
          <a:xfrm>
            <a:off x="4953000" y="3581400"/>
            <a:ext cx="457200" cy="381000"/>
          </a:xfrm>
          <a:prstGeom prst="flowChartAlternateProcess">
            <a:avLst/>
          </a:prstGeom>
          <a:solidFill>
            <a:srgbClr val="BF020B">
              <a:alpha val="39999"/>
            </a:srgbClr>
          </a:solidFill>
          <a:ln w="9525">
            <a:solidFill>
              <a:schemeClr val="tx1"/>
            </a:solidFill>
            <a:miter lim="800000"/>
            <a:headEnd/>
            <a:tailEnd/>
          </a:ln>
        </p:spPr>
        <p:txBody>
          <a:bodyPr wrap="none" anchor="ctr"/>
          <a:lstStyle/>
          <a:p>
            <a:pPr algn="ctr" eaLnBrk="0" fontAlgn="base" hangingPunct="0">
              <a:spcBef>
                <a:spcPct val="0"/>
              </a:spcBef>
              <a:spcAft>
                <a:spcPct val="0"/>
              </a:spcAft>
              <a:defRPr/>
            </a:pPr>
            <a:r>
              <a:rPr lang="en-US" altLang="en-US" sz="1400">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No</a:t>
            </a:r>
            <a:endParaRPr lang="en-US" altLang="en-US" sz="2400">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73" name="Line 41">
            <a:extLst>
              <a:ext uri="{FF2B5EF4-FFF2-40B4-BE49-F238E27FC236}">
                <a16:creationId xmlns:a16="http://schemas.microsoft.com/office/drawing/2014/main" id="{710004F5-26CB-F47B-3CFE-85D47A26A445}"/>
              </a:ext>
            </a:extLst>
          </p:cNvPr>
          <p:cNvSpPr>
            <a:spLocks noChangeShapeType="1"/>
          </p:cNvSpPr>
          <p:nvPr/>
        </p:nvSpPr>
        <p:spPr bwMode="auto">
          <a:xfrm>
            <a:off x="9296400" y="4343400"/>
            <a:ext cx="1143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4" name="Line 42">
            <a:extLst>
              <a:ext uri="{FF2B5EF4-FFF2-40B4-BE49-F238E27FC236}">
                <a16:creationId xmlns:a16="http://schemas.microsoft.com/office/drawing/2014/main" id="{CC010B18-D6C3-88B4-B893-7CBEB368C153}"/>
              </a:ext>
            </a:extLst>
          </p:cNvPr>
          <p:cNvSpPr>
            <a:spLocks noChangeShapeType="1"/>
          </p:cNvSpPr>
          <p:nvPr/>
        </p:nvSpPr>
        <p:spPr bwMode="auto">
          <a:xfrm flipV="1">
            <a:off x="10439400" y="2971800"/>
            <a:ext cx="0" cy="1371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5" name="AutoShape 43">
            <a:extLst>
              <a:ext uri="{FF2B5EF4-FFF2-40B4-BE49-F238E27FC236}">
                <a16:creationId xmlns:a16="http://schemas.microsoft.com/office/drawing/2014/main" id="{CA98618F-7546-AC7D-8563-B7A22DCC9BE4}"/>
              </a:ext>
            </a:extLst>
          </p:cNvPr>
          <p:cNvSpPr>
            <a:spLocks noChangeArrowheads="1"/>
          </p:cNvSpPr>
          <p:nvPr/>
        </p:nvSpPr>
        <p:spPr bwMode="auto">
          <a:xfrm>
            <a:off x="3581400" y="4191000"/>
            <a:ext cx="3048000" cy="685800"/>
          </a:xfrm>
          <a:prstGeom prst="flowChartAlternateProcess">
            <a:avLst/>
          </a:prstGeom>
          <a:solidFill>
            <a:schemeClr val="hlink"/>
          </a:solidFill>
          <a:ln w="9525">
            <a:solidFill>
              <a:srgbClr val="BF020B"/>
            </a:solidFill>
            <a:miter lim="800000"/>
            <a:headEnd/>
            <a:tailEnd/>
          </a:ln>
        </p:spPr>
        <p:txBody>
          <a:bodyPr wrap="none" anchor="ctr"/>
          <a:lstStyle/>
          <a:p>
            <a:pPr algn="ctr" eaLnBrk="0" fontAlgn="base" hangingPunct="0">
              <a:spcBef>
                <a:spcPct val="0"/>
              </a:spcBef>
              <a:spcAft>
                <a:spcPct val="0"/>
              </a:spcAft>
              <a:defRPr/>
            </a:pPr>
            <a:r>
              <a:rPr lang="en-US" altLang="en-US" sz="16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OFFER DIRECT EXPLANATION</a:t>
            </a:r>
          </a:p>
          <a:p>
            <a:pPr algn="ctr" eaLnBrk="0" fontAlgn="base" hangingPunct="0">
              <a:spcBef>
                <a:spcPct val="0"/>
              </a:spcBef>
              <a:spcAft>
                <a:spcPct val="0"/>
              </a:spcAft>
              <a:defRPr/>
            </a:pPr>
            <a:r>
              <a:rPr lang="en-US" altLang="en-US" sz="16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rPr>
              <a:t>AND MODELING</a:t>
            </a:r>
            <a:endParaRPr lang="en-US" altLang="en-US" sz="2000" b="1">
              <a:solidFill>
                <a:srgbClr val="000000"/>
              </a:solidFill>
              <a:latin typeface="Arial" panose="020B0604020202020204" pitchFamily="34" charset="0"/>
              <a:ea typeface="ＭＳ Ｐゴシック" panose="020B0600070205080204" pitchFamily="34" charset="-128"/>
              <a:sym typeface="Gill Sans" panose="020B0502020104020203" pitchFamily="34" charset="-79"/>
            </a:endParaRPr>
          </a:p>
        </p:txBody>
      </p:sp>
      <p:sp>
        <p:nvSpPr>
          <p:cNvPr id="300076" name="Line 44">
            <a:extLst>
              <a:ext uri="{FF2B5EF4-FFF2-40B4-BE49-F238E27FC236}">
                <a16:creationId xmlns:a16="http://schemas.microsoft.com/office/drawing/2014/main" id="{05D316FA-89B0-94EA-719C-EEE47BAFB2C1}"/>
              </a:ext>
            </a:extLst>
          </p:cNvPr>
          <p:cNvSpPr>
            <a:spLocks noChangeShapeType="1"/>
          </p:cNvSpPr>
          <p:nvPr/>
        </p:nvSpPr>
        <p:spPr bwMode="auto">
          <a:xfrm flipH="1">
            <a:off x="1752600" y="5257800"/>
            <a:ext cx="2667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7" name="Line 45">
            <a:extLst>
              <a:ext uri="{FF2B5EF4-FFF2-40B4-BE49-F238E27FC236}">
                <a16:creationId xmlns:a16="http://schemas.microsoft.com/office/drawing/2014/main" id="{2A4113F2-7F55-85ED-2619-792436F5BDE7}"/>
              </a:ext>
            </a:extLst>
          </p:cNvPr>
          <p:cNvSpPr>
            <a:spLocks noChangeShapeType="1"/>
          </p:cNvSpPr>
          <p:nvPr/>
        </p:nvSpPr>
        <p:spPr bwMode="auto">
          <a:xfrm flipV="1">
            <a:off x="1752600" y="2895600"/>
            <a:ext cx="0" cy="2362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8" name="Line 46">
            <a:extLst>
              <a:ext uri="{FF2B5EF4-FFF2-40B4-BE49-F238E27FC236}">
                <a16:creationId xmlns:a16="http://schemas.microsoft.com/office/drawing/2014/main" id="{05AA888A-A159-EA4B-63D4-DA3F05FFDBC5}"/>
              </a:ext>
            </a:extLst>
          </p:cNvPr>
          <p:cNvSpPr>
            <a:spLocks noChangeShapeType="1"/>
          </p:cNvSpPr>
          <p:nvPr/>
        </p:nvSpPr>
        <p:spPr bwMode="auto">
          <a:xfrm>
            <a:off x="7010400" y="32004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79" name="Line 47">
            <a:extLst>
              <a:ext uri="{FF2B5EF4-FFF2-40B4-BE49-F238E27FC236}">
                <a16:creationId xmlns:a16="http://schemas.microsoft.com/office/drawing/2014/main" id="{ED4BF65E-A0D0-9A8C-C216-07156B73DBCB}"/>
              </a:ext>
            </a:extLst>
          </p:cNvPr>
          <p:cNvSpPr>
            <a:spLocks noChangeShapeType="1"/>
          </p:cNvSpPr>
          <p:nvPr/>
        </p:nvSpPr>
        <p:spPr bwMode="auto">
          <a:xfrm>
            <a:off x="5181600" y="39624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80" name="Line 48">
            <a:extLst>
              <a:ext uri="{FF2B5EF4-FFF2-40B4-BE49-F238E27FC236}">
                <a16:creationId xmlns:a16="http://schemas.microsoft.com/office/drawing/2014/main" id="{AB7E9A98-5D47-78A4-C97A-E06C236F4DAD}"/>
              </a:ext>
            </a:extLst>
          </p:cNvPr>
          <p:cNvSpPr>
            <a:spLocks noChangeShapeType="1"/>
          </p:cNvSpPr>
          <p:nvPr/>
        </p:nvSpPr>
        <p:spPr bwMode="auto">
          <a:xfrm flipH="1">
            <a:off x="5410200" y="37338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81" name="Line 49">
            <a:extLst>
              <a:ext uri="{FF2B5EF4-FFF2-40B4-BE49-F238E27FC236}">
                <a16:creationId xmlns:a16="http://schemas.microsoft.com/office/drawing/2014/main" id="{5CDD262C-93E3-BE9B-9F66-91666DCC7370}"/>
              </a:ext>
            </a:extLst>
          </p:cNvPr>
          <p:cNvSpPr>
            <a:spLocks noChangeShapeType="1"/>
          </p:cNvSpPr>
          <p:nvPr/>
        </p:nvSpPr>
        <p:spPr bwMode="auto">
          <a:xfrm>
            <a:off x="8229600" y="37338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82" name="Line 50">
            <a:extLst>
              <a:ext uri="{FF2B5EF4-FFF2-40B4-BE49-F238E27FC236}">
                <a16:creationId xmlns:a16="http://schemas.microsoft.com/office/drawing/2014/main" id="{40AE6845-BAC5-4CC0-B5FF-728F17DD37DC}"/>
              </a:ext>
            </a:extLst>
          </p:cNvPr>
          <p:cNvSpPr>
            <a:spLocks noChangeShapeType="1"/>
          </p:cNvSpPr>
          <p:nvPr/>
        </p:nvSpPr>
        <p:spPr bwMode="auto">
          <a:xfrm>
            <a:off x="8839200" y="38862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83" name="Line 51">
            <a:extLst>
              <a:ext uri="{FF2B5EF4-FFF2-40B4-BE49-F238E27FC236}">
                <a16:creationId xmlns:a16="http://schemas.microsoft.com/office/drawing/2014/main" id="{2E7D7407-F069-B683-F22B-26E5BEDB3594}"/>
              </a:ext>
            </a:extLst>
          </p:cNvPr>
          <p:cNvSpPr>
            <a:spLocks noChangeShapeType="1"/>
          </p:cNvSpPr>
          <p:nvPr/>
        </p:nvSpPr>
        <p:spPr bwMode="auto">
          <a:xfrm>
            <a:off x="4419600" y="19812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84" name="Line 52">
            <a:extLst>
              <a:ext uri="{FF2B5EF4-FFF2-40B4-BE49-F238E27FC236}">
                <a16:creationId xmlns:a16="http://schemas.microsoft.com/office/drawing/2014/main" id="{0BD1CAE1-8C54-E47B-29C6-88772C1106CD}"/>
              </a:ext>
            </a:extLst>
          </p:cNvPr>
          <p:cNvSpPr>
            <a:spLocks noChangeShapeType="1"/>
          </p:cNvSpPr>
          <p:nvPr/>
        </p:nvSpPr>
        <p:spPr bwMode="auto">
          <a:xfrm>
            <a:off x="4800600" y="1524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
        <p:nvSpPr>
          <p:cNvPr id="300085" name="Line 53">
            <a:extLst>
              <a:ext uri="{FF2B5EF4-FFF2-40B4-BE49-F238E27FC236}">
                <a16:creationId xmlns:a16="http://schemas.microsoft.com/office/drawing/2014/main" id="{820C9376-2C4E-22C7-C9AD-91BA46CEC16B}"/>
              </a:ext>
            </a:extLst>
          </p:cNvPr>
          <p:cNvSpPr>
            <a:spLocks noChangeShapeType="1"/>
          </p:cNvSpPr>
          <p:nvPr/>
        </p:nvSpPr>
        <p:spPr bwMode="auto">
          <a:xfrm>
            <a:off x="7467600" y="14478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sz="2800">
              <a:solidFill>
                <a:srgbClr val="000000"/>
              </a:solidFill>
              <a:latin typeface="Gill Sans" panose="020B0502020104020203" pitchFamily="34" charset="-79"/>
              <a:ea typeface="ヒラギノ角ゴ ProN W3" pitchFamily="48" charset="-128"/>
              <a:sym typeface="Gill Sans" panose="020B0502020104020203" pitchFamily="34" charset="-79"/>
            </a:endParaRPr>
          </a:p>
        </p:txBody>
      </p:sp>
    </p:spTree>
  </p:cSld>
  <p:clrMapOvr>
    <a:masterClrMapping/>
  </p:clrMapOvr>
  <p:transition>
    <p:circle/>
  </p:transition>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
                <a:srgbClr val="000000"/>
              </a:buClr>
              <a:defRPr/>
            </a:pPr>
            <a:endParaRPr lang="en-US" sz="1050" kern="0">
              <a:solidFill>
                <a:prstClr val="white"/>
              </a:solidFill>
              <a:latin typeface="Calibri"/>
              <a:sym typeface="Arial"/>
            </a:endParaRPr>
          </a:p>
        </p:txBody>
      </p:sp>
      <p:sp>
        <p:nvSpPr>
          <p:cNvPr id="1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4060" y="2797496"/>
            <a:ext cx="2606040" cy="13716"/>
          </a:xfrm>
          <a:custGeom>
            <a:avLst/>
            <a:gdLst>
              <a:gd name="connsiteX0" fmla="*/ 0 w 2606040"/>
              <a:gd name="connsiteY0" fmla="*/ 0 h 13716"/>
              <a:gd name="connsiteX1" fmla="*/ 625450 w 2606040"/>
              <a:gd name="connsiteY1" fmla="*/ 0 h 13716"/>
              <a:gd name="connsiteX2" fmla="*/ 1224839 w 2606040"/>
              <a:gd name="connsiteY2" fmla="*/ 0 h 13716"/>
              <a:gd name="connsiteX3" fmla="*/ 1824228 w 2606040"/>
              <a:gd name="connsiteY3" fmla="*/ 0 h 13716"/>
              <a:gd name="connsiteX4" fmla="*/ 2606040 w 2606040"/>
              <a:gd name="connsiteY4" fmla="*/ 0 h 13716"/>
              <a:gd name="connsiteX5" fmla="*/ 2606040 w 2606040"/>
              <a:gd name="connsiteY5" fmla="*/ 13716 h 13716"/>
              <a:gd name="connsiteX6" fmla="*/ 1902409 w 2606040"/>
              <a:gd name="connsiteY6" fmla="*/ 13716 h 13716"/>
              <a:gd name="connsiteX7" fmla="*/ 1276960 w 2606040"/>
              <a:gd name="connsiteY7" fmla="*/ 13716 h 13716"/>
              <a:gd name="connsiteX8" fmla="*/ 677570 w 2606040"/>
              <a:gd name="connsiteY8" fmla="*/ 13716 h 13716"/>
              <a:gd name="connsiteX9" fmla="*/ 0 w 2606040"/>
              <a:gd name="connsiteY9" fmla="*/ 13716 h 13716"/>
              <a:gd name="connsiteX10" fmla="*/ 0 w 2606040"/>
              <a:gd name="connsiteY10"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3716"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690" y="5728"/>
                  <a:pt x="2605650" y="7624"/>
                  <a:pt x="2606040" y="13716"/>
                </a:cubicBezTo>
                <a:cubicBezTo>
                  <a:pt x="2256758" y="26838"/>
                  <a:pt x="2173673" y="-17450"/>
                  <a:pt x="1902409" y="13716"/>
                </a:cubicBezTo>
                <a:cubicBezTo>
                  <a:pt x="1631145" y="44882"/>
                  <a:pt x="1461378" y="894"/>
                  <a:pt x="1276960" y="13716"/>
                </a:cubicBezTo>
                <a:cubicBezTo>
                  <a:pt x="1092542" y="26538"/>
                  <a:pt x="890442" y="8641"/>
                  <a:pt x="677570" y="13716"/>
                </a:cubicBezTo>
                <a:cubicBezTo>
                  <a:pt x="464698" y="18792"/>
                  <a:pt x="187648" y="31265"/>
                  <a:pt x="0" y="13716"/>
                </a:cubicBezTo>
                <a:cubicBezTo>
                  <a:pt x="-302" y="10335"/>
                  <a:pt x="417" y="4724"/>
                  <a:pt x="0" y="0"/>
                </a:cubicBezTo>
                <a:close/>
              </a:path>
              <a:path w="2606040" h="13716"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6569" y="5071"/>
                  <a:pt x="2606315" y="7437"/>
                  <a:pt x="2606040" y="13716"/>
                </a:cubicBezTo>
                <a:cubicBezTo>
                  <a:pt x="2393024" y="-2332"/>
                  <a:pt x="2191161" y="34687"/>
                  <a:pt x="1980590" y="13716"/>
                </a:cubicBezTo>
                <a:cubicBezTo>
                  <a:pt x="1770019" y="-7255"/>
                  <a:pt x="1476440" y="31542"/>
                  <a:pt x="1276960" y="13716"/>
                </a:cubicBezTo>
                <a:cubicBezTo>
                  <a:pt x="1077480" y="-4110"/>
                  <a:pt x="880988" y="37553"/>
                  <a:pt x="651510" y="13716"/>
                </a:cubicBezTo>
                <a:cubicBezTo>
                  <a:pt x="422032" y="-10121"/>
                  <a:pt x="130744" y="-6519"/>
                  <a:pt x="0" y="13716"/>
                </a:cubicBezTo>
                <a:cubicBezTo>
                  <a:pt x="198" y="8947"/>
                  <a:pt x="304" y="520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
                <a:srgbClr val="000000"/>
              </a:buClr>
              <a:defRPr/>
            </a:pPr>
            <a:endParaRPr lang="en-US" sz="1050" kern="0">
              <a:solidFill>
                <a:prstClr val="white"/>
              </a:solidFill>
              <a:latin typeface="Calibri"/>
              <a:sym typeface="Arial"/>
            </a:endParaRPr>
          </a:p>
        </p:txBody>
      </p:sp>
      <p:sp>
        <p:nvSpPr>
          <p:cNvPr id="3" name="TextBox 2">
            <a:extLst>
              <a:ext uri="{FF2B5EF4-FFF2-40B4-BE49-F238E27FC236}">
                <a16:creationId xmlns:a16="http://schemas.microsoft.com/office/drawing/2014/main" id="{5E249FB4-F713-DD49-A546-B7C20559E9E3}"/>
              </a:ext>
            </a:extLst>
          </p:cNvPr>
          <p:cNvSpPr txBox="1"/>
          <p:nvPr/>
        </p:nvSpPr>
        <p:spPr>
          <a:xfrm>
            <a:off x="145775" y="3041924"/>
            <a:ext cx="5367130" cy="2490501"/>
          </a:xfrm>
          <a:prstGeom prst="ellipse">
            <a:avLst/>
          </a:prstGeom>
        </p:spPr>
        <p:txBody>
          <a:bodyPr vert="horz" lIns="68580" tIns="34290" rIns="68580" bIns="34290" rtlCol="0">
            <a:noAutofit/>
          </a:bodyPr>
          <a:lstStyle/>
          <a:p>
            <a:pPr algn="ctr" defTabSz="685800">
              <a:lnSpc>
                <a:spcPct val="90000"/>
              </a:lnSpc>
              <a:spcBef>
                <a:spcPct val="0"/>
              </a:spcBef>
              <a:spcAft>
                <a:spcPts val="450"/>
              </a:spcAft>
              <a:defRPr/>
            </a:pPr>
            <a:r>
              <a:rPr lang="en-US" sz="4000" dirty="0">
                <a:solidFill>
                  <a:prstClr val="black"/>
                </a:solidFill>
                <a:latin typeface="Calibri"/>
                <a:cs typeface="Arial"/>
                <a:sym typeface="Arial"/>
              </a:rPr>
              <a:t>Use conversational moves to get the student to do the thinking. </a:t>
            </a:r>
          </a:p>
        </p:txBody>
      </p:sp>
      <p:pic>
        <p:nvPicPr>
          <p:cNvPr id="2" name="Picture 2" descr="Valuable Teaching Skills to Master: Classroom Tips | American University">
            <a:extLst>
              <a:ext uri="{FF2B5EF4-FFF2-40B4-BE49-F238E27FC236}">
                <a16:creationId xmlns:a16="http://schemas.microsoft.com/office/drawing/2014/main" id="{C5C691CC-3E71-CF40-9859-310C0E870F7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1"/>
          <a:stretch/>
        </p:blipFill>
        <p:spPr bwMode="auto">
          <a:xfrm>
            <a:off x="5340732" y="13716"/>
            <a:ext cx="6851268" cy="683056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56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2" name="Picture 2" descr="Valuable Teaching Skills to Master: Classroom Tips | American University">
            <a:extLst>
              <a:ext uri="{FF2B5EF4-FFF2-40B4-BE49-F238E27FC236}">
                <a16:creationId xmlns:a16="http://schemas.microsoft.com/office/drawing/2014/main" id="{C5C691CC-3E71-CF40-9859-310C0E870F7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1"/>
          <a:stretch/>
        </p:blipFill>
        <p:spPr bwMode="auto">
          <a:xfrm>
            <a:off x="3101009" y="-6382"/>
            <a:ext cx="9090991" cy="68169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Table&#10;&#10;Description automatically generated">
            <a:extLst>
              <a:ext uri="{FF2B5EF4-FFF2-40B4-BE49-F238E27FC236}">
                <a16:creationId xmlns:a16="http://schemas.microsoft.com/office/drawing/2014/main" id="{BD01936E-C5E9-3F40-A041-95E3A0F1F9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70250"/>
            <a:ext cx="5870714" cy="4073808"/>
          </a:xfrm>
          <a:prstGeom prst="rect">
            <a:avLst/>
          </a:prstGeom>
        </p:spPr>
      </p:pic>
      <p:sp>
        <p:nvSpPr>
          <p:cNvPr id="6" name="TextBox 5">
            <a:extLst>
              <a:ext uri="{FF2B5EF4-FFF2-40B4-BE49-F238E27FC236}">
                <a16:creationId xmlns:a16="http://schemas.microsoft.com/office/drawing/2014/main" id="{272CC54F-5A2E-CB4F-9B2D-973DCA33D80A}"/>
              </a:ext>
            </a:extLst>
          </p:cNvPr>
          <p:cNvSpPr txBox="1"/>
          <p:nvPr/>
        </p:nvSpPr>
        <p:spPr>
          <a:xfrm>
            <a:off x="1168947" y="6139240"/>
            <a:ext cx="2379882" cy="276999"/>
          </a:xfrm>
          <a:prstGeom prst="rect">
            <a:avLst/>
          </a:prstGeom>
          <a:noFill/>
        </p:spPr>
        <p:txBody>
          <a:bodyPr wrap="none" rtlCol="0">
            <a:spAutoFit/>
          </a:bodyPr>
          <a:lstStyle/>
          <a:p>
            <a:pPr defTabSz="342900">
              <a:defRPr/>
            </a:pPr>
            <a:r>
              <a:rPr lang="en-US" sz="1200" dirty="0">
                <a:solidFill>
                  <a:schemeClr val="bg1"/>
                </a:solidFill>
                <a:latin typeface="Calibri"/>
                <a:cs typeface="Arial"/>
                <a:sym typeface="Arial"/>
              </a:rPr>
              <a:t>Adapted from Michaels et al., 2016</a:t>
            </a:r>
          </a:p>
        </p:txBody>
      </p:sp>
    </p:spTree>
    <p:extLst>
      <p:ext uri="{BB962C8B-B14F-4D97-AF65-F5344CB8AC3E}">
        <p14:creationId xmlns:p14="http://schemas.microsoft.com/office/powerpoint/2010/main" val="50720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accent3">
                    <a:lumMod val="50000"/>
                  </a:schemeClr>
                </a:solidFill>
                <a:latin typeface="Aptos" panose="020B0004020202020204" pitchFamily="34" charset="0"/>
              </a:rPr>
              <a:t>Partners Conversation</a:t>
            </a:r>
          </a:p>
        </p:txBody>
      </p:sp>
      <p:pic>
        <p:nvPicPr>
          <p:cNvPr id="3" name="Picture 2" descr="Compass_ros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25170" y="116125"/>
            <a:ext cx="2257230" cy="2311527"/>
          </a:xfrm>
          <a:prstGeom prst="rect">
            <a:avLst/>
          </a:prstGeom>
        </p:spPr>
      </p:pic>
      <p:sp>
        <p:nvSpPr>
          <p:cNvPr id="4" name="TextBox 3"/>
          <p:cNvSpPr txBox="1"/>
          <p:nvPr/>
        </p:nvSpPr>
        <p:spPr>
          <a:xfrm>
            <a:off x="821634" y="2427652"/>
            <a:ext cx="9090991" cy="3170099"/>
          </a:xfrm>
          <a:prstGeom prst="rect">
            <a:avLst/>
          </a:prstGeom>
          <a:noFill/>
          <a:ln w="57150" cmpd="sng">
            <a:solidFill>
              <a:schemeClr val="accent3">
                <a:lumMod val="50000"/>
              </a:schemeClr>
            </a:solidFill>
            <a:prstDash val="dot"/>
          </a:ln>
        </p:spPr>
        <p:txBody>
          <a:bodyPr wrap="square" rtlCol="0">
            <a:spAutoFit/>
          </a:bodyPr>
          <a:lstStyle/>
          <a:p>
            <a:pPr algn="ctr" defTabSz="457200">
              <a:defRPr/>
            </a:pPr>
            <a:r>
              <a:rPr lang="en-US" sz="4000" dirty="0">
                <a:solidFill>
                  <a:prstClr val="black"/>
                </a:solidFill>
                <a:latin typeface="Aptos" panose="020B0004020202020204" pitchFamily="34" charset="0"/>
                <a:cs typeface="Century Gothic"/>
              </a:rPr>
              <a:t>Watch the following video and debrief examples you see of Mrs. Farrell’s use of prompts and cues with Xavier, a third-grade student who is struggling to read multisyllabic words. </a:t>
            </a:r>
          </a:p>
        </p:txBody>
      </p:sp>
    </p:spTree>
    <p:extLst>
      <p:ext uri="{BB962C8B-B14F-4D97-AF65-F5344CB8AC3E}">
        <p14:creationId xmlns:p14="http://schemas.microsoft.com/office/powerpoint/2010/main" val="7211760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1417984" y="1506312"/>
            <a:ext cx="9435546" cy="5632311"/>
          </a:xfrm>
          <a:prstGeom prst="rect">
            <a:avLst/>
          </a:prstGeom>
          <a:noFill/>
        </p:spPr>
        <p:txBody>
          <a:bodyPr wrap="square" rtlCol="0">
            <a:spAutoFit/>
          </a:bodyPr>
          <a:lstStyle/>
          <a:p>
            <a:pPr defTabSz="685800">
              <a:buClr>
                <a:srgbClr val="000000"/>
              </a:buClr>
              <a:defRPr/>
            </a:pPr>
            <a:r>
              <a:rPr lang="en-US" sz="3000" kern="0" dirty="0">
                <a:solidFill>
                  <a:prstClr val="white"/>
                </a:solidFill>
                <a:latin typeface="Arial"/>
                <a:cs typeface="Arial"/>
                <a:sym typeface="Arial"/>
              </a:rPr>
              <a:t>Why do you think Xavier read the word </a:t>
            </a:r>
            <a:r>
              <a:rPr lang="en-US" sz="3000" i="1" kern="0" dirty="0">
                <a:solidFill>
                  <a:prstClr val="white"/>
                </a:solidFill>
                <a:latin typeface="Arial"/>
                <a:cs typeface="Arial"/>
                <a:sym typeface="Arial"/>
              </a:rPr>
              <a:t>volcanic</a:t>
            </a:r>
            <a:r>
              <a:rPr lang="en-US" sz="3000" kern="0" dirty="0">
                <a:solidFill>
                  <a:prstClr val="white"/>
                </a:solidFill>
                <a:latin typeface="Arial"/>
                <a:cs typeface="Arial"/>
                <a:sym typeface="Arial"/>
              </a:rPr>
              <a:t> as </a:t>
            </a:r>
            <a:r>
              <a:rPr lang="en-US" sz="3000" i="1" kern="0" dirty="0">
                <a:solidFill>
                  <a:prstClr val="white"/>
                </a:solidFill>
                <a:latin typeface="Arial"/>
                <a:cs typeface="Arial"/>
                <a:sym typeface="Arial"/>
              </a:rPr>
              <a:t>volcano</a:t>
            </a:r>
            <a:r>
              <a:rPr lang="en-US" sz="3000" kern="0" dirty="0">
                <a:solidFill>
                  <a:prstClr val="white"/>
                </a:solidFill>
                <a:latin typeface="Arial"/>
                <a:cs typeface="Arial"/>
                <a:sym typeface="Arial"/>
              </a:rPr>
              <a:t> when he saw it,  before  he tried using the strategy he had just learned?</a:t>
            </a:r>
          </a:p>
          <a:p>
            <a:pPr defTabSz="685800">
              <a:buClr>
                <a:srgbClr val="000000"/>
              </a:buClr>
              <a:defRPr/>
            </a:pPr>
            <a:endParaRPr lang="en-US" sz="3000" kern="0" dirty="0">
              <a:solidFill>
                <a:prstClr val="white"/>
              </a:solidFill>
              <a:latin typeface="Arial"/>
              <a:cs typeface="Arial"/>
              <a:sym typeface="Arial"/>
            </a:endParaRPr>
          </a:p>
          <a:p>
            <a:pPr defTabSz="685800">
              <a:buClr>
                <a:srgbClr val="000000"/>
              </a:buClr>
              <a:defRPr/>
            </a:pPr>
            <a:r>
              <a:rPr lang="en-US" sz="3000" kern="0" dirty="0">
                <a:solidFill>
                  <a:prstClr val="white"/>
                </a:solidFill>
                <a:latin typeface="Arial"/>
                <a:cs typeface="Arial"/>
                <a:sym typeface="Arial"/>
              </a:rPr>
              <a:t>How does Ms. Farrell first respond when Xavier reads </a:t>
            </a:r>
            <a:r>
              <a:rPr lang="en-US" sz="3000" i="1" kern="0" dirty="0">
                <a:solidFill>
                  <a:prstClr val="white"/>
                </a:solidFill>
                <a:latin typeface="Arial"/>
                <a:cs typeface="Arial"/>
                <a:sym typeface="Arial"/>
              </a:rPr>
              <a:t>volcano</a:t>
            </a:r>
            <a:r>
              <a:rPr lang="en-US" sz="3000" kern="0" dirty="0">
                <a:solidFill>
                  <a:prstClr val="white"/>
                </a:solidFill>
                <a:latin typeface="Arial"/>
                <a:cs typeface="Arial"/>
                <a:sym typeface="Arial"/>
              </a:rPr>
              <a:t>? </a:t>
            </a:r>
          </a:p>
          <a:p>
            <a:pPr defTabSz="685800">
              <a:buClr>
                <a:srgbClr val="000000"/>
              </a:buClr>
              <a:defRPr/>
            </a:pPr>
            <a:endParaRPr lang="en-US" sz="3000" kern="0" dirty="0">
              <a:solidFill>
                <a:prstClr val="white"/>
              </a:solidFill>
              <a:latin typeface="Arial"/>
              <a:cs typeface="Arial"/>
              <a:sym typeface="Arial"/>
            </a:endParaRPr>
          </a:p>
          <a:p>
            <a:pPr defTabSz="685800">
              <a:buClr>
                <a:srgbClr val="000000"/>
              </a:buClr>
              <a:defRPr/>
            </a:pPr>
            <a:r>
              <a:rPr lang="en-US" sz="3000" kern="0" dirty="0">
                <a:solidFill>
                  <a:prstClr val="white"/>
                </a:solidFill>
                <a:latin typeface="Arial"/>
                <a:cs typeface="Arial"/>
                <a:sym typeface="Arial"/>
              </a:rPr>
              <a:t>What does Ms. Farrell do after she coaches Xavier to read the last syllable /</a:t>
            </a:r>
            <a:r>
              <a:rPr lang="en-US" sz="3000" kern="0" dirty="0" err="1">
                <a:solidFill>
                  <a:prstClr val="white"/>
                </a:solidFill>
                <a:latin typeface="Arial"/>
                <a:cs typeface="Arial"/>
                <a:sym typeface="Arial"/>
              </a:rPr>
              <a:t>ic</a:t>
            </a:r>
            <a:r>
              <a:rPr lang="en-US" sz="3000" kern="0" dirty="0">
                <a:solidFill>
                  <a:prstClr val="white"/>
                </a:solidFill>
                <a:latin typeface="Arial"/>
                <a:cs typeface="Arial"/>
                <a:sym typeface="Arial"/>
              </a:rPr>
              <a:t>/ correctly? </a:t>
            </a:r>
          </a:p>
          <a:p>
            <a:pPr defTabSz="685800">
              <a:buClr>
                <a:srgbClr val="000000"/>
              </a:buClr>
              <a:defRPr/>
            </a:pPr>
            <a:endParaRPr lang="en-US" sz="3000" kern="0" dirty="0">
              <a:solidFill>
                <a:prstClr val="white"/>
              </a:solidFill>
              <a:latin typeface="Arial"/>
              <a:cs typeface="Arial"/>
              <a:sym typeface="Arial"/>
            </a:endParaRPr>
          </a:p>
          <a:p>
            <a:pPr defTabSz="685800">
              <a:buClr>
                <a:srgbClr val="000000"/>
              </a:buClr>
              <a:defRPr/>
            </a:pPr>
            <a:endParaRPr lang="en-US" sz="3000" kern="0" dirty="0">
              <a:solidFill>
                <a:prstClr val="white"/>
              </a:solidFill>
              <a:latin typeface="Arial"/>
              <a:cs typeface="Arial"/>
              <a:sym typeface="Arial"/>
            </a:endParaRPr>
          </a:p>
          <a:p>
            <a:pPr defTabSz="685800">
              <a:buClr>
                <a:srgbClr val="000000"/>
              </a:buClr>
              <a:defRPr/>
            </a:pPr>
            <a:endParaRPr lang="en-US" sz="3000" kern="0" dirty="0">
              <a:solidFill>
                <a:prstClr val="white"/>
              </a:solidFill>
              <a:latin typeface="Arial"/>
              <a:cs typeface="Arial"/>
              <a:sym typeface="Arial"/>
            </a:endParaRPr>
          </a:p>
        </p:txBody>
      </p:sp>
    </p:spTree>
    <p:extLst>
      <p:ext uri="{BB962C8B-B14F-4D97-AF65-F5344CB8AC3E}">
        <p14:creationId xmlns:p14="http://schemas.microsoft.com/office/powerpoint/2010/main" val="900670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hild raising her hand&#10;&#10;Description automatically generated">
            <a:extLst>
              <a:ext uri="{FF2B5EF4-FFF2-40B4-BE49-F238E27FC236}">
                <a16:creationId xmlns:a16="http://schemas.microsoft.com/office/drawing/2014/main" id="{872DFFDF-FCE3-D316-B982-4834AD79965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560" y="0"/>
            <a:ext cx="12447120" cy="6858000"/>
          </a:xfrm>
          <a:prstGeom prst="rect">
            <a:avLst/>
          </a:prstGeom>
        </p:spPr>
      </p:pic>
      <p:sp>
        <p:nvSpPr>
          <p:cNvPr id="5" name="TextBox 4">
            <a:extLst>
              <a:ext uri="{FF2B5EF4-FFF2-40B4-BE49-F238E27FC236}">
                <a16:creationId xmlns:a16="http://schemas.microsoft.com/office/drawing/2014/main" id="{B52C4F9D-69AC-786F-3F9D-3097D3D1F9A7}"/>
              </a:ext>
            </a:extLst>
          </p:cNvPr>
          <p:cNvSpPr txBox="1"/>
          <p:nvPr/>
        </p:nvSpPr>
        <p:spPr>
          <a:xfrm>
            <a:off x="970076" y="567559"/>
            <a:ext cx="10792122" cy="861774"/>
          </a:xfrm>
          <a:prstGeom prst="rect">
            <a:avLst/>
          </a:prstGeom>
          <a:noFill/>
        </p:spPr>
        <p:txBody>
          <a:bodyPr wrap="none" rtlCol="0">
            <a:spAutoFit/>
          </a:bodyPr>
          <a:lstStyle/>
          <a:p>
            <a:pPr algn="ctr" defTabSz="914377">
              <a:defRPr/>
            </a:pPr>
            <a:r>
              <a:rPr lang="en-US" sz="3200" b="1" dirty="0">
                <a:solidFill>
                  <a:prstClr val="white"/>
                </a:solidFill>
                <a:latin typeface="Aptos" panose="020B0004020202020204" pitchFamily="34" charset="0"/>
                <a:cs typeface="Arial"/>
                <a:sym typeface="Arial"/>
              </a:rPr>
              <a:t>3 Characteristics of Trajectory-changing Schools</a:t>
            </a:r>
          </a:p>
          <a:p>
            <a:pPr defTabSz="914377">
              <a:defRPr/>
            </a:pPr>
            <a:endParaRPr lang="en-US" dirty="0">
              <a:solidFill>
                <a:prstClr val="black"/>
              </a:solidFill>
              <a:latin typeface="Calibri" panose="020F0502020204030204"/>
              <a:cs typeface="Arial"/>
              <a:sym typeface="Arial"/>
            </a:endParaRPr>
          </a:p>
        </p:txBody>
      </p:sp>
      <p:sp>
        <p:nvSpPr>
          <p:cNvPr id="6" name="TextBox 5">
            <a:extLst>
              <a:ext uri="{FF2B5EF4-FFF2-40B4-BE49-F238E27FC236}">
                <a16:creationId xmlns:a16="http://schemas.microsoft.com/office/drawing/2014/main" id="{CF45B6CE-D4EB-C5F7-2562-FCF434E2B1BD}"/>
              </a:ext>
            </a:extLst>
          </p:cNvPr>
          <p:cNvSpPr txBox="1"/>
          <p:nvPr/>
        </p:nvSpPr>
        <p:spPr>
          <a:xfrm>
            <a:off x="599091" y="1187670"/>
            <a:ext cx="4687615" cy="2092881"/>
          </a:xfrm>
          <a:prstGeom prst="rect">
            <a:avLst/>
          </a:prstGeom>
          <a:noFill/>
        </p:spPr>
        <p:txBody>
          <a:bodyPr wrap="square" rtlCol="0">
            <a:spAutoFit/>
          </a:bodyPr>
          <a:lstStyle/>
          <a:p>
            <a:pPr defTabSz="914377">
              <a:defRPr/>
            </a:pPr>
            <a:r>
              <a:rPr lang="en-US" sz="2800" b="1" dirty="0">
                <a:solidFill>
                  <a:prstClr val="white"/>
                </a:solidFill>
                <a:latin typeface="Aptos" panose="020B0004020202020204" pitchFamily="34" charset="0"/>
                <a:cs typeface="Arial"/>
                <a:sym typeface="Arial"/>
              </a:rPr>
              <a:t>Belonging</a:t>
            </a:r>
            <a:r>
              <a:rPr lang="en-US" sz="2800" dirty="0">
                <a:solidFill>
                  <a:prstClr val="white"/>
                </a:solidFill>
                <a:latin typeface="Aptos" panose="020B0004020202020204" pitchFamily="34" charset="0"/>
                <a:cs typeface="Arial"/>
                <a:sym typeface="Arial"/>
              </a:rPr>
              <a:t>: Schools create an emotional climate for learning that activates students’ ability to excel. </a:t>
            </a:r>
          </a:p>
          <a:p>
            <a:pPr defTabSz="914377">
              <a:defRPr/>
            </a:pPr>
            <a:endParaRPr lang="en-US" dirty="0">
              <a:solidFill>
                <a:prstClr val="black"/>
              </a:solidFill>
              <a:latin typeface="Calibri" panose="020F0502020204030204"/>
              <a:cs typeface="Arial"/>
              <a:sym typeface="Arial"/>
            </a:endParaRPr>
          </a:p>
        </p:txBody>
      </p:sp>
      <p:sp>
        <p:nvSpPr>
          <p:cNvPr id="2" name="Frame 1">
            <a:extLst>
              <a:ext uri="{FF2B5EF4-FFF2-40B4-BE49-F238E27FC236}">
                <a16:creationId xmlns:a16="http://schemas.microsoft.com/office/drawing/2014/main" id="{D731A916-5C52-146F-2B2E-256D72D73340}"/>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89981624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2062843" y="1506312"/>
            <a:ext cx="8156122" cy="2877711"/>
          </a:xfrm>
          <a:prstGeom prst="rect">
            <a:avLst/>
          </a:prstGeom>
          <a:noFill/>
        </p:spPr>
        <p:txBody>
          <a:bodyPr wrap="square" rtlCol="0">
            <a:spAutoFit/>
          </a:bodyPr>
          <a:lstStyle/>
          <a:p>
            <a:pPr defTabSz="685800">
              <a:buClr>
                <a:srgbClr val="000000"/>
              </a:buClr>
              <a:defRPr/>
            </a:pPr>
            <a:r>
              <a:rPr lang="en-US" sz="4000" kern="0" dirty="0">
                <a:solidFill>
                  <a:prstClr val="white"/>
                </a:solidFill>
                <a:latin typeface="Arial"/>
                <a:cs typeface="Arial"/>
                <a:sym typeface="Arial"/>
              </a:rPr>
              <a:t>Why do you think Xavier read the word </a:t>
            </a:r>
            <a:r>
              <a:rPr lang="en-US" sz="4000" i="1" kern="0" dirty="0">
                <a:solidFill>
                  <a:prstClr val="white"/>
                </a:solidFill>
                <a:latin typeface="Arial"/>
                <a:cs typeface="Arial"/>
                <a:sym typeface="Arial"/>
              </a:rPr>
              <a:t>volcanic</a:t>
            </a:r>
            <a:r>
              <a:rPr lang="en-US" sz="4000" kern="0" dirty="0">
                <a:solidFill>
                  <a:prstClr val="white"/>
                </a:solidFill>
                <a:latin typeface="Arial"/>
                <a:cs typeface="Arial"/>
                <a:sym typeface="Arial"/>
              </a:rPr>
              <a:t> as </a:t>
            </a:r>
            <a:r>
              <a:rPr lang="en-US" sz="4000" i="1" kern="0" dirty="0">
                <a:solidFill>
                  <a:prstClr val="white"/>
                </a:solidFill>
                <a:latin typeface="Arial"/>
                <a:cs typeface="Arial"/>
                <a:sym typeface="Arial"/>
              </a:rPr>
              <a:t>volcano</a:t>
            </a:r>
            <a:r>
              <a:rPr lang="en-US" sz="4000" kern="0" dirty="0">
                <a:solidFill>
                  <a:prstClr val="white"/>
                </a:solidFill>
                <a:latin typeface="Arial"/>
                <a:cs typeface="Arial"/>
                <a:sym typeface="Arial"/>
              </a:rPr>
              <a:t> when he saw it,  before  he tried using the strategy he had just learned?</a:t>
            </a:r>
          </a:p>
          <a:p>
            <a:pPr defTabSz="685800">
              <a:buClr>
                <a:srgbClr val="000000"/>
              </a:buClr>
              <a:defRPr/>
            </a:pPr>
            <a:endParaRPr lang="en-US" sz="2100" kern="0" dirty="0">
              <a:solidFill>
                <a:prstClr val="white"/>
              </a:solidFill>
              <a:latin typeface="Arial"/>
              <a:cs typeface="Arial"/>
              <a:sym typeface="Arial"/>
            </a:endParaRPr>
          </a:p>
        </p:txBody>
      </p:sp>
    </p:spTree>
    <p:extLst>
      <p:ext uri="{BB962C8B-B14F-4D97-AF65-F5344CB8AC3E}">
        <p14:creationId xmlns:p14="http://schemas.microsoft.com/office/powerpoint/2010/main" val="1218083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2062843" y="1506312"/>
            <a:ext cx="8156122" cy="2262158"/>
          </a:xfrm>
          <a:prstGeom prst="rect">
            <a:avLst/>
          </a:prstGeom>
          <a:noFill/>
        </p:spPr>
        <p:txBody>
          <a:bodyPr wrap="square" rtlCol="0">
            <a:spAutoFit/>
          </a:bodyPr>
          <a:lstStyle/>
          <a:p>
            <a:pPr defTabSz="685800">
              <a:buClr>
                <a:srgbClr val="000000"/>
              </a:buClr>
              <a:defRPr/>
            </a:pPr>
            <a:endParaRPr lang="en-US" sz="2100" kern="0" dirty="0">
              <a:solidFill>
                <a:prstClr val="white"/>
              </a:solidFill>
              <a:latin typeface="Arial"/>
              <a:cs typeface="Arial"/>
              <a:sym typeface="Arial"/>
            </a:endParaRPr>
          </a:p>
          <a:p>
            <a:pPr defTabSz="685800">
              <a:buClr>
                <a:srgbClr val="000000"/>
              </a:buClr>
              <a:defRPr/>
            </a:pPr>
            <a:r>
              <a:rPr lang="en-US" sz="4000" i="1" kern="0" dirty="0">
                <a:solidFill>
                  <a:prstClr val="white"/>
                </a:solidFill>
                <a:latin typeface="Arial"/>
                <a:cs typeface="Arial"/>
                <a:sym typeface="Arial"/>
              </a:rPr>
              <a:t>Volcano is a familiar word for him. He saw the first part of the word and guessed. </a:t>
            </a:r>
          </a:p>
        </p:txBody>
      </p:sp>
    </p:spTree>
    <p:extLst>
      <p:ext uri="{BB962C8B-B14F-4D97-AF65-F5344CB8AC3E}">
        <p14:creationId xmlns:p14="http://schemas.microsoft.com/office/powerpoint/2010/main" val="3639208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2062843" y="1506311"/>
            <a:ext cx="8156122" cy="1646605"/>
          </a:xfrm>
          <a:prstGeom prst="rect">
            <a:avLst/>
          </a:prstGeom>
          <a:noFill/>
        </p:spPr>
        <p:txBody>
          <a:bodyPr wrap="square" rtlCol="0">
            <a:spAutoFit/>
          </a:bodyPr>
          <a:lstStyle/>
          <a:p>
            <a:pPr defTabSz="685800">
              <a:buClr>
                <a:srgbClr val="000000"/>
              </a:buClr>
              <a:defRPr/>
            </a:pPr>
            <a:r>
              <a:rPr lang="en-US" sz="4000" kern="0" dirty="0">
                <a:solidFill>
                  <a:prstClr val="white"/>
                </a:solidFill>
                <a:latin typeface="Arial"/>
                <a:cs typeface="Arial"/>
                <a:sym typeface="Arial"/>
              </a:rPr>
              <a:t>How does Ms. Farrell first respond when Xavier reads </a:t>
            </a:r>
            <a:r>
              <a:rPr lang="en-US" sz="4000" i="1" kern="0" dirty="0">
                <a:solidFill>
                  <a:prstClr val="white"/>
                </a:solidFill>
                <a:latin typeface="Arial"/>
                <a:cs typeface="Arial"/>
                <a:sym typeface="Arial"/>
              </a:rPr>
              <a:t>volcano</a:t>
            </a:r>
            <a:r>
              <a:rPr lang="en-US" sz="4000" kern="0" dirty="0">
                <a:solidFill>
                  <a:prstClr val="white"/>
                </a:solidFill>
                <a:latin typeface="Arial"/>
                <a:cs typeface="Arial"/>
                <a:sym typeface="Arial"/>
              </a:rPr>
              <a:t>? </a:t>
            </a:r>
          </a:p>
          <a:p>
            <a:pPr defTabSz="685800">
              <a:buClr>
                <a:srgbClr val="000000"/>
              </a:buClr>
              <a:defRPr/>
            </a:pPr>
            <a:endParaRPr lang="en-US" sz="2100" kern="0" dirty="0">
              <a:solidFill>
                <a:prstClr val="white"/>
              </a:solidFill>
              <a:latin typeface="Arial"/>
              <a:cs typeface="Arial"/>
              <a:sym typeface="Arial"/>
            </a:endParaRPr>
          </a:p>
        </p:txBody>
      </p:sp>
    </p:spTree>
    <p:extLst>
      <p:ext uri="{BB962C8B-B14F-4D97-AF65-F5344CB8AC3E}">
        <p14:creationId xmlns:p14="http://schemas.microsoft.com/office/powerpoint/2010/main" val="307594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2062843" y="1506312"/>
            <a:ext cx="8156122" cy="3785652"/>
          </a:xfrm>
          <a:prstGeom prst="rect">
            <a:avLst/>
          </a:prstGeom>
          <a:noFill/>
        </p:spPr>
        <p:txBody>
          <a:bodyPr wrap="square" rtlCol="0">
            <a:spAutoFit/>
          </a:bodyPr>
          <a:lstStyle/>
          <a:p>
            <a:pPr defTabSz="685800">
              <a:buClr>
                <a:srgbClr val="000000"/>
              </a:buClr>
              <a:defRPr/>
            </a:pPr>
            <a:endParaRPr lang="en-US" sz="4000" kern="0" dirty="0">
              <a:solidFill>
                <a:prstClr val="white"/>
              </a:solidFill>
              <a:latin typeface="Arial"/>
              <a:cs typeface="Arial"/>
              <a:sym typeface="Arial"/>
            </a:endParaRPr>
          </a:p>
          <a:p>
            <a:pPr defTabSz="685800">
              <a:buClr>
                <a:srgbClr val="000000"/>
              </a:buClr>
              <a:defRPr/>
            </a:pPr>
            <a:r>
              <a:rPr lang="en-US" sz="4000" i="1" kern="0" dirty="0">
                <a:solidFill>
                  <a:prstClr val="white"/>
                </a:solidFill>
                <a:latin typeface="Arial"/>
                <a:cs typeface="Arial"/>
                <a:sym typeface="Arial"/>
              </a:rPr>
              <a:t>She tells him he got the first syllable right. She does that so he knows he got the first part right and doesn’t get discouraged (positive error correction.)  </a:t>
            </a:r>
          </a:p>
        </p:txBody>
      </p:sp>
    </p:spTree>
    <p:extLst>
      <p:ext uri="{BB962C8B-B14F-4D97-AF65-F5344CB8AC3E}">
        <p14:creationId xmlns:p14="http://schemas.microsoft.com/office/powerpoint/2010/main" val="227691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2062843" y="1506312"/>
            <a:ext cx="8156122" cy="2262158"/>
          </a:xfrm>
          <a:prstGeom prst="rect">
            <a:avLst/>
          </a:prstGeom>
          <a:noFill/>
        </p:spPr>
        <p:txBody>
          <a:bodyPr wrap="square" rtlCol="0">
            <a:spAutoFit/>
          </a:bodyPr>
          <a:lstStyle/>
          <a:p>
            <a:pPr defTabSz="685800">
              <a:buClr>
                <a:srgbClr val="000000"/>
              </a:buClr>
              <a:defRPr/>
            </a:pPr>
            <a:r>
              <a:rPr lang="en-US" sz="4000" kern="0" dirty="0">
                <a:solidFill>
                  <a:prstClr val="white"/>
                </a:solidFill>
                <a:latin typeface="Arial"/>
                <a:cs typeface="Arial"/>
                <a:sym typeface="Arial"/>
              </a:rPr>
              <a:t>What does Ms. Farrell do after she coaches Xavier to read the last syllable /</a:t>
            </a:r>
            <a:r>
              <a:rPr lang="en-US" sz="4000" kern="0" dirty="0" err="1">
                <a:solidFill>
                  <a:prstClr val="white"/>
                </a:solidFill>
                <a:latin typeface="Arial"/>
                <a:cs typeface="Arial"/>
                <a:sym typeface="Arial"/>
              </a:rPr>
              <a:t>ic</a:t>
            </a:r>
            <a:r>
              <a:rPr lang="en-US" sz="4000" kern="0" dirty="0">
                <a:solidFill>
                  <a:prstClr val="white"/>
                </a:solidFill>
                <a:latin typeface="Arial"/>
                <a:cs typeface="Arial"/>
                <a:sym typeface="Arial"/>
              </a:rPr>
              <a:t>/ correctly? </a:t>
            </a:r>
          </a:p>
          <a:p>
            <a:pPr defTabSz="685800">
              <a:buClr>
                <a:srgbClr val="000000"/>
              </a:buClr>
              <a:defRPr/>
            </a:pPr>
            <a:endParaRPr lang="en-US" sz="2100" kern="0" dirty="0">
              <a:solidFill>
                <a:prstClr val="white"/>
              </a:solidFill>
              <a:latin typeface="Arial"/>
              <a:cs typeface="Arial"/>
              <a:sym typeface="Arial"/>
            </a:endParaRPr>
          </a:p>
        </p:txBody>
      </p:sp>
    </p:spTree>
    <p:extLst>
      <p:ext uri="{BB962C8B-B14F-4D97-AF65-F5344CB8AC3E}">
        <p14:creationId xmlns:p14="http://schemas.microsoft.com/office/powerpoint/2010/main" val="413329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9FAB38-B7E6-1C76-D873-FD45330EE532}"/>
              </a:ext>
            </a:extLst>
          </p:cNvPr>
          <p:cNvSpPr txBox="1"/>
          <p:nvPr/>
        </p:nvSpPr>
        <p:spPr>
          <a:xfrm>
            <a:off x="2062843" y="1506312"/>
            <a:ext cx="8156122" cy="4724370"/>
          </a:xfrm>
          <a:prstGeom prst="rect">
            <a:avLst/>
          </a:prstGeom>
          <a:noFill/>
        </p:spPr>
        <p:txBody>
          <a:bodyPr wrap="square" rtlCol="0">
            <a:spAutoFit/>
          </a:bodyPr>
          <a:lstStyle/>
          <a:p>
            <a:pPr defTabSz="685800">
              <a:buClr>
                <a:srgbClr val="000000"/>
              </a:buClr>
              <a:defRPr/>
            </a:pPr>
            <a:endParaRPr lang="en-US" sz="2100" kern="0" dirty="0">
              <a:solidFill>
                <a:prstClr val="white"/>
              </a:solidFill>
              <a:latin typeface="Arial"/>
              <a:cs typeface="Arial"/>
              <a:sym typeface="Arial"/>
            </a:endParaRPr>
          </a:p>
          <a:p>
            <a:pPr defTabSz="685800">
              <a:buClr>
                <a:srgbClr val="000000"/>
              </a:buClr>
              <a:defRPr/>
            </a:pPr>
            <a:r>
              <a:rPr lang="en-US" sz="4000" i="1" kern="0" dirty="0">
                <a:solidFill>
                  <a:prstClr val="white"/>
                </a:solidFill>
                <a:latin typeface="Arial"/>
                <a:cs typeface="Arial"/>
                <a:sym typeface="Arial"/>
              </a:rPr>
              <a:t>She responds, “Those are vowels. What’s the first syllable?” She gives this response because she realizes he has confused vowels and syllables and just needs a gentle hint to know he is supposed to name syllables. </a:t>
            </a:r>
          </a:p>
        </p:txBody>
      </p:sp>
    </p:spTree>
    <p:extLst>
      <p:ext uri="{BB962C8B-B14F-4D97-AF65-F5344CB8AC3E}">
        <p14:creationId xmlns:p14="http://schemas.microsoft.com/office/powerpoint/2010/main" val="365559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9E75D15-CF17-4901-A858-1470ED6597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sym typeface="Arial"/>
            </a:endParaRPr>
          </a:p>
        </p:txBody>
      </p:sp>
      <p:sp>
        <p:nvSpPr>
          <p:cNvPr id="17" name="Rectangle 16">
            <a:extLst>
              <a:ext uri="{FF2B5EF4-FFF2-40B4-BE49-F238E27FC236}">
                <a16:creationId xmlns:a16="http://schemas.microsoft.com/office/drawing/2014/main" id="{BDF323B8-8C06-4F56-BB4B-B8857128A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sym typeface="Arial"/>
            </a:endParaRPr>
          </a:p>
        </p:txBody>
      </p:sp>
      <p:pic>
        <p:nvPicPr>
          <p:cNvPr id="5" name="Picture 4" descr="A diagram of a student responsibility&#10;&#10;Description automatically generated">
            <a:extLst>
              <a:ext uri="{FF2B5EF4-FFF2-40B4-BE49-F238E27FC236}">
                <a16:creationId xmlns:a16="http://schemas.microsoft.com/office/drawing/2014/main" id="{7286D1E3-0E94-F664-DA98-05107D222A8D}"/>
              </a:ext>
            </a:extLst>
          </p:cNvPr>
          <p:cNvPicPr>
            <a:picLocks noChangeAspect="1"/>
          </p:cNvPicPr>
          <p:nvPr/>
        </p:nvPicPr>
        <p:blipFill>
          <a:blip r:embed="rId3"/>
          <a:stretch>
            <a:fillRect/>
          </a:stretch>
        </p:blipFill>
        <p:spPr>
          <a:xfrm>
            <a:off x="2167227" y="786901"/>
            <a:ext cx="7857548" cy="5284201"/>
          </a:xfrm>
          <a:prstGeom prst="rect">
            <a:avLst/>
          </a:prstGeom>
        </p:spPr>
      </p:pic>
    </p:spTree>
    <p:extLst>
      <p:ext uri="{BB962C8B-B14F-4D97-AF65-F5344CB8AC3E}">
        <p14:creationId xmlns:p14="http://schemas.microsoft.com/office/powerpoint/2010/main" val="3135149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21F3117-A8AB-011C-9CBE-801B3125E496}"/>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5" name="TextBox 4">
            <a:extLst>
              <a:ext uri="{FF2B5EF4-FFF2-40B4-BE49-F238E27FC236}">
                <a16:creationId xmlns:a16="http://schemas.microsoft.com/office/drawing/2014/main" id="{77C5409E-38F2-B460-D27F-ADDB402188EA}"/>
              </a:ext>
            </a:extLst>
          </p:cNvPr>
          <p:cNvSpPr txBox="1"/>
          <p:nvPr/>
        </p:nvSpPr>
        <p:spPr>
          <a:xfrm>
            <a:off x="630936" y="639520"/>
            <a:ext cx="3429000" cy="1719072"/>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defRPr/>
            </a:pPr>
            <a:r>
              <a:rPr lang="en-US" sz="3400" b="1" dirty="0">
                <a:solidFill>
                  <a:prstClr val="black"/>
                </a:solidFill>
                <a:latin typeface="Aptos" panose="020B0004020202020204" pitchFamily="34" charset="0"/>
                <a:cs typeface="Arial"/>
                <a:sym typeface="Arial"/>
              </a:rPr>
              <a:t>3 Characteristics of Trajectory-changing Schools</a:t>
            </a:r>
          </a:p>
          <a:p>
            <a:pPr defTabSz="914377">
              <a:lnSpc>
                <a:spcPct val="90000"/>
              </a:lnSpc>
              <a:spcBef>
                <a:spcPct val="0"/>
              </a:spcBef>
              <a:spcAft>
                <a:spcPts val="600"/>
              </a:spcAft>
              <a:defRPr/>
            </a:pPr>
            <a:endParaRPr lang="en-US" sz="3400" dirty="0">
              <a:solidFill>
                <a:prstClr val="black"/>
              </a:solidFill>
              <a:latin typeface="Calibri Light" panose="020F0302020204030204"/>
              <a:cs typeface="Arial"/>
              <a:sym typeface="Arial"/>
            </a:endParaRPr>
          </a:p>
        </p:txBody>
      </p:sp>
      <p:sp>
        <p:nvSpPr>
          <p:cNvPr id="20"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9"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6" name="TextBox 5">
            <a:extLst>
              <a:ext uri="{FF2B5EF4-FFF2-40B4-BE49-F238E27FC236}">
                <a16:creationId xmlns:a16="http://schemas.microsoft.com/office/drawing/2014/main" id="{3EB28435-1AA1-FBD0-CA5C-58F454354FD6}"/>
              </a:ext>
            </a:extLst>
          </p:cNvPr>
          <p:cNvSpPr txBox="1"/>
          <p:nvPr/>
        </p:nvSpPr>
        <p:spPr>
          <a:xfrm>
            <a:off x="457201" y="2768870"/>
            <a:ext cx="4118631" cy="3701591"/>
          </a:xfrm>
          <a:prstGeom prst="rect">
            <a:avLst/>
          </a:prstGeom>
        </p:spPr>
        <p:txBody>
          <a:bodyPr vert="horz" lIns="91440" tIns="45720" rIns="91440" bIns="45720" rtlCol="0" anchor="t">
            <a:normAutofit fontScale="85000" lnSpcReduction="20000"/>
          </a:bodyPr>
          <a:lstStyle/>
          <a:p>
            <a:pPr indent="-228594" defTabSz="914377">
              <a:lnSpc>
                <a:spcPct val="90000"/>
              </a:lnSpc>
              <a:spcAft>
                <a:spcPts val="600"/>
              </a:spcAft>
              <a:buFont typeface="Arial" panose="020B0604020202020204" pitchFamily="34" charset="0"/>
              <a:buChar char="•"/>
              <a:defRPr/>
            </a:pPr>
            <a:endParaRPr lang="en-US" sz="2400" dirty="0">
              <a:solidFill>
                <a:prstClr val="black"/>
              </a:solidFill>
              <a:latin typeface="Calibri" panose="020F0502020204030204"/>
              <a:cs typeface="Arial"/>
              <a:sym typeface="Arial"/>
            </a:endParaRPr>
          </a:p>
          <a:p>
            <a:pPr algn="ctr" defTabSz="914377">
              <a:lnSpc>
                <a:spcPct val="90000"/>
              </a:lnSpc>
              <a:spcAft>
                <a:spcPts val="600"/>
              </a:spcAft>
              <a:defRPr/>
            </a:pPr>
            <a:r>
              <a:rPr lang="en-US" sz="3600" b="1" dirty="0">
                <a:solidFill>
                  <a:prstClr val="black"/>
                </a:solidFill>
                <a:latin typeface="Aptos" panose="020B0004020202020204" pitchFamily="34" charset="0"/>
                <a:cs typeface="Arial"/>
                <a:sym typeface="Arial"/>
              </a:rPr>
              <a:t>Consistency: </a:t>
            </a:r>
          </a:p>
          <a:p>
            <a:pPr algn="ctr" defTabSz="914377">
              <a:lnSpc>
                <a:spcPct val="90000"/>
              </a:lnSpc>
              <a:spcAft>
                <a:spcPts val="600"/>
              </a:spcAft>
              <a:defRPr/>
            </a:pPr>
            <a:r>
              <a:rPr lang="en-US" sz="3600" dirty="0">
                <a:solidFill>
                  <a:prstClr val="black"/>
                </a:solidFill>
                <a:latin typeface="Aptos" panose="020B0004020202020204" pitchFamily="34" charset="0"/>
                <a:cs typeface="Arial"/>
                <a:sym typeface="Arial"/>
              </a:rPr>
              <a:t>Schools deliver consistently good teaching and grade-level content for all students.</a:t>
            </a:r>
          </a:p>
          <a:p>
            <a:pPr algn="ctr" defTabSz="914377">
              <a:lnSpc>
                <a:spcPct val="90000"/>
              </a:lnSpc>
              <a:spcAft>
                <a:spcPts val="600"/>
              </a:spcAft>
              <a:defRPr/>
            </a:pPr>
            <a:endParaRPr lang="en-US" sz="3600" dirty="0">
              <a:solidFill>
                <a:prstClr val="black"/>
              </a:solidFill>
              <a:latin typeface="Aptos" panose="020B0004020202020204" pitchFamily="34" charset="0"/>
              <a:cs typeface="Arial"/>
              <a:sym typeface="Arial"/>
            </a:endParaRPr>
          </a:p>
          <a:p>
            <a:pPr algn="ctr" defTabSz="914377">
              <a:lnSpc>
                <a:spcPct val="90000"/>
              </a:lnSpc>
              <a:spcAft>
                <a:spcPts val="600"/>
              </a:spcAft>
              <a:defRPr/>
            </a:pPr>
            <a:r>
              <a:rPr lang="en-US" sz="3600" dirty="0">
                <a:solidFill>
                  <a:prstClr val="black"/>
                </a:solidFill>
                <a:latin typeface="Aptos" panose="020B0004020202020204" pitchFamily="34" charset="0"/>
                <a:cs typeface="Arial"/>
                <a:sym typeface="Arial"/>
              </a:rPr>
              <a:t> 9 out of 10 classrooms were rated as “good” or “strong” instruction. </a:t>
            </a:r>
          </a:p>
          <a:p>
            <a:pPr indent="-228594" defTabSz="914377">
              <a:lnSpc>
                <a:spcPct val="90000"/>
              </a:lnSpc>
              <a:spcAft>
                <a:spcPts val="600"/>
              </a:spcAft>
              <a:buFont typeface="Arial" panose="020B0604020202020204" pitchFamily="34" charset="0"/>
              <a:buChar char="•"/>
              <a:defRPr/>
            </a:pPr>
            <a:endParaRPr lang="en-US" sz="2200" dirty="0">
              <a:solidFill>
                <a:prstClr val="black"/>
              </a:solidFill>
              <a:latin typeface="Calibri" panose="020F0502020204030204"/>
              <a:cs typeface="Arial"/>
              <a:sym typeface="Arial"/>
            </a:endParaRPr>
          </a:p>
        </p:txBody>
      </p:sp>
      <p:pic>
        <p:nvPicPr>
          <p:cNvPr id="7" name="Picture 6" descr="A person standing in front of a whiteboard&#10;&#10;Description automatically generated">
            <a:extLst>
              <a:ext uri="{FF2B5EF4-FFF2-40B4-BE49-F238E27FC236}">
                <a16:creationId xmlns:a16="http://schemas.microsoft.com/office/drawing/2014/main" id="{83C74870-C7FC-8A96-7436-2F4FC6F6D5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54296" y="1193922"/>
            <a:ext cx="6903720" cy="4470159"/>
          </a:xfrm>
          <a:prstGeom prst="rect">
            <a:avLst/>
          </a:prstGeom>
        </p:spPr>
      </p:pic>
      <p:sp>
        <p:nvSpPr>
          <p:cNvPr id="2" name="Frame 1">
            <a:extLst>
              <a:ext uri="{FF2B5EF4-FFF2-40B4-BE49-F238E27FC236}">
                <a16:creationId xmlns:a16="http://schemas.microsoft.com/office/drawing/2014/main" id="{528E6B5B-8982-53E7-A687-28DC030180BF}"/>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869908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9FFC05F-3610-724A-8ACE-E834D417CD05}"/>
            </a:ext>
          </a:extLst>
        </p:cNvPr>
        <p:cNvGrpSpPr/>
        <p:nvPr/>
      </p:nvGrpSpPr>
      <p:grpSpPr>
        <a:xfrm>
          <a:off x="0" y="0"/>
          <a:ext cx="0" cy="0"/>
          <a:chOff x="0" y="0"/>
          <a:chExt cx="0" cy="0"/>
        </a:xfrm>
      </p:grpSpPr>
      <p:pic>
        <p:nvPicPr>
          <p:cNvPr id="3" name="Picture 2" descr="A child sitting at a desk&#10;&#10;Description automatically generated">
            <a:extLst>
              <a:ext uri="{FF2B5EF4-FFF2-40B4-BE49-F238E27FC236}">
                <a16:creationId xmlns:a16="http://schemas.microsoft.com/office/drawing/2014/main" id="{3224A1D2-EC4E-BA68-63A1-185E49E5B54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695" y="2"/>
            <a:ext cx="10070611" cy="6844103"/>
          </a:xfrm>
          <a:prstGeom prst="rect">
            <a:avLst/>
          </a:prstGeom>
        </p:spPr>
      </p:pic>
      <p:sp>
        <p:nvSpPr>
          <p:cNvPr id="5" name="TextBox 4">
            <a:extLst>
              <a:ext uri="{FF2B5EF4-FFF2-40B4-BE49-F238E27FC236}">
                <a16:creationId xmlns:a16="http://schemas.microsoft.com/office/drawing/2014/main" id="{26512238-74E9-6139-0055-FA2484E7D6CB}"/>
              </a:ext>
            </a:extLst>
          </p:cNvPr>
          <p:cNvSpPr txBox="1"/>
          <p:nvPr/>
        </p:nvSpPr>
        <p:spPr>
          <a:xfrm>
            <a:off x="6818798" y="1806225"/>
            <a:ext cx="4312508" cy="1846659"/>
          </a:xfrm>
          <a:prstGeom prst="rect">
            <a:avLst/>
          </a:prstGeom>
          <a:noFill/>
        </p:spPr>
        <p:txBody>
          <a:bodyPr wrap="square" rtlCol="0">
            <a:spAutoFit/>
          </a:bodyPr>
          <a:lstStyle/>
          <a:p>
            <a:pPr algn="ctr" defTabSz="914377">
              <a:defRPr/>
            </a:pPr>
            <a:r>
              <a:rPr lang="en-US" sz="3200" b="1" dirty="0">
                <a:solidFill>
                  <a:prstClr val="white"/>
                </a:solidFill>
                <a:latin typeface="Aptos" panose="020B0004020202020204" pitchFamily="34" charset="0"/>
                <a:cs typeface="Arial"/>
                <a:sym typeface="Arial"/>
              </a:rPr>
              <a:t>3 Characteristics of Trajectory-changing Schools</a:t>
            </a:r>
          </a:p>
          <a:p>
            <a:pPr defTabSz="914377">
              <a:defRPr/>
            </a:pPr>
            <a:endParaRPr lang="en-US" dirty="0">
              <a:solidFill>
                <a:prstClr val="white"/>
              </a:solidFill>
              <a:latin typeface="Calibri"/>
              <a:cs typeface="Arial"/>
              <a:sym typeface="Arial"/>
            </a:endParaRPr>
          </a:p>
        </p:txBody>
      </p:sp>
      <p:sp>
        <p:nvSpPr>
          <p:cNvPr id="6" name="TextBox 5">
            <a:extLst>
              <a:ext uri="{FF2B5EF4-FFF2-40B4-BE49-F238E27FC236}">
                <a16:creationId xmlns:a16="http://schemas.microsoft.com/office/drawing/2014/main" id="{8C47D926-39F3-EA3E-DA42-1BA8088D2BB3}"/>
              </a:ext>
            </a:extLst>
          </p:cNvPr>
          <p:cNvSpPr txBox="1"/>
          <p:nvPr/>
        </p:nvSpPr>
        <p:spPr>
          <a:xfrm>
            <a:off x="1060695" y="5197851"/>
            <a:ext cx="5896303" cy="1384995"/>
          </a:xfrm>
          <a:prstGeom prst="rect">
            <a:avLst/>
          </a:prstGeom>
          <a:solidFill>
            <a:schemeClr val="tx1"/>
          </a:solidFill>
        </p:spPr>
        <p:txBody>
          <a:bodyPr wrap="square" rtlCol="0">
            <a:spAutoFit/>
          </a:bodyPr>
          <a:lstStyle/>
          <a:p>
            <a:pPr defTabSz="914377">
              <a:defRPr/>
            </a:pPr>
            <a:r>
              <a:rPr lang="en-US" sz="2800" b="1" dirty="0">
                <a:solidFill>
                  <a:prstClr val="white"/>
                </a:solidFill>
                <a:latin typeface="Aptos" panose="020B0004020202020204" pitchFamily="34" charset="0"/>
                <a:cs typeface="Arial"/>
                <a:sym typeface="Arial"/>
              </a:rPr>
              <a:t>Coherence: </a:t>
            </a:r>
            <a:r>
              <a:rPr lang="en-US" sz="2800" dirty="0">
                <a:solidFill>
                  <a:prstClr val="white"/>
                </a:solidFill>
                <a:latin typeface="Aptos" panose="020B0004020202020204" pitchFamily="34" charset="0"/>
                <a:cs typeface="Arial"/>
                <a:sym typeface="Arial"/>
              </a:rPr>
              <a:t>Schools build a unified instructional program and set priorities that are clear to all. </a:t>
            </a:r>
          </a:p>
        </p:txBody>
      </p:sp>
      <p:sp>
        <p:nvSpPr>
          <p:cNvPr id="2" name="Frame 1">
            <a:extLst>
              <a:ext uri="{FF2B5EF4-FFF2-40B4-BE49-F238E27FC236}">
                <a16:creationId xmlns:a16="http://schemas.microsoft.com/office/drawing/2014/main" id="{BEDDEA2B-D7C4-4EE4-15E4-C53446095E3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3827375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2FDE30-4FCE-95D5-2904-1E1B4A3D7A6E}"/>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89B2367C-F582-D515-8BAD-B75DD2562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5" name="Picture 4" descr="A person with freckles touching his forehead&#10;&#10;Description automatically generated">
            <a:extLst>
              <a:ext uri="{FF2B5EF4-FFF2-40B4-BE49-F238E27FC236}">
                <a16:creationId xmlns:a16="http://schemas.microsoft.com/office/drawing/2014/main" id="{949D3B79-D9CE-DCEA-BE85-375D5FD10C18}"/>
              </a:ext>
            </a:extLst>
          </p:cNvPr>
          <p:cNvPicPr>
            <a:picLocks noChangeAspect="1"/>
          </p:cNvPicPr>
          <p:nvPr/>
        </p:nvPicPr>
        <p:blipFill>
          <a:blip r:embed="rId2" cstate="email">
            <a:extLst>
              <a:ext uri="{28A0092B-C50C-407E-A947-70E740481C1C}">
                <a14:useLocalDpi xmlns:a14="http://schemas.microsoft.com/office/drawing/2010/main"/>
              </a:ext>
            </a:extLst>
          </a:blip>
          <a:srcRect r="-1"/>
          <a:stretch/>
        </p:blipFill>
        <p:spPr>
          <a:xfrm>
            <a:off x="1" y="10"/>
            <a:ext cx="4657344" cy="6857991"/>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5" name="sketchy line">
            <a:extLst>
              <a:ext uri="{FF2B5EF4-FFF2-40B4-BE49-F238E27FC236}">
                <a16:creationId xmlns:a16="http://schemas.microsoft.com/office/drawing/2014/main" id="{C3B1CD3F-0E62-9B61-CC84-7DB8B8AAE1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3"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6" name="TextBox 5">
            <a:extLst>
              <a:ext uri="{FF2B5EF4-FFF2-40B4-BE49-F238E27FC236}">
                <a16:creationId xmlns:a16="http://schemas.microsoft.com/office/drawing/2014/main" id="{4F98E330-F9EF-24B2-F077-1448EFEE4120}"/>
              </a:ext>
            </a:extLst>
          </p:cNvPr>
          <p:cNvSpPr txBox="1"/>
          <p:nvPr/>
        </p:nvSpPr>
        <p:spPr>
          <a:xfrm>
            <a:off x="5233441" y="377478"/>
            <a:ext cx="5833241" cy="1997470"/>
          </a:xfrm>
          <a:prstGeom prst="rect">
            <a:avLst/>
          </a:prstGeom>
          <a:noFill/>
        </p:spPr>
        <p:txBody>
          <a:bodyPr wrap="square" rtlCol="0">
            <a:spAutoFit/>
          </a:bodyPr>
          <a:lstStyle/>
          <a:p>
            <a:pPr algn="ctr" defTabSz="914377">
              <a:lnSpc>
                <a:spcPct val="90000"/>
              </a:lnSpc>
              <a:spcAft>
                <a:spcPts val="600"/>
              </a:spcAft>
            </a:pPr>
            <a:r>
              <a:rPr lang="en-US" sz="2800" dirty="0">
                <a:solidFill>
                  <a:prstClr val="black"/>
                </a:solidFill>
                <a:latin typeface="Aptos" panose="020B0004020202020204" pitchFamily="34" charset="0"/>
                <a:cs typeface="Arial"/>
                <a:sym typeface="Arial"/>
              </a:rPr>
              <a:t>Instructional coherence in a school helps students learn, while incoherence creates confusion and saps students’ confidence.</a:t>
            </a:r>
          </a:p>
          <a:p>
            <a:pPr defTabSz="914377"/>
            <a:endParaRPr lang="en-US" dirty="0">
              <a:solidFill>
                <a:prstClr val="black"/>
              </a:solidFill>
              <a:latin typeface="Calibri" panose="020F0502020204030204"/>
              <a:cs typeface="Arial"/>
              <a:sym typeface="Arial"/>
            </a:endParaRPr>
          </a:p>
        </p:txBody>
      </p:sp>
      <p:sp>
        <p:nvSpPr>
          <p:cNvPr id="2" name="Frame 1">
            <a:extLst>
              <a:ext uri="{FF2B5EF4-FFF2-40B4-BE49-F238E27FC236}">
                <a16:creationId xmlns:a16="http://schemas.microsoft.com/office/drawing/2014/main" id="{C1EB957E-0694-9CAD-814E-42864F17412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3070430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5" name="Picture 4" descr="A person with freckles touching his forehead&#10;&#10;Description automatically generated">
            <a:extLst>
              <a:ext uri="{FF2B5EF4-FFF2-40B4-BE49-F238E27FC236}">
                <a16:creationId xmlns:a16="http://schemas.microsoft.com/office/drawing/2014/main" id="{D1CD72AC-5A44-91B0-5C92-58274091275C}"/>
              </a:ext>
            </a:extLst>
          </p:cNvPr>
          <p:cNvPicPr>
            <a:picLocks noChangeAspect="1"/>
          </p:cNvPicPr>
          <p:nvPr/>
        </p:nvPicPr>
        <p:blipFill>
          <a:blip r:embed="rId2" cstate="email">
            <a:extLst>
              <a:ext uri="{28A0092B-C50C-407E-A947-70E740481C1C}">
                <a14:useLocalDpi xmlns:a14="http://schemas.microsoft.com/office/drawing/2010/main"/>
              </a:ext>
            </a:extLst>
          </a:blip>
          <a:srcRect r="-1"/>
          <a:stretch/>
        </p:blipFill>
        <p:spPr>
          <a:xfrm>
            <a:off x="1" y="10"/>
            <a:ext cx="4657344" cy="6857991"/>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3"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FAC676B2-9C21-D1A4-620A-4444343EBAA1}"/>
              </a:ext>
            </a:extLst>
          </p:cNvPr>
          <p:cNvSpPr txBox="1"/>
          <p:nvPr/>
        </p:nvSpPr>
        <p:spPr>
          <a:xfrm>
            <a:off x="4871545" y="2549929"/>
            <a:ext cx="6842235" cy="4151376"/>
          </a:xfrm>
          <a:prstGeom prst="rect">
            <a:avLst/>
          </a:prstGeom>
        </p:spPr>
        <p:txBody>
          <a:bodyPr vert="horz" lIns="91440" tIns="45720" rIns="91440" bIns="45720" rtlCol="0">
            <a:normAutofit/>
          </a:bodyPr>
          <a:lstStyle/>
          <a:p>
            <a:pPr algn="ctr" defTabSz="914377">
              <a:lnSpc>
                <a:spcPct val="90000"/>
              </a:lnSpc>
              <a:spcAft>
                <a:spcPts val="600"/>
              </a:spcAft>
            </a:pPr>
            <a:r>
              <a:rPr lang="en-US" sz="2800" dirty="0">
                <a:solidFill>
                  <a:prstClr val="black"/>
                </a:solidFill>
                <a:latin typeface="Aptos" panose="020B0004020202020204" pitchFamily="34" charset="0"/>
                <a:cs typeface="Arial"/>
                <a:sym typeface="Arial"/>
              </a:rPr>
              <a:t>“Students are </a:t>
            </a:r>
            <a:r>
              <a:rPr lang="en-US" sz="3600" dirty="0">
                <a:solidFill>
                  <a:prstClr val="black"/>
                </a:solidFill>
                <a:latin typeface="Aptos" panose="020B0004020202020204" pitchFamily="34" charset="0"/>
                <a:cs typeface="Arial"/>
                <a:sym typeface="Arial"/>
              </a:rPr>
              <a:t>more likely to engage in the difficult work of learning </a:t>
            </a:r>
            <a:r>
              <a:rPr lang="en-US" sz="2800" dirty="0">
                <a:solidFill>
                  <a:prstClr val="black"/>
                </a:solidFill>
                <a:latin typeface="Aptos" panose="020B0004020202020204" pitchFamily="34" charset="0"/>
                <a:cs typeface="Arial"/>
                <a:sym typeface="Arial"/>
              </a:rPr>
              <a:t>when experiences within classes, among classes, and over time are connected to one another.” </a:t>
            </a:r>
          </a:p>
          <a:p>
            <a:pPr indent="-228594" defTabSz="914377">
              <a:lnSpc>
                <a:spcPct val="90000"/>
              </a:lnSpc>
              <a:spcAft>
                <a:spcPts val="600"/>
              </a:spcAft>
              <a:buFont typeface="Arial" panose="020B0604020202020204" pitchFamily="34" charset="0"/>
              <a:buChar char="•"/>
            </a:pPr>
            <a:endParaRPr lang="en-US" sz="1700" dirty="0">
              <a:solidFill>
                <a:prstClr val="black"/>
              </a:solidFill>
              <a:latin typeface="Calibri" panose="020F0502020204030204"/>
              <a:cs typeface="Arial"/>
              <a:sym typeface="Arial"/>
            </a:endParaRPr>
          </a:p>
        </p:txBody>
      </p:sp>
      <p:sp>
        <p:nvSpPr>
          <p:cNvPr id="6" name="TextBox 5">
            <a:extLst>
              <a:ext uri="{FF2B5EF4-FFF2-40B4-BE49-F238E27FC236}">
                <a16:creationId xmlns:a16="http://schemas.microsoft.com/office/drawing/2014/main" id="{364B0541-1CE5-3993-7730-8CE09121CCBD}"/>
              </a:ext>
            </a:extLst>
          </p:cNvPr>
          <p:cNvSpPr txBox="1"/>
          <p:nvPr/>
        </p:nvSpPr>
        <p:spPr>
          <a:xfrm>
            <a:off x="5233441" y="377478"/>
            <a:ext cx="5833241" cy="1997470"/>
          </a:xfrm>
          <a:prstGeom prst="rect">
            <a:avLst/>
          </a:prstGeom>
          <a:noFill/>
        </p:spPr>
        <p:txBody>
          <a:bodyPr wrap="square" rtlCol="0">
            <a:spAutoFit/>
          </a:bodyPr>
          <a:lstStyle/>
          <a:p>
            <a:pPr algn="ctr" defTabSz="914377">
              <a:lnSpc>
                <a:spcPct val="90000"/>
              </a:lnSpc>
              <a:spcAft>
                <a:spcPts val="600"/>
              </a:spcAft>
            </a:pPr>
            <a:r>
              <a:rPr lang="en-US" sz="2800" dirty="0">
                <a:solidFill>
                  <a:prstClr val="black"/>
                </a:solidFill>
                <a:latin typeface="Aptos" panose="020B0004020202020204" pitchFamily="34" charset="0"/>
                <a:cs typeface="Arial"/>
                <a:sym typeface="Arial"/>
              </a:rPr>
              <a:t>Instructional coherence in a school helps students learn, while incoherence creates confusion and saps students’ confidence.</a:t>
            </a:r>
          </a:p>
          <a:p>
            <a:pPr defTabSz="914377"/>
            <a:endParaRPr lang="en-US" dirty="0">
              <a:solidFill>
                <a:prstClr val="black"/>
              </a:solidFill>
              <a:latin typeface="Calibri" panose="020F0502020204030204"/>
              <a:cs typeface="Arial"/>
              <a:sym typeface="Arial"/>
            </a:endParaRPr>
          </a:p>
        </p:txBody>
      </p:sp>
      <p:sp>
        <p:nvSpPr>
          <p:cNvPr id="7" name="Frame 6">
            <a:extLst>
              <a:ext uri="{FF2B5EF4-FFF2-40B4-BE49-F238E27FC236}">
                <a16:creationId xmlns:a16="http://schemas.microsoft.com/office/drawing/2014/main" id="{DBD34A35-D479-42C2-AB6D-A2834A7688FE}"/>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
        <p:nvSpPr>
          <p:cNvPr id="9" name="TextBox 8">
            <a:extLst>
              <a:ext uri="{FF2B5EF4-FFF2-40B4-BE49-F238E27FC236}">
                <a16:creationId xmlns:a16="http://schemas.microsoft.com/office/drawing/2014/main" id="{D3DBF9CF-2F44-440D-2674-724BC7C31B3B}"/>
              </a:ext>
            </a:extLst>
          </p:cNvPr>
          <p:cNvSpPr txBox="1"/>
          <p:nvPr/>
        </p:nvSpPr>
        <p:spPr>
          <a:xfrm>
            <a:off x="4657345" y="5689852"/>
            <a:ext cx="7056435" cy="830997"/>
          </a:xfrm>
          <a:prstGeom prst="rect">
            <a:avLst/>
          </a:prstGeom>
          <a:noFill/>
        </p:spPr>
        <p:txBody>
          <a:bodyPr wrap="square">
            <a:spAutoFit/>
          </a:bodyPr>
          <a:lstStyle/>
          <a:p>
            <a:pPr defTabSz="914377"/>
            <a:r>
              <a:rPr lang="en-US" sz="1600" dirty="0" err="1">
                <a:solidFill>
                  <a:prstClr val="black"/>
                </a:solidFill>
                <a:latin typeface="Calibri" panose="020F0502020204030204"/>
                <a:cs typeface="Arial"/>
                <a:sym typeface="Arial"/>
              </a:rPr>
              <a:t>Newmann</a:t>
            </a:r>
            <a:r>
              <a:rPr lang="en-US" sz="1600" dirty="0">
                <a:solidFill>
                  <a:prstClr val="black"/>
                </a:solidFill>
                <a:latin typeface="Calibri" panose="020F0502020204030204"/>
                <a:cs typeface="Arial"/>
                <a:sym typeface="Arial"/>
              </a:rPr>
              <a:t>, F.M., Smith, B., Allensworth, E.,&amp; Bryk, A.S. (2001). Instructional Program Coherence: What It Is and Why It Should Guide School Improvement Policy. </a:t>
            </a:r>
            <a:r>
              <a:rPr lang="en-US" sz="1600" i="1" dirty="0">
                <a:solidFill>
                  <a:prstClr val="black"/>
                </a:solidFill>
                <a:latin typeface="Calibri" panose="020F0502020204030204"/>
                <a:cs typeface="Arial"/>
                <a:sym typeface="Arial"/>
              </a:rPr>
              <a:t>Educational</a:t>
            </a:r>
            <a:r>
              <a:rPr lang="en-US" sz="1600" dirty="0">
                <a:solidFill>
                  <a:prstClr val="black"/>
                </a:solidFill>
                <a:latin typeface="Calibri" panose="020F0502020204030204"/>
                <a:cs typeface="Arial"/>
                <a:sym typeface="Arial"/>
              </a:rPr>
              <a:t> </a:t>
            </a:r>
            <a:r>
              <a:rPr lang="en-US" sz="1600" i="1" dirty="0">
                <a:solidFill>
                  <a:prstClr val="black"/>
                </a:solidFill>
                <a:latin typeface="Calibri" panose="020F0502020204030204"/>
                <a:cs typeface="Arial"/>
                <a:sym typeface="Arial"/>
              </a:rPr>
              <a:t>Evaluation and Policy Analysis.  </a:t>
            </a:r>
            <a:endParaRPr lang="en-US" sz="1600" dirty="0">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609571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AE3C6B-EBFD-CF01-0499-FEFD90D6417F}"/>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5D5F443-3094-CA2D-8C9A-6CE95848F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5" name="Picture 4" descr="A person with freckles touching his forehead&#10;&#10;Description automatically generated">
            <a:extLst>
              <a:ext uri="{FF2B5EF4-FFF2-40B4-BE49-F238E27FC236}">
                <a16:creationId xmlns:a16="http://schemas.microsoft.com/office/drawing/2014/main" id="{8095E724-A9D1-9951-9BBA-3B43FD6ACF54}"/>
              </a:ext>
            </a:extLst>
          </p:cNvPr>
          <p:cNvPicPr>
            <a:picLocks noChangeAspect="1"/>
          </p:cNvPicPr>
          <p:nvPr/>
        </p:nvPicPr>
        <p:blipFill>
          <a:blip r:embed="rId3" cstate="email">
            <a:extLst>
              <a:ext uri="{28A0092B-C50C-407E-A947-70E740481C1C}">
                <a14:useLocalDpi xmlns:a14="http://schemas.microsoft.com/office/drawing/2010/main"/>
              </a:ext>
            </a:extLst>
          </a:blip>
          <a:srcRect r="-1"/>
          <a:stretch/>
        </p:blipFill>
        <p:spPr>
          <a:xfrm>
            <a:off x="1" y="10"/>
            <a:ext cx="4657344" cy="6857991"/>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5" name="sketchy line">
            <a:extLst>
              <a:ext uri="{FF2B5EF4-FFF2-40B4-BE49-F238E27FC236}">
                <a16:creationId xmlns:a16="http://schemas.microsoft.com/office/drawing/2014/main" id="{28B52F3D-2E76-23B0-20BB-0B050BC285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3"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DF61CF8C-BE61-48DF-17E9-641CFE0D9E3B}"/>
              </a:ext>
            </a:extLst>
          </p:cNvPr>
          <p:cNvSpPr txBox="1"/>
          <p:nvPr/>
        </p:nvSpPr>
        <p:spPr>
          <a:xfrm>
            <a:off x="4657345" y="2706615"/>
            <a:ext cx="6842235" cy="4151376"/>
          </a:xfrm>
          <a:prstGeom prst="rect">
            <a:avLst/>
          </a:prstGeom>
        </p:spPr>
        <p:txBody>
          <a:bodyPr vert="horz" lIns="91440" tIns="45720" rIns="91440" bIns="45720" rtlCol="0">
            <a:normAutofit/>
          </a:bodyPr>
          <a:lstStyle/>
          <a:p>
            <a:pPr algn="ctr" defTabSz="914377">
              <a:lnSpc>
                <a:spcPct val="90000"/>
              </a:lnSpc>
              <a:spcAft>
                <a:spcPts val="600"/>
              </a:spcAft>
            </a:pPr>
            <a:r>
              <a:rPr lang="en-US" sz="2800" dirty="0">
                <a:solidFill>
                  <a:prstClr val="black"/>
                </a:solidFill>
                <a:latin typeface="Aptos" panose="020B0004020202020204" pitchFamily="34" charset="0"/>
                <a:cs typeface="Arial"/>
                <a:sym typeface="Arial"/>
              </a:rPr>
              <a:t>“When faced with incoherent activities, students are more likely to feel that they are targets of apparently random events and that </a:t>
            </a:r>
            <a:r>
              <a:rPr lang="en-US" sz="3600" dirty="0">
                <a:solidFill>
                  <a:prstClr val="black"/>
                </a:solidFill>
                <a:latin typeface="Aptos" panose="020B0004020202020204" pitchFamily="34" charset="0"/>
                <a:cs typeface="Arial"/>
                <a:sym typeface="Arial"/>
              </a:rPr>
              <a:t>they have less knowledge of what should be done to succeed</a:t>
            </a:r>
            <a:r>
              <a:rPr lang="en-US" sz="2800" dirty="0">
                <a:solidFill>
                  <a:prstClr val="black"/>
                </a:solidFill>
                <a:latin typeface="Aptos" panose="020B0004020202020204" pitchFamily="34" charset="0"/>
                <a:cs typeface="Arial"/>
                <a:sym typeface="Arial"/>
              </a:rPr>
              <a:t>.” </a:t>
            </a:r>
          </a:p>
          <a:p>
            <a:pPr indent="-228594" defTabSz="914377">
              <a:lnSpc>
                <a:spcPct val="90000"/>
              </a:lnSpc>
              <a:spcAft>
                <a:spcPts val="600"/>
              </a:spcAft>
              <a:buFont typeface="Arial" panose="020B0604020202020204" pitchFamily="34" charset="0"/>
              <a:buChar char="•"/>
            </a:pPr>
            <a:endParaRPr lang="en-US" sz="1700" dirty="0">
              <a:solidFill>
                <a:prstClr val="black"/>
              </a:solidFill>
              <a:latin typeface="Calibri" panose="020F0502020204030204"/>
              <a:cs typeface="Arial"/>
              <a:sym typeface="Arial"/>
            </a:endParaRPr>
          </a:p>
        </p:txBody>
      </p:sp>
      <p:sp>
        <p:nvSpPr>
          <p:cNvPr id="6" name="TextBox 5">
            <a:extLst>
              <a:ext uri="{FF2B5EF4-FFF2-40B4-BE49-F238E27FC236}">
                <a16:creationId xmlns:a16="http://schemas.microsoft.com/office/drawing/2014/main" id="{F0502330-9E93-000B-EDC1-73BCF77F9537}"/>
              </a:ext>
            </a:extLst>
          </p:cNvPr>
          <p:cNvSpPr txBox="1"/>
          <p:nvPr/>
        </p:nvSpPr>
        <p:spPr>
          <a:xfrm>
            <a:off x="5233441" y="377478"/>
            <a:ext cx="5833241" cy="1997470"/>
          </a:xfrm>
          <a:prstGeom prst="rect">
            <a:avLst/>
          </a:prstGeom>
          <a:noFill/>
        </p:spPr>
        <p:txBody>
          <a:bodyPr wrap="square" rtlCol="0">
            <a:spAutoFit/>
          </a:bodyPr>
          <a:lstStyle/>
          <a:p>
            <a:pPr algn="ctr" defTabSz="914377">
              <a:lnSpc>
                <a:spcPct val="90000"/>
              </a:lnSpc>
              <a:spcAft>
                <a:spcPts val="600"/>
              </a:spcAft>
            </a:pPr>
            <a:r>
              <a:rPr lang="en-US" sz="2800" dirty="0">
                <a:solidFill>
                  <a:prstClr val="black"/>
                </a:solidFill>
                <a:latin typeface="Aptos" panose="020B0004020202020204" pitchFamily="34" charset="0"/>
                <a:cs typeface="Arial"/>
                <a:sym typeface="Arial"/>
              </a:rPr>
              <a:t>Instructional coherence in a school helps students learn, while incoherence creates confusion and saps students’ confidence.</a:t>
            </a:r>
          </a:p>
          <a:p>
            <a:pPr defTabSz="914377"/>
            <a:endParaRPr lang="en-US" dirty="0">
              <a:solidFill>
                <a:prstClr val="black"/>
              </a:solidFill>
              <a:latin typeface="Calibri" panose="020F0502020204030204"/>
              <a:cs typeface="Arial"/>
              <a:sym typeface="Arial"/>
            </a:endParaRPr>
          </a:p>
        </p:txBody>
      </p:sp>
      <p:sp>
        <p:nvSpPr>
          <p:cNvPr id="7" name="Frame 6">
            <a:extLst>
              <a:ext uri="{FF2B5EF4-FFF2-40B4-BE49-F238E27FC236}">
                <a16:creationId xmlns:a16="http://schemas.microsoft.com/office/drawing/2014/main" id="{52C4ADBA-A986-804A-F86E-982D2A8D8625}"/>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
        <p:nvSpPr>
          <p:cNvPr id="8" name="TextBox 7">
            <a:extLst>
              <a:ext uri="{FF2B5EF4-FFF2-40B4-BE49-F238E27FC236}">
                <a16:creationId xmlns:a16="http://schemas.microsoft.com/office/drawing/2014/main" id="{025D8832-03B1-D432-841D-DAD61914B028}"/>
              </a:ext>
            </a:extLst>
          </p:cNvPr>
          <p:cNvSpPr txBox="1"/>
          <p:nvPr/>
        </p:nvSpPr>
        <p:spPr>
          <a:xfrm>
            <a:off x="4728943" y="5649527"/>
            <a:ext cx="6899684" cy="830997"/>
          </a:xfrm>
          <a:prstGeom prst="rect">
            <a:avLst/>
          </a:prstGeom>
          <a:noFill/>
        </p:spPr>
        <p:txBody>
          <a:bodyPr wrap="square">
            <a:spAutoFit/>
          </a:bodyPr>
          <a:lstStyle/>
          <a:p>
            <a:pPr defTabSz="914377"/>
            <a:r>
              <a:rPr lang="en-US" sz="1600" dirty="0" err="1">
                <a:solidFill>
                  <a:prstClr val="black"/>
                </a:solidFill>
                <a:latin typeface="Calibri" panose="020F0502020204030204"/>
                <a:cs typeface="Arial"/>
                <a:sym typeface="Arial"/>
              </a:rPr>
              <a:t>Newmann</a:t>
            </a:r>
            <a:r>
              <a:rPr lang="en-US" sz="1600" dirty="0">
                <a:solidFill>
                  <a:prstClr val="black"/>
                </a:solidFill>
                <a:latin typeface="Calibri" panose="020F0502020204030204"/>
                <a:cs typeface="Arial"/>
                <a:sym typeface="Arial"/>
              </a:rPr>
              <a:t>, F.M., Smith, B., Allensworth, E.,&amp; Bryk, A.S. (2001). Instructional Program Coherence: What It Is and Why It Should Guide School Improvement Policy. </a:t>
            </a:r>
            <a:r>
              <a:rPr lang="en-US" sz="1600" i="1" dirty="0">
                <a:solidFill>
                  <a:prstClr val="black"/>
                </a:solidFill>
                <a:latin typeface="Calibri" panose="020F0502020204030204"/>
                <a:cs typeface="Arial"/>
                <a:sym typeface="Arial"/>
              </a:rPr>
              <a:t>Educational</a:t>
            </a:r>
            <a:r>
              <a:rPr lang="en-US" sz="1600" dirty="0">
                <a:solidFill>
                  <a:prstClr val="black"/>
                </a:solidFill>
                <a:latin typeface="Calibri" panose="020F0502020204030204"/>
                <a:cs typeface="Arial"/>
                <a:sym typeface="Arial"/>
              </a:rPr>
              <a:t> </a:t>
            </a:r>
            <a:r>
              <a:rPr lang="en-US" sz="1600" i="1" dirty="0">
                <a:solidFill>
                  <a:prstClr val="black"/>
                </a:solidFill>
                <a:latin typeface="Calibri" panose="020F0502020204030204"/>
                <a:cs typeface="Arial"/>
                <a:sym typeface="Arial"/>
              </a:rPr>
              <a:t>Evaluation and Policy Analysis.  </a:t>
            </a:r>
            <a:endParaRPr lang="en-US" sz="1600" dirty="0">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1862458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a:solidFill>
                <a:prstClr val="white"/>
              </a:solidFill>
              <a:latin typeface="Calibri" panose="020F0502020204030204"/>
              <a:sym typeface="Arial"/>
            </a:endParaRPr>
          </a:p>
        </p:txBody>
      </p:sp>
      <p:pic>
        <p:nvPicPr>
          <p:cNvPr id="3" name="Picture 2" descr="A blue sign with white text&#10;&#10;Description automatically generated">
            <a:extLst>
              <a:ext uri="{FF2B5EF4-FFF2-40B4-BE49-F238E27FC236}">
                <a16:creationId xmlns:a16="http://schemas.microsoft.com/office/drawing/2014/main" id="{DB7A6865-2BD3-952B-E266-2475E368752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1" y="1282"/>
            <a:ext cx="12191980" cy="6856719"/>
          </a:xfrm>
          <a:prstGeom prst="rect">
            <a:avLst/>
          </a:prstGeom>
        </p:spPr>
      </p:pic>
      <p:sp>
        <p:nvSpPr>
          <p:cNvPr id="4" name="TextBox 3">
            <a:extLst>
              <a:ext uri="{FF2B5EF4-FFF2-40B4-BE49-F238E27FC236}">
                <a16:creationId xmlns:a16="http://schemas.microsoft.com/office/drawing/2014/main" id="{A4268DD4-7FB5-5482-FB71-EBC6126C2A50}"/>
              </a:ext>
            </a:extLst>
          </p:cNvPr>
          <p:cNvSpPr txBox="1"/>
          <p:nvPr/>
        </p:nvSpPr>
        <p:spPr>
          <a:xfrm>
            <a:off x="1295245" y="2582763"/>
            <a:ext cx="4800755" cy="2523768"/>
          </a:xfrm>
          <a:prstGeom prst="rect">
            <a:avLst/>
          </a:prstGeom>
          <a:noFill/>
        </p:spPr>
        <p:txBody>
          <a:bodyPr wrap="square" rtlCol="0">
            <a:spAutoFit/>
          </a:bodyPr>
          <a:lstStyle/>
          <a:p>
            <a:pPr algn="ctr" defTabSz="914377"/>
            <a:r>
              <a:rPr lang="en-US" sz="2800" dirty="0">
                <a:solidFill>
                  <a:prstClr val="white"/>
                </a:solidFill>
                <a:latin typeface="Aptos" panose="020B0004020202020204" pitchFamily="34" charset="0"/>
                <a:cs typeface="Arial"/>
                <a:sym typeface="Arial"/>
              </a:rPr>
              <a:t>Incoherence isn’t intentional; it’s often the result</a:t>
            </a:r>
          </a:p>
          <a:p>
            <a:pPr algn="ctr" defTabSz="914377"/>
            <a:r>
              <a:rPr lang="en-US" sz="2800" dirty="0">
                <a:solidFill>
                  <a:prstClr val="white"/>
                </a:solidFill>
                <a:latin typeface="Aptos" panose="020B0004020202020204" pitchFamily="34" charset="0"/>
                <a:cs typeface="Arial"/>
                <a:sym typeface="Arial"/>
              </a:rPr>
              <a:t>of people with good intentions trying to do too</a:t>
            </a:r>
          </a:p>
          <a:p>
            <a:pPr algn="ctr" defTabSz="914377"/>
            <a:r>
              <a:rPr lang="en-US" sz="2800" dirty="0">
                <a:solidFill>
                  <a:prstClr val="white"/>
                </a:solidFill>
                <a:latin typeface="Aptos" panose="020B0004020202020204" pitchFamily="34" charset="0"/>
                <a:cs typeface="Arial"/>
                <a:sym typeface="Arial"/>
              </a:rPr>
              <a:t>many things.</a:t>
            </a:r>
          </a:p>
          <a:p>
            <a:pPr defTabSz="914377"/>
            <a:endParaRPr lang="en-US" dirty="0">
              <a:solidFill>
                <a:prstClr val="black"/>
              </a:solidFill>
              <a:latin typeface="Calibri" panose="020F0502020204030204"/>
              <a:cs typeface="Arial"/>
              <a:sym typeface="Arial"/>
            </a:endParaRPr>
          </a:p>
        </p:txBody>
      </p:sp>
      <p:sp>
        <p:nvSpPr>
          <p:cNvPr id="5" name="Frame 4">
            <a:extLst>
              <a:ext uri="{FF2B5EF4-FFF2-40B4-BE49-F238E27FC236}">
                <a16:creationId xmlns:a16="http://schemas.microsoft.com/office/drawing/2014/main" id="{3B1B7E38-7F8A-B3C3-E074-7956DAC240BB}"/>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05790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tudent blank sign.jpg">
            <a:extLst>
              <a:ext uri="{FF2B5EF4-FFF2-40B4-BE49-F238E27FC236}">
                <a16:creationId xmlns:a16="http://schemas.microsoft.com/office/drawing/2014/main" id="{2EEF611F-5B63-49CA-5725-CB5335C155C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8" y="-1102322"/>
            <a:ext cx="12291535" cy="9218652"/>
          </a:xfrm>
          <a:prstGeom prst="rect">
            <a:avLst/>
          </a:prstGeom>
        </p:spPr>
      </p:pic>
      <p:sp>
        <p:nvSpPr>
          <p:cNvPr id="2" name="TextBox 1"/>
          <p:cNvSpPr txBox="1"/>
          <p:nvPr/>
        </p:nvSpPr>
        <p:spPr>
          <a:xfrm>
            <a:off x="2570207" y="1568013"/>
            <a:ext cx="7848371" cy="1938992"/>
          </a:xfrm>
          <a:prstGeom prst="rect">
            <a:avLst/>
          </a:prstGeom>
          <a:noFill/>
        </p:spPr>
        <p:txBody>
          <a:bodyPr wrap="square" rtlCol="0">
            <a:spAutoFit/>
          </a:bodyPr>
          <a:lstStyle/>
          <a:p>
            <a:pPr algn="ctr" defTabSz="457189">
              <a:defRPr/>
            </a:pPr>
            <a:r>
              <a:rPr lang="en-US" sz="4000" dirty="0">
                <a:solidFill>
                  <a:prstClr val="black"/>
                </a:solidFill>
                <a:latin typeface="Aptos" panose="02110004020202020204"/>
                <a:cs typeface="Arial"/>
                <a:sym typeface="Arial"/>
              </a:rPr>
              <a:t>Every student deserves </a:t>
            </a:r>
            <a:br>
              <a:rPr lang="en-US" sz="4000" dirty="0">
                <a:solidFill>
                  <a:prstClr val="black"/>
                </a:solidFill>
                <a:latin typeface="Aptos" panose="02110004020202020204"/>
                <a:cs typeface="Arial"/>
                <a:sym typeface="Arial"/>
              </a:rPr>
            </a:br>
            <a:r>
              <a:rPr lang="en-US" sz="4000" dirty="0">
                <a:solidFill>
                  <a:prstClr val="black"/>
                </a:solidFill>
                <a:latin typeface="Aptos" panose="02110004020202020204"/>
                <a:cs typeface="Arial"/>
                <a:sym typeface="Arial"/>
              </a:rPr>
              <a:t>a great teacher, not by chance, </a:t>
            </a:r>
          </a:p>
          <a:p>
            <a:pPr algn="ctr" defTabSz="457189">
              <a:defRPr/>
            </a:pPr>
            <a:r>
              <a:rPr lang="en-US" sz="4000" dirty="0">
                <a:solidFill>
                  <a:prstClr val="black"/>
                </a:solidFill>
                <a:latin typeface="Aptos" panose="02110004020202020204"/>
                <a:cs typeface="Arial"/>
                <a:sym typeface="Arial"/>
              </a:rPr>
              <a:t>but by design.</a:t>
            </a:r>
            <a:endParaRPr lang="en-US" sz="4000" dirty="0">
              <a:solidFill>
                <a:srgbClr val="292934"/>
              </a:solidFill>
              <a:latin typeface="Century Gothic"/>
              <a:ea typeface="ＭＳ Ｐゴシック"/>
              <a:cs typeface="Century Gothic"/>
              <a:sym typeface="Arial"/>
            </a:endParaRPr>
          </a:p>
        </p:txBody>
      </p:sp>
    </p:spTree>
    <p:extLst>
      <p:ext uri="{BB962C8B-B14F-4D97-AF65-F5344CB8AC3E}">
        <p14:creationId xmlns:p14="http://schemas.microsoft.com/office/powerpoint/2010/main" val="772753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3" name="Freeform 3"/>
          <p:cNvSpPr/>
          <p:nvPr/>
        </p:nvSpPr>
        <p:spPr>
          <a:xfrm>
            <a:off x="1089096" y="15641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4" name="Freeform 4"/>
          <p:cNvSpPr/>
          <p:nvPr/>
        </p:nvSpPr>
        <p:spPr>
          <a:xfrm>
            <a:off x="987496" y="14625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5" name="Freeform 5"/>
          <p:cNvSpPr/>
          <p:nvPr/>
        </p:nvSpPr>
        <p:spPr>
          <a:xfrm rot="1280600">
            <a:off x="-1397192" y="4901190"/>
            <a:ext cx="4165984" cy="229507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6" name="Freeform 6"/>
          <p:cNvSpPr/>
          <p:nvPr/>
        </p:nvSpPr>
        <p:spPr>
          <a:xfrm rot="935593">
            <a:off x="9069864" y="-649894"/>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7" name="Freeform 7"/>
          <p:cNvSpPr/>
          <p:nvPr/>
        </p:nvSpPr>
        <p:spPr>
          <a:xfrm>
            <a:off x="7307031" y="1899389"/>
            <a:ext cx="3625484" cy="414933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8" name="TextBox 8"/>
          <p:cNvSpPr txBox="1"/>
          <p:nvPr/>
        </p:nvSpPr>
        <p:spPr>
          <a:xfrm>
            <a:off x="1915939" y="2932082"/>
            <a:ext cx="6738640" cy="1329723"/>
          </a:xfrm>
          <a:prstGeom prst="rect">
            <a:avLst/>
          </a:prstGeom>
        </p:spPr>
        <p:txBody>
          <a:bodyPr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 </a:t>
            </a:r>
          </a:p>
        </p:txBody>
      </p:sp>
      <p:sp>
        <p:nvSpPr>
          <p:cNvPr id="9" name="Freeform 9"/>
          <p:cNvSpPr/>
          <p:nvPr/>
        </p:nvSpPr>
        <p:spPr>
          <a:xfrm>
            <a:off x="1835471" y="2841585"/>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1" name="TextBox 11"/>
          <p:cNvSpPr txBox="1"/>
          <p:nvPr/>
        </p:nvSpPr>
        <p:spPr>
          <a:xfrm>
            <a:off x="1915939" y="1719106"/>
            <a:ext cx="5233960" cy="1329723"/>
          </a:xfrm>
          <a:prstGeom prst="rect">
            <a:avLst/>
          </a:prstGeom>
        </p:spPr>
        <p:txBody>
          <a:bodyPr wrap="square"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Belonging</a:t>
            </a:r>
          </a:p>
        </p:txBody>
      </p:sp>
    </p:spTree>
    <p:extLst>
      <p:ext uri="{BB962C8B-B14F-4D97-AF65-F5344CB8AC3E}">
        <p14:creationId xmlns:p14="http://schemas.microsoft.com/office/powerpoint/2010/main" val="3009583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65A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pic>
        <p:nvPicPr>
          <p:cNvPr id="5" name="Picture 4" descr="A white background with black text&#10;&#10;Description automatically generated">
            <a:extLst>
              <a:ext uri="{FF2B5EF4-FFF2-40B4-BE49-F238E27FC236}">
                <a16:creationId xmlns:a16="http://schemas.microsoft.com/office/drawing/2014/main" id="{375CDAAF-10B0-C9B3-E8A8-B833C1F3AF3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3467" y="1111675"/>
            <a:ext cx="10905067" cy="4634651"/>
          </a:xfrm>
          <a:prstGeom prst="rect">
            <a:avLst/>
          </a:prstGeom>
        </p:spPr>
      </p:pic>
      <p:sp>
        <p:nvSpPr>
          <p:cNvPr id="7" name="TextBox 6">
            <a:extLst>
              <a:ext uri="{FF2B5EF4-FFF2-40B4-BE49-F238E27FC236}">
                <a16:creationId xmlns:a16="http://schemas.microsoft.com/office/drawing/2014/main" id="{FA0F361E-0CA2-2E89-F9C0-638FA0400B02}"/>
              </a:ext>
            </a:extLst>
          </p:cNvPr>
          <p:cNvSpPr txBox="1"/>
          <p:nvPr/>
        </p:nvSpPr>
        <p:spPr>
          <a:xfrm>
            <a:off x="2480442" y="5877467"/>
            <a:ext cx="7139613" cy="461665"/>
          </a:xfrm>
          <a:prstGeom prst="rect">
            <a:avLst/>
          </a:prstGeom>
          <a:noFill/>
        </p:spPr>
        <p:txBody>
          <a:bodyPr wrap="square">
            <a:spAutoFit/>
          </a:bodyPr>
          <a:lstStyle/>
          <a:p>
            <a:pPr defTabSz="914377">
              <a:defRPr/>
            </a:pPr>
            <a:r>
              <a:rPr lang="en-US" sz="2400" dirty="0">
                <a:solidFill>
                  <a:prstClr val="black"/>
                </a:solidFill>
                <a:latin typeface="Calibri" panose="020F0502020204030204"/>
                <a:cs typeface="Arial"/>
                <a:sym typeface="Arial"/>
              </a:rPr>
              <a:t>https://</a:t>
            </a:r>
            <a:r>
              <a:rPr lang="en-US" sz="2400" dirty="0" err="1">
                <a:solidFill>
                  <a:prstClr val="black"/>
                </a:solidFill>
                <a:latin typeface="Calibri" panose="020F0502020204030204"/>
                <a:cs typeface="Arial"/>
                <a:sym typeface="Arial"/>
              </a:rPr>
              <a:t>tntp.org</a:t>
            </a:r>
            <a:r>
              <a:rPr lang="en-US" sz="2400" dirty="0">
                <a:solidFill>
                  <a:prstClr val="black"/>
                </a:solidFill>
                <a:latin typeface="Calibri" panose="020F0502020204030204"/>
                <a:cs typeface="Arial"/>
                <a:sym typeface="Arial"/>
              </a:rPr>
              <a:t>/publication/the-opportunity-makers/</a:t>
            </a:r>
          </a:p>
        </p:txBody>
      </p:sp>
    </p:spTree>
    <p:extLst>
      <p:ext uri="{BB962C8B-B14F-4D97-AF65-F5344CB8AC3E}">
        <p14:creationId xmlns:p14="http://schemas.microsoft.com/office/powerpoint/2010/main" val="3172687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94139" y="1927992"/>
            <a:ext cx="2369860" cy="1194566"/>
            <a:chOff x="0" y="0"/>
            <a:chExt cx="1069703" cy="539201"/>
          </a:xfrm>
        </p:grpSpPr>
        <p:sp>
          <p:nvSpPr>
            <p:cNvPr id="3" name="Freeform 3"/>
            <p:cNvSpPr/>
            <p:nvPr/>
          </p:nvSpPr>
          <p:spPr>
            <a:xfrm>
              <a:off x="0" y="0"/>
              <a:ext cx="1069703" cy="539201"/>
            </a:xfrm>
            <a:custGeom>
              <a:avLst/>
              <a:gdLst/>
              <a:ahLst/>
              <a:cxnLst/>
              <a:rect l="l" t="t" r="r" b="b"/>
              <a:pathLst>
                <a:path w="1069703" h="539201">
                  <a:moveTo>
                    <a:pt x="0" y="0"/>
                  </a:moveTo>
                  <a:lnTo>
                    <a:pt x="1069703" y="0"/>
                  </a:lnTo>
                  <a:lnTo>
                    <a:pt x="1069703" y="539201"/>
                  </a:lnTo>
                  <a:lnTo>
                    <a:pt x="0" y="539201"/>
                  </a:lnTo>
                  <a:close/>
                </a:path>
              </a:pathLst>
            </a:custGeom>
            <a:solidFill>
              <a:srgbClr val="03989E"/>
            </a:solidFill>
          </p:spPr>
          <p:txBody>
            <a:bodyPr/>
            <a:lstStyle/>
            <a:p>
              <a:pPr defTabSz="857250"/>
              <a:endParaRPr lang="en-US" sz="1688">
                <a:solidFill>
                  <a:prstClr val="black"/>
                </a:solidFill>
                <a:latin typeface="Calibri"/>
              </a:endParaRPr>
            </a:p>
          </p:txBody>
        </p:sp>
        <p:sp>
          <p:nvSpPr>
            <p:cNvPr id="4" name="TextBox 4"/>
            <p:cNvSpPr txBox="1"/>
            <p:nvPr/>
          </p:nvSpPr>
          <p:spPr>
            <a:xfrm>
              <a:off x="0" y="-9525"/>
              <a:ext cx="812800" cy="822325"/>
            </a:xfrm>
            <a:prstGeom prst="rect">
              <a:avLst/>
            </a:prstGeom>
          </p:spPr>
          <p:txBody>
            <a:bodyPr lIns="47625" tIns="47625" rIns="47625" bIns="47625" rtlCol="0" anchor="ctr"/>
            <a:lstStyle/>
            <a:p>
              <a:pPr algn="ctr" defTabSz="857250">
                <a:lnSpc>
                  <a:spcPts val="2024"/>
                </a:lnSpc>
              </a:pPr>
              <a:endParaRPr sz="1688">
                <a:solidFill>
                  <a:prstClr val="black"/>
                </a:solidFill>
                <a:latin typeface="Calibri"/>
              </a:endParaRPr>
            </a:p>
          </p:txBody>
        </p:sp>
      </p:grpSp>
      <p:sp>
        <p:nvSpPr>
          <p:cNvPr id="5" name="Freeform 5"/>
          <p:cNvSpPr/>
          <p:nvPr/>
        </p:nvSpPr>
        <p:spPr>
          <a:xfrm>
            <a:off x="765436" y="5421147"/>
            <a:ext cx="2702996" cy="2704541"/>
          </a:xfrm>
          <a:custGeom>
            <a:avLst/>
            <a:gdLst/>
            <a:ahLst/>
            <a:cxnLst/>
            <a:rect l="l" t="t" r="r" b="b"/>
            <a:pathLst>
              <a:path w="2883196" h="2884844">
                <a:moveTo>
                  <a:pt x="0" y="0"/>
                </a:moveTo>
                <a:lnTo>
                  <a:pt x="2883197" y="0"/>
                </a:lnTo>
                <a:lnTo>
                  <a:pt x="2883197" y="2884844"/>
                </a:lnTo>
                <a:lnTo>
                  <a:pt x="0" y="2884844"/>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857250"/>
            <a:endParaRPr lang="en-US" sz="1688">
              <a:solidFill>
                <a:prstClr val="black"/>
              </a:solidFill>
              <a:latin typeface="Calibri"/>
            </a:endParaRPr>
          </a:p>
        </p:txBody>
      </p:sp>
      <p:grpSp>
        <p:nvGrpSpPr>
          <p:cNvPr id="6" name="Group 6"/>
          <p:cNvGrpSpPr/>
          <p:nvPr/>
        </p:nvGrpSpPr>
        <p:grpSpPr>
          <a:xfrm>
            <a:off x="2209512" y="4513355"/>
            <a:ext cx="2178214" cy="1217008"/>
            <a:chOff x="0" y="0"/>
            <a:chExt cx="951191" cy="531448"/>
          </a:xfrm>
        </p:grpSpPr>
        <p:sp>
          <p:nvSpPr>
            <p:cNvPr id="7" name="Freeform 7"/>
            <p:cNvSpPr/>
            <p:nvPr/>
          </p:nvSpPr>
          <p:spPr>
            <a:xfrm>
              <a:off x="0" y="0"/>
              <a:ext cx="951191" cy="531448"/>
            </a:xfrm>
            <a:custGeom>
              <a:avLst/>
              <a:gdLst/>
              <a:ahLst/>
              <a:cxnLst/>
              <a:rect l="l" t="t" r="r" b="b"/>
              <a:pathLst>
                <a:path w="951191" h="531448">
                  <a:moveTo>
                    <a:pt x="0" y="0"/>
                  </a:moveTo>
                  <a:lnTo>
                    <a:pt x="951191" y="0"/>
                  </a:lnTo>
                  <a:lnTo>
                    <a:pt x="951191" y="531448"/>
                  </a:lnTo>
                  <a:lnTo>
                    <a:pt x="0" y="531448"/>
                  </a:lnTo>
                  <a:close/>
                </a:path>
              </a:pathLst>
            </a:custGeom>
            <a:solidFill>
              <a:srgbClr val="03989E"/>
            </a:solidFill>
          </p:spPr>
          <p:txBody>
            <a:bodyPr/>
            <a:lstStyle/>
            <a:p>
              <a:pPr defTabSz="857250"/>
              <a:endParaRPr lang="en-US" sz="1688">
                <a:solidFill>
                  <a:prstClr val="black"/>
                </a:solidFill>
                <a:latin typeface="Calibri"/>
              </a:endParaRPr>
            </a:p>
          </p:txBody>
        </p:sp>
        <p:sp>
          <p:nvSpPr>
            <p:cNvPr id="8" name="TextBox 8"/>
            <p:cNvSpPr txBox="1"/>
            <p:nvPr/>
          </p:nvSpPr>
          <p:spPr>
            <a:xfrm>
              <a:off x="0" y="-9525"/>
              <a:ext cx="812800" cy="822325"/>
            </a:xfrm>
            <a:prstGeom prst="rect">
              <a:avLst/>
            </a:prstGeom>
          </p:spPr>
          <p:txBody>
            <a:bodyPr lIns="47625" tIns="47625" rIns="47625" bIns="47625" rtlCol="0" anchor="ctr"/>
            <a:lstStyle/>
            <a:p>
              <a:pPr algn="ctr" defTabSz="857250">
                <a:lnSpc>
                  <a:spcPts val="2024"/>
                </a:lnSpc>
              </a:pPr>
              <a:endParaRPr sz="1688">
                <a:solidFill>
                  <a:prstClr val="black"/>
                </a:solidFill>
                <a:latin typeface="Calibri"/>
              </a:endParaRPr>
            </a:p>
          </p:txBody>
        </p:sp>
      </p:grpSp>
      <p:grpSp>
        <p:nvGrpSpPr>
          <p:cNvPr id="9" name="Group 9"/>
          <p:cNvGrpSpPr/>
          <p:nvPr/>
        </p:nvGrpSpPr>
        <p:grpSpPr>
          <a:xfrm>
            <a:off x="7724839" y="4363013"/>
            <a:ext cx="2559803" cy="1206499"/>
            <a:chOff x="0" y="0"/>
            <a:chExt cx="1125840" cy="530636"/>
          </a:xfrm>
        </p:grpSpPr>
        <p:sp>
          <p:nvSpPr>
            <p:cNvPr id="10" name="Freeform 10"/>
            <p:cNvSpPr/>
            <p:nvPr/>
          </p:nvSpPr>
          <p:spPr>
            <a:xfrm>
              <a:off x="0" y="0"/>
              <a:ext cx="1125840" cy="530636"/>
            </a:xfrm>
            <a:custGeom>
              <a:avLst/>
              <a:gdLst/>
              <a:ahLst/>
              <a:cxnLst/>
              <a:rect l="l" t="t" r="r" b="b"/>
              <a:pathLst>
                <a:path w="1125840" h="530636">
                  <a:moveTo>
                    <a:pt x="0" y="0"/>
                  </a:moveTo>
                  <a:lnTo>
                    <a:pt x="1125840" y="0"/>
                  </a:lnTo>
                  <a:lnTo>
                    <a:pt x="1125840" y="530636"/>
                  </a:lnTo>
                  <a:lnTo>
                    <a:pt x="0" y="530636"/>
                  </a:lnTo>
                  <a:close/>
                </a:path>
              </a:pathLst>
            </a:custGeom>
            <a:solidFill>
              <a:srgbClr val="03989E"/>
            </a:solidFill>
          </p:spPr>
          <p:txBody>
            <a:bodyPr/>
            <a:lstStyle/>
            <a:p>
              <a:pPr defTabSz="857250"/>
              <a:endParaRPr lang="en-US" sz="1688">
                <a:solidFill>
                  <a:prstClr val="black"/>
                </a:solidFill>
                <a:latin typeface="Calibri"/>
              </a:endParaRPr>
            </a:p>
          </p:txBody>
        </p:sp>
        <p:sp>
          <p:nvSpPr>
            <p:cNvPr id="11" name="TextBox 11"/>
            <p:cNvSpPr txBox="1"/>
            <p:nvPr/>
          </p:nvSpPr>
          <p:spPr>
            <a:xfrm>
              <a:off x="0" y="-9525"/>
              <a:ext cx="812800" cy="822325"/>
            </a:xfrm>
            <a:prstGeom prst="rect">
              <a:avLst/>
            </a:prstGeom>
          </p:spPr>
          <p:txBody>
            <a:bodyPr lIns="47625" tIns="47625" rIns="47625" bIns="47625" rtlCol="0" anchor="ctr"/>
            <a:lstStyle/>
            <a:p>
              <a:pPr algn="ctr" defTabSz="857250">
                <a:lnSpc>
                  <a:spcPts val="2024"/>
                </a:lnSpc>
              </a:pPr>
              <a:endParaRPr sz="1688">
                <a:solidFill>
                  <a:prstClr val="black"/>
                </a:solidFill>
                <a:latin typeface="Calibri"/>
              </a:endParaRPr>
            </a:p>
          </p:txBody>
        </p:sp>
      </p:grpSp>
      <p:grpSp>
        <p:nvGrpSpPr>
          <p:cNvPr id="12" name="Group 12"/>
          <p:cNvGrpSpPr/>
          <p:nvPr/>
        </p:nvGrpSpPr>
        <p:grpSpPr>
          <a:xfrm>
            <a:off x="4861287" y="930490"/>
            <a:ext cx="2383114" cy="1267911"/>
            <a:chOff x="0" y="0"/>
            <a:chExt cx="1061709" cy="564871"/>
          </a:xfrm>
        </p:grpSpPr>
        <p:sp>
          <p:nvSpPr>
            <p:cNvPr id="13" name="Freeform 13"/>
            <p:cNvSpPr/>
            <p:nvPr/>
          </p:nvSpPr>
          <p:spPr>
            <a:xfrm>
              <a:off x="0" y="0"/>
              <a:ext cx="1061709" cy="564871"/>
            </a:xfrm>
            <a:custGeom>
              <a:avLst/>
              <a:gdLst/>
              <a:ahLst/>
              <a:cxnLst/>
              <a:rect l="l" t="t" r="r" b="b"/>
              <a:pathLst>
                <a:path w="1061709" h="564871">
                  <a:moveTo>
                    <a:pt x="0" y="0"/>
                  </a:moveTo>
                  <a:lnTo>
                    <a:pt x="1061709" y="0"/>
                  </a:lnTo>
                  <a:lnTo>
                    <a:pt x="1061709" y="564871"/>
                  </a:lnTo>
                  <a:lnTo>
                    <a:pt x="0" y="564871"/>
                  </a:lnTo>
                  <a:close/>
                </a:path>
              </a:pathLst>
            </a:custGeom>
            <a:solidFill>
              <a:srgbClr val="03989E"/>
            </a:solidFill>
          </p:spPr>
          <p:txBody>
            <a:bodyPr/>
            <a:lstStyle/>
            <a:p>
              <a:pPr defTabSz="857250"/>
              <a:endParaRPr lang="en-US" sz="1688">
                <a:solidFill>
                  <a:prstClr val="black"/>
                </a:solidFill>
                <a:latin typeface="Calibri"/>
              </a:endParaRPr>
            </a:p>
          </p:txBody>
        </p:sp>
        <p:sp>
          <p:nvSpPr>
            <p:cNvPr id="14" name="TextBox 14"/>
            <p:cNvSpPr txBox="1"/>
            <p:nvPr/>
          </p:nvSpPr>
          <p:spPr>
            <a:xfrm>
              <a:off x="0" y="-9525"/>
              <a:ext cx="812800" cy="822325"/>
            </a:xfrm>
            <a:prstGeom prst="rect">
              <a:avLst/>
            </a:prstGeom>
          </p:spPr>
          <p:txBody>
            <a:bodyPr lIns="47625" tIns="47625" rIns="47625" bIns="47625" rtlCol="0" anchor="ctr"/>
            <a:lstStyle/>
            <a:p>
              <a:pPr algn="ctr" defTabSz="857250">
                <a:lnSpc>
                  <a:spcPts val="2024"/>
                </a:lnSpc>
              </a:pPr>
              <a:endParaRPr sz="1688">
                <a:solidFill>
                  <a:prstClr val="black"/>
                </a:solidFill>
                <a:latin typeface="Calibri"/>
              </a:endParaRPr>
            </a:p>
          </p:txBody>
        </p:sp>
      </p:grpSp>
      <p:grpSp>
        <p:nvGrpSpPr>
          <p:cNvPr id="15" name="Group 15"/>
          <p:cNvGrpSpPr/>
          <p:nvPr/>
        </p:nvGrpSpPr>
        <p:grpSpPr>
          <a:xfrm>
            <a:off x="7924235" y="1864683"/>
            <a:ext cx="2161010" cy="1194566"/>
            <a:chOff x="0" y="0"/>
            <a:chExt cx="1071794" cy="592468"/>
          </a:xfrm>
        </p:grpSpPr>
        <p:sp>
          <p:nvSpPr>
            <p:cNvPr id="16" name="Freeform 16"/>
            <p:cNvSpPr/>
            <p:nvPr/>
          </p:nvSpPr>
          <p:spPr>
            <a:xfrm>
              <a:off x="0" y="0"/>
              <a:ext cx="1071794" cy="592468"/>
            </a:xfrm>
            <a:custGeom>
              <a:avLst/>
              <a:gdLst/>
              <a:ahLst/>
              <a:cxnLst/>
              <a:rect l="l" t="t" r="r" b="b"/>
              <a:pathLst>
                <a:path w="1071794" h="592468">
                  <a:moveTo>
                    <a:pt x="0" y="0"/>
                  </a:moveTo>
                  <a:lnTo>
                    <a:pt x="1071794" y="0"/>
                  </a:lnTo>
                  <a:lnTo>
                    <a:pt x="1071794" y="592468"/>
                  </a:lnTo>
                  <a:lnTo>
                    <a:pt x="0" y="592468"/>
                  </a:lnTo>
                  <a:close/>
                </a:path>
              </a:pathLst>
            </a:custGeom>
            <a:solidFill>
              <a:srgbClr val="03989E"/>
            </a:solidFill>
          </p:spPr>
          <p:txBody>
            <a:bodyPr/>
            <a:lstStyle/>
            <a:p>
              <a:pPr defTabSz="857250"/>
              <a:endParaRPr lang="en-US" sz="1688">
                <a:solidFill>
                  <a:prstClr val="black"/>
                </a:solidFill>
                <a:latin typeface="Calibri"/>
              </a:endParaRPr>
            </a:p>
          </p:txBody>
        </p:sp>
        <p:sp>
          <p:nvSpPr>
            <p:cNvPr id="17" name="TextBox 17"/>
            <p:cNvSpPr txBox="1"/>
            <p:nvPr/>
          </p:nvSpPr>
          <p:spPr>
            <a:xfrm>
              <a:off x="0" y="-9525"/>
              <a:ext cx="812800" cy="822325"/>
            </a:xfrm>
            <a:prstGeom prst="rect">
              <a:avLst/>
            </a:prstGeom>
          </p:spPr>
          <p:txBody>
            <a:bodyPr lIns="47625" tIns="47625" rIns="47625" bIns="47625" rtlCol="0" anchor="ctr"/>
            <a:lstStyle/>
            <a:p>
              <a:pPr algn="ctr" defTabSz="857250">
                <a:lnSpc>
                  <a:spcPts val="2024"/>
                </a:lnSpc>
              </a:pPr>
              <a:endParaRPr sz="1688">
                <a:solidFill>
                  <a:prstClr val="black"/>
                </a:solidFill>
                <a:latin typeface="Calibri"/>
              </a:endParaRPr>
            </a:p>
          </p:txBody>
        </p:sp>
      </p:grpSp>
      <p:sp>
        <p:nvSpPr>
          <p:cNvPr id="18" name="Freeform 18"/>
          <p:cNvSpPr/>
          <p:nvPr/>
        </p:nvSpPr>
        <p:spPr>
          <a:xfrm rot="-9042688" flipV="1">
            <a:off x="4219918" y="3332749"/>
            <a:ext cx="820349" cy="231749"/>
          </a:xfrm>
          <a:custGeom>
            <a:avLst/>
            <a:gdLst/>
            <a:ahLst/>
            <a:cxnLst/>
            <a:rect l="l" t="t" r="r" b="b"/>
            <a:pathLst>
              <a:path w="875039" h="247199">
                <a:moveTo>
                  <a:pt x="0" y="247199"/>
                </a:moveTo>
                <a:lnTo>
                  <a:pt x="875040" y="247199"/>
                </a:lnTo>
                <a:lnTo>
                  <a:pt x="875040" y="0"/>
                </a:lnTo>
                <a:lnTo>
                  <a:pt x="0" y="0"/>
                </a:lnTo>
                <a:lnTo>
                  <a:pt x="0" y="247199"/>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defTabSz="857250"/>
            <a:endParaRPr lang="en-US" sz="1688">
              <a:solidFill>
                <a:prstClr val="black"/>
              </a:solidFill>
              <a:latin typeface="Calibri"/>
            </a:endParaRPr>
          </a:p>
        </p:txBody>
      </p:sp>
      <p:sp>
        <p:nvSpPr>
          <p:cNvPr id="19" name="Freeform 19"/>
          <p:cNvSpPr/>
          <p:nvPr/>
        </p:nvSpPr>
        <p:spPr>
          <a:xfrm rot="9383041" flipH="1" flipV="1">
            <a:off x="7139869" y="3359583"/>
            <a:ext cx="770209" cy="217584"/>
          </a:xfrm>
          <a:custGeom>
            <a:avLst/>
            <a:gdLst/>
            <a:ahLst/>
            <a:cxnLst/>
            <a:rect l="l" t="t" r="r" b="b"/>
            <a:pathLst>
              <a:path w="821556" h="232090">
                <a:moveTo>
                  <a:pt x="821556" y="232090"/>
                </a:moveTo>
                <a:lnTo>
                  <a:pt x="0" y="232090"/>
                </a:lnTo>
                <a:lnTo>
                  <a:pt x="0" y="0"/>
                </a:lnTo>
                <a:lnTo>
                  <a:pt x="821556" y="0"/>
                </a:lnTo>
                <a:lnTo>
                  <a:pt x="821556" y="23209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defTabSz="857250"/>
            <a:endParaRPr lang="en-US" sz="1688">
              <a:solidFill>
                <a:prstClr val="black"/>
              </a:solidFill>
              <a:latin typeface="Calibri"/>
            </a:endParaRPr>
          </a:p>
        </p:txBody>
      </p:sp>
      <p:sp>
        <p:nvSpPr>
          <p:cNvPr id="20" name="Freeform 20"/>
          <p:cNvSpPr/>
          <p:nvPr/>
        </p:nvSpPr>
        <p:spPr>
          <a:xfrm rot="8922121" flipV="1">
            <a:off x="4752488" y="5218675"/>
            <a:ext cx="672501" cy="189982"/>
          </a:xfrm>
          <a:custGeom>
            <a:avLst/>
            <a:gdLst/>
            <a:ahLst/>
            <a:cxnLst/>
            <a:rect l="l" t="t" r="r" b="b"/>
            <a:pathLst>
              <a:path w="717334" h="202647">
                <a:moveTo>
                  <a:pt x="0" y="202646"/>
                </a:moveTo>
                <a:lnTo>
                  <a:pt x="717334" y="202646"/>
                </a:lnTo>
                <a:lnTo>
                  <a:pt x="717334" y="0"/>
                </a:lnTo>
                <a:lnTo>
                  <a:pt x="0" y="0"/>
                </a:lnTo>
                <a:lnTo>
                  <a:pt x="0" y="202646"/>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defTabSz="857250"/>
            <a:endParaRPr lang="en-US" sz="1688">
              <a:solidFill>
                <a:prstClr val="black"/>
              </a:solidFill>
              <a:latin typeface="Calibri"/>
            </a:endParaRPr>
          </a:p>
        </p:txBody>
      </p:sp>
      <p:sp>
        <p:nvSpPr>
          <p:cNvPr id="21" name="Freeform 21"/>
          <p:cNvSpPr/>
          <p:nvPr/>
        </p:nvSpPr>
        <p:spPr>
          <a:xfrm rot="-9184797" flipH="1" flipV="1">
            <a:off x="6845998" y="5225204"/>
            <a:ext cx="626276" cy="176923"/>
          </a:xfrm>
          <a:custGeom>
            <a:avLst/>
            <a:gdLst/>
            <a:ahLst/>
            <a:cxnLst/>
            <a:rect l="l" t="t" r="r" b="b"/>
            <a:pathLst>
              <a:path w="668028" h="188718">
                <a:moveTo>
                  <a:pt x="668028" y="188718"/>
                </a:moveTo>
                <a:lnTo>
                  <a:pt x="0" y="188718"/>
                </a:lnTo>
                <a:lnTo>
                  <a:pt x="0" y="0"/>
                </a:lnTo>
                <a:lnTo>
                  <a:pt x="668028" y="0"/>
                </a:lnTo>
                <a:lnTo>
                  <a:pt x="668028" y="188718"/>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defTabSz="857250"/>
            <a:endParaRPr lang="en-US" sz="1688">
              <a:solidFill>
                <a:prstClr val="black"/>
              </a:solidFill>
              <a:latin typeface="Calibri"/>
            </a:endParaRPr>
          </a:p>
        </p:txBody>
      </p:sp>
      <p:sp>
        <p:nvSpPr>
          <p:cNvPr id="22" name="Freeform 22"/>
          <p:cNvSpPr/>
          <p:nvPr/>
        </p:nvSpPr>
        <p:spPr>
          <a:xfrm rot="-5565613">
            <a:off x="5857388" y="2314602"/>
            <a:ext cx="446723" cy="227443"/>
          </a:xfrm>
          <a:custGeom>
            <a:avLst/>
            <a:gdLst/>
            <a:ahLst/>
            <a:cxnLst/>
            <a:rect l="l" t="t" r="r" b="b"/>
            <a:pathLst>
              <a:path w="476505" h="242606">
                <a:moveTo>
                  <a:pt x="0" y="0"/>
                </a:moveTo>
                <a:lnTo>
                  <a:pt x="476505" y="0"/>
                </a:lnTo>
                <a:lnTo>
                  <a:pt x="476505" y="242606"/>
                </a:lnTo>
                <a:lnTo>
                  <a:pt x="0" y="24260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68309"/>
            </a:stretch>
          </a:blipFill>
        </p:spPr>
        <p:txBody>
          <a:bodyPr/>
          <a:lstStyle/>
          <a:p>
            <a:pPr defTabSz="857250"/>
            <a:endParaRPr lang="en-US" sz="1688">
              <a:solidFill>
                <a:prstClr val="black"/>
              </a:solidFill>
              <a:latin typeface="Calibri"/>
            </a:endParaRPr>
          </a:p>
        </p:txBody>
      </p:sp>
      <p:sp>
        <p:nvSpPr>
          <p:cNvPr id="23" name="TextBox 23"/>
          <p:cNvSpPr txBox="1"/>
          <p:nvPr/>
        </p:nvSpPr>
        <p:spPr>
          <a:xfrm>
            <a:off x="5032865" y="2681668"/>
            <a:ext cx="2126273" cy="2180084"/>
          </a:xfrm>
          <a:prstGeom prst="rect">
            <a:avLst/>
          </a:prstGeom>
        </p:spPr>
        <p:txBody>
          <a:bodyPr lIns="0" tIns="0" rIns="0" bIns="0" rtlCol="0" anchor="t">
            <a:spAutoFit/>
          </a:bodyPr>
          <a:lstStyle/>
          <a:p>
            <a:pPr algn="ctr" defTabSz="857250">
              <a:lnSpc>
                <a:spcPts val="1737"/>
              </a:lnSpc>
            </a:pPr>
            <a:r>
              <a:rPr lang="en-US" sz="1670" dirty="0">
                <a:solidFill>
                  <a:srgbClr val="0B416D"/>
                </a:solidFill>
                <a:latin typeface="Open Sans Extra Bold"/>
              </a:rPr>
              <a:t>BELONGING IS A FEELING THAT WE ARE A PART OF A LARGER GROUP THAT VALUES, RESPECTS, AND CARES FOR US AND TO WHICH WE FEEL WE HAVE SOMETHING TO CONTRIBUTE. </a:t>
            </a:r>
          </a:p>
        </p:txBody>
      </p:sp>
      <p:sp>
        <p:nvSpPr>
          <p:cNvPr id="24" name="TextBox 24"/>
          <p:cNvSpPr txBox="1"/>
          <p:nvPr/>
        </p:nvSpPr>
        <p:spPr>
          <a:xfrm>
            <a:off x="2114542" y="2070826"/>
            <a:ext cx="1929054" cy="617733"/>
          </a:xfrm>
          <a:prstGeom prst="rect">
            <a:avLst/>
          </a:prstGeom>
        </p:spPr>
        <p:txBody>
          <a:bodyPr lIns="0" tIns="0" rIns="0" bIns="0" rtlCol="0" anchor="t">
            <a:spAutoFit/>
          </a:bodyPr>
          <a:lstStyle/>
          <a:p>
            <a:pPr algn="ctr" defTabSz="857250">
              <a:lnSpc>
                <a:spcPts val="1642"/>
              </a:lnSpc>
            </a:pPr>
            <a:r>
              <a:rPr lang="en-US" sz="1579" dirty="0">
                <a:solidFill>
                  <a:srgbClr val="FFFFFF"/>
                </a:solidFill>
                <a:latin typeface="Now Bold"/>
              </a:rPr>
              <a:t>The group benefits from the individual’s contributions</a:t>
            </a:r>
          </a:p>
        </p:txBody>
      </p:sp>
      <p:sp>
        <p:nvSpPr>
          <p:cNvPr id="25" name="TextBox 25"/>
          <p:cNvSpPr txBox="1"/>
          <p:nvPr/>
        </p:nvSpPr>
        <p:spPr>
          <a:xfrm>
            <a:off x="2326333" y="4897837"/>
            <a:ext cx="1861301" cy="410625"/>
          </a:xfrm>
          <a:prstGeom prst="rect">
            <a:avLst/>
          </a:prstGeom>
        </p:spPr>
        <p:txBody>
          <a:bodyPr lIns="0" tIns="0" rIns="0" bIns="0" rtlCol="0" anchor="t">
            <a:spAutoFit/>
          </a:bodyPr>
          <a:lstStyle/>
          <a:p>
            <a:pPr algn="ctr" defTabSz="857250">
              <a:lnSpc>
                <a:spcPts val="1584"/>
              </a:lnSpc>
            </a:pPr>
            <a:r>
              <a:rPr lang="en-US" sz="1523" dirty="0">
                <a:solidFill>
                  <a:srgbClr val="FFFFFF"/>
                </a:solidFill>
                <a:latin typeface="Now Bold"/>
              </a:rPr>
              <a:t>There is concern and attention</a:t>
            </a:r>
          </a:p>
        </p:txBody>
      </p:sp>
      <p:sp>
        <p:nvSpPr>
          <p:cNvPr id="26" name="TextBox 26"/>
          <p:cNvSpPr txBox="1"/>
          <p:nvPr/>
        </p:nvSpPr>
        <p:spPr>
          <a:xfrm>
            <a:off x="8121331" y="4602640"/>
            <a:ext cx="1848050" cy="410369"/>
          </a:xfrm>
          <a:prstGeom prst="rect">
            <a:avLst/>
          </a:prstGeom>
        </p:spPr>
        <p:txBody>
          <a:bodyPr lIns="0" tIns="0" rIns="0" bIns="0" rtlCol="0" anchor="t">
            <a:spAutoFit/>
          </a:bodyPr>
          <a:lstStyle/>
          <a:p>
            <a:pPr algn="ctr" defTabSz="857250">
              <a:lnSpc>
                <a:spcPts val="1573"/>
              </a:lnSpc>
            </a:pPr>
            <a:r>
              <a:rPr lang="en-US" sz="1512">
                <a:solidFill>
                  <a:srgbClr val="FFFFFF"/>
                </a:solidFill>
                <a:latin typeface="Now Bold"/>
              </a:rPr>
              <a:t>There is a sense of worth or importance</a:t>
            </a:r>
          </a:p>
        </p:txBody>
      </p:sp>
      <p:sp>
        <p:nvSpPr>
          <p:cNvPr id="27" name="TextBox 27"/>
          <p:cNvSpPr txBox="1"/>
          <p:nvPr/>
        </p:nvSpPr>
        <p:spPr>
          <a:xfrm>
            <a:off x="5088739" y="1282068"/>
            <a:ext cx="1824413" cy="615553"/>
          </a:xfrm>
          <a:prstGeom prst="rect">
            <a:avLst/>
          </a:prstGeom>
        </p:spPr>
        <p:txBody>
          <a:bodyPr lIns="0" tIns="0" rIns="0" bIns="0" rtlCol="0" anchor="t">
            <a:spAutoFit/>
          </a:bodyPr>
          <a:lstStyle/>
          <a:p>
            <a:pPr algn="ctr" defTabSz="857250">
              <a:lnSpc>
                <a:spcPts val="1553"/>
              </a:lnSpc>
            </a:pPr>
            <a:r>
              <a:rPr lang="en-US" sz="1493" dirty="0">
                <a:solidFill>
                  <a:srgbClr val="FFFFFF"/>
                </a:solidFill>
                <a:latin typeface="Now Bold"/>
              </a:rPr>
              <a:t>It's emotional and psychological and we experience it</a:t>
            </a:r>
          </a:p>
        </p:txBody>
      </p:sp>
      <p:sp>
        <p:nvSpPr>
          <p:cNvPr id="28" name="TextBox 28"/>
          <p:cNvSpPr txBox="1"/>
          <p:nvPr/>
        </p:nvSpPr>
        <p:spPr>
          <a:xfrm>
            <a:off x="8185333" y="2144303"/>
            <a:ext cx="1638812" cy="359586"/>
          </a:xfrm>
          <a:prstGeom prst="rect">
            <a:avLst/>
          </a:prstGeom>
        </p:spPr>
        <p:txBody>
          <a:bodyPr lIns="0" tIns="0" rIns="0" bIns="0" rtlCol="0" anchor="t">
            <a:spAutoFit/>
          </a:bodyPr>
          <a:lstStyle/>
          <a:p>
            <a:pPr algn="ctr" defTabSz="857250">
              <a:lnSpc>
                <a:spcPts val="1395"/>
              </a:lnSpc>
            </a:pPr>
            <a:r>
              <a:rPr lang="en-US" sz="1341" dirty="0">
                <a:solidFill>
                  <a:srgbClr val="FFFFFF"/>
                </a:solidFill>
                <a:latin typeface="Now Bold"/>
              </a:rPr>
              <a:t>It’s about </a:t>
            </a:r>
            <a:r>
              <a:rPr lang="en-US" sz="1341" dirty="0" err="1">
                <a:solidFill>
                  <a:srgbClr val="FFFFFF"/>
                </a:solidFill>
                <a:latin typeface="Now Bold"/>
              </a:rPr>
              <a:t>memebrship</a:t>
            </a:r>
            <a:r>
              <a:rPr lang="en-US" sz="1341" dirty="0">
                <a:solidFill>
                  <a:srgbClr val="FFFFFF"/>
                </a:solidFill>
                <a:latin typeface="Now Bold"/>
              </a:rPr>
              <a:t> with other people</a:t>
            </a:r>
          </a:p>
        </p:txBody>
      </p:sp>
      <p:sp>
        <p:nvSpPr>
          <p:cNvPr id="29" name="TextBox 29"/>
          <p:cNvSpPr txBox="1"/>
          <p:nvPr/>
        </p:nvSpPr>
        <p:spPr>
          <a:xfrm>
            <a:off x="5053761" y="5925127"/>
            <a:ext cx="1824413" cy="615553"/>
          </a:xfrm>
          <a:prstGeom prst="rect">
            <a:avLst/>
          </a:prstGeom>
        </p:spPr>
        <p:txBody>
          <a:bodyPr lIns="0" tIns="0" rIns="0" bIns="0" rtlCol="0" anchor="t">
            <a:spAutoFit/>
          </a:bodyPr>
          <a:lstStyle/>
          <a:p>
            <a:pPr algn="ctr" defTabSz="857250">
              <a:lnSpc>
                <a:spcPts val="1553"/>
              </a:lnSpc>
            </a:pPr>
            <a:r>
              <a:rPr lang="en-US" sz="1493">
                <a:solidFill>
                  <a:srgbClr val="FFFFFF"/>
                </a:solidFill>
                <a:latin typeface="Now Bold"/>
              </a:rPr>
              <a:t>It's emotional and pschological and we experience it</a:t>
            </a:r>
          </a:p>
        </p:txBody>
      </p:sp>
      <p:grpSp>
        <p:nvGrpSpPr>
          <p:cNvPr id="30" name="Group 30"/>
          <p:cNvGrpSpPr/>
          <p:nvPr/>
        </p:nvGrpSpPr>
        <p:grpSpPr>
          <a:xfrm>
            <a:off x="5018783" y="5193035"/>
            <a:ext cx="2225618" cy="1845792"/>
            <a:chOff x="0" y="-187748"/>
            <a:chExt cx="991543" cy="822325"/>
          </a:xfrm>
        </p:grpSpPr>
        <p:sp>
          <p:nvSpPr>
            <p:cNvPr id="31" name="Freeform 31"/>
            <p:cNvSpPr/>
            <p:nvPr/>
          </p:nvSpPr>
          <p:spPr>
            <a:xfrm>
              <a:off x="0" y="0"/>
              <a:ext cx="991543" cy="496966"/>
            </a:xfrm>
            <a:custGeom>
              <a:avLst/>
              <a:gdLst/>
              <a:ahLst/>
              <a:cxnLst/>
              <a:rect l="l" t="t" r="r" b="b"/>
              <a:pathLst>
                <a:path w="991543" h="496966">
                  <a:moveTo>
                    <a:pt x="0" y="0"/>
                  </a:moveTo>
                  <a:lnTo>
                    <a:pt x="991543" y="0"/>
                  </a:lnTo>
                  <a:lnTo>
                    <a:pt x="991543" y="496966"/>
                  </a:lnTo>
                  <a:lnTo>
                    <a:pt x="0" y="496966"/>
                  </a:lnTo>
                  <a:close/>
                </a:path>
              </a:pathLst>
            </a:custGeom>
            <a:solidFill>
              <a:srgbClr val="03989E"/>
            </a:solidFill>
          </p:spPr>
          <p:txBody>
            <a:bodyPr/>
            <a:lstStyle/>
            <a:p>
              <a:pPr defTabSz="857250"/>
              <a:endParaRPr lang="en-US" sz="1688">
                <a:solidFill>
                  <a:prstClr val="black"/>
                </a:solidFill>
                <a:latin typeface="Calibri"/>
              </a:endParaRPr>
            </a:p>
          </p:txBody>
        </p:sp>
        <p:sp>
          <p:nvSpPr>
            <p:cNvPr id="32" name="TextBox 32"/>
            <p:cNvSpPr txBox="1"/>
            <p:nvPr/>
          </p:nvSpPr>
          <p:spPr>
            <a:xfrm>
              <a:off x="85719" y="-187748"/>
              <a:ext cx="812800" cy="822325"/>
            </a:xfrm>
            <a:prstGeom prst="rect">
              <a:avLst/>
            </a:prstGeom>
          </p:spPr>
          <p:txBody>
            <a:bodyPr lIns="47625" tIns="47625" rIns="47625" bIns="47625" rtlCol="0" anchor="ctr"/>
            <a:lstStyle/>
            <a:p>
              <a:pPr algn="ctr" defTabSz="857250">
                <a:lnSpc>
                  <a:spcPts val="2024"/>
                </a:lnSpc>
              </a:pPr>
              <a:r>
                <a:rPr lang="en-US" sz="1687" dirty="0">
                  <a:solidFill>
                    <a:srgbClr val="FFFFFF"/>
                  </a:solidFill>
                  <a:latin typeface="Kollektif Bold"/>
                </a:rPr>
                <a:t>There is admiration for the qualities one has</a:t>
              </a:r>
            </a:p>
          </p:txBody>
        </p:sp>
      </p:grpSp>
      <p:sp>
        <p:nvSpPr>
          <p:cNvPr id="33" name="TextBox 33"/>
          <p:cNvSpPr txBox="1"/>
          <p:nvPr/>
        </p:nvSpPr>
        <p:spPr>
          <a:xfrm>
            <a:off x="8231655" y="1405614"/>
            <a:ext cx="1684223" cy="361446"/>
          </a:xfrm>
          <a:prstGeom prst="rect">
            <a:avLst/>
          </a:prstGeom>
        </p:spPr>
        <p:txBody>
          <a:bodyPr lIns="0" tIns="0" rIns="0" bIns="0" rtlCol="0" anchor="t">
            <a:spAutoFit/>
          </a:bodyPr>
          <a:lstStyle/>
          <a:p>
            <a:pPr algn="ctr" defTabSz="857250">
              <a:lnSpc>
                <a:spcPts val="3018"/>
              </a:lnSpc>
              <a:spcBef>
                <a:spcPct val="0"/>
              </a:spcBef>
            </a:pPr>
            <a:r>
              <a:rPr lang="en-US" sz="2155" dirty="0">
                <a:solidFill>
                  <a:srgbClr val="000000"/>
                </a:solidFill>
                <a:latin typeface="Feeling Passionate"/>
              </a:rPr>
              <a:t>Larger Group</a:t>
            </a:r>
          </a:p>
        </p:txBody>
      </p:sp>
      <p:sp>
        <p:nvSpPr>
          <p:cNvPr id="34" name="TextBox 34"/>
          <p:cNvSpPr txBox="1"/>
          <p:nvPr/>
        </p:nvSpPr>
        <p:spPr>
          <a:xfrm>
            <a:off x="5618360" y="320872"/>
            <a:ext cx="868971" cy="361446"/>
          </a:xfrm>
          <a:prstGeom prst="rect">
            <a:avLst/>
          </a:prstGeom>
        </p:spPr>
        <p:txBody>
          <a:bodyPr lIns="0" tIns="0" rIns="0" bIns="0" rtlCol="0" anchor="t">
            <a:spAutoFit/>
          </a:bodyPr>
          <a:lstStyle/>
          <a:p>
            <a:pPr algn="ctr" defTabSz="857250">
              <a:lnSpc>
                <a:spcPts val="3018"/>
              </a:lnSpc>
              <a:spcBef>
                <a:spcPct val="0"/>
              </a:spcBef>
            </a:pPr>
            <a:r>
              <a:rPr lang="en-US" sz="2155">
                <a:solidFill>
                  <a:srgbClr val="000000"/>
                </a:solidFill>
                <a:latin typeface="Feeling Passionate"/>
              </a:rPr>
              <a:t>Feeling</a:t>
            </a:r>
          </a:p>
        </p:txBody>
      </p:sp>
      <p:sp>
        <p:nvSpPr>
          <p:cNvPr id="35" name="TextBox 35"/>
          <p:cNvSpPr txBox="1"/>
          <p:nvPr/>
        </p:nvSpPr>
        <p:spPr>
          <a:xfrm>
            <a:off x="8678138" y="3960665"/>
            <a:ext cx="791254" cy="361446"/>
          </a:xfrm>
          <a:prstGeom prst="rect">
            <a:avLst/>
          </a:prstGeom>
        </p:spPr>
        <p:txBody>
          <a:bodyPr lIns="0" tIns="0" rIns="0" bIns="0" rtlCol="0" anchor="t">
            <a:spAutoFit/>
          </a:bodyPr>
          <a:lstStyle/>
          <a:p>
            <a:pPr algn="ctr" defTabSz="857250">
              <a:lnSpc>
                <a:spcPts val="3018"/>
              </a:lnSpc>
              <a:spcBef>
                <a:spcPct val="0"/>
              </a:spcBef>
            </a:pPr>
            <a:r>
              <a:rPr lang="en-US" sz="2155" dirty="0">
                <a:solidFill>
                  <a:srgbClr val="000000"/>
                </a:solidFill>
                <a:latin typeface="Feeling Passionate"/>
              </a:rPr>
              <a:t>Values</a:t>
            </a:r>
          </a:p>
        </p:txBody>
      </p:sp>
      <p:sp>
        <p:nvSpPr>
          <p:cNvPr id="36" name="TextBox 36"/>
          <p:cNvSpPr txBox="1"/>
          <p:nvPr/>
        </p:nvSpPr>
        <p:spPr>
          <a:xfrm>
            <a:off x="5589942" y="5261153"/>
            <a:ext cx="1088027" cy="746166"/>
          </a:xfrm>
          <a:prstGeom prst="rect">
            <a:avLst/>
          </a:prstGeom>
        </p:spPr>
        <p:txBody>
          <a:bodyPr lIns="0" tIns="0" rIns="0" bIns="0" rtlCol="0" anchor="t">
            <a:spAutoFit/>
          </a:bodyPr>
          <a:lstStyle/>
          <a:p>
            <a:pPr algn="ctr" defTabSz="857250">
              <a:lnSpc>
                <a:spcPts val="3018"/>
              </a:lnSpc>
            </a:pPr>
            <a:r>
              <a:rPr lang="en-US" sz="2155" dirty="0">
                <a:solidFill>
                  <a:srgbClr val="000000"/>
                </a:solidFill>
                <a:latin typeface="Feeling Passionate"/>
              </a:rPr>
              <a:t>Respects</a:t>
            </a:r>
          </a:p>
          <a:p>
            <a:pPr algn="ctr" defTabSz="857250">
              <a:lnSpc>
                <a:spcPts val="3018"/>
              </a:lnSpc>
              <a:spcBef>
                <a:spcPct val="0"/>
              </a:spcBef>
            </a:pPr>
            <a:endParaRPr lang="en-US" sz="2155" dirty="0">
              <a:solidFill>
                <a:srgbClr val="000000"/>
              </a:solidFill>
              <a:latin typeface="Feeling Passionate"/>
            </a:endParaRPr>
          </a:p>
        </p:txBody>
      </p:sp>
      <p:sp>
        <p:nvSpPr>
          <p:cNvPr id="37" name="TextBox 37"/>
          <p:cNvSpPr txBox="1"/>
          <p:nvPr/>
        </p:nvSpPr>
        <p:spPr>
          <a:xfrm>
            <a:off x="2891111" y="4133914"/>
            <a:ext cx="739210" cy="361446"/>
          </a:xfrm>
          <a:prstGeom prst="rect">
            <a:avLst/>
          </a:prstGeom>
        </p:spPr>
        <p:txBody>
          <a:bodyPr lIns="0" tIns="0" rIns="0" bIns="0" rtlCol="0" anchor="t">
            <a:spAutoFit/>
          </a:bodyPr>
          <a:lstStyle/>
          <a:p>
            <a:pPr algn="ctr" defTabSz="857250">
              <a:lnSpc>
                <a:spcPts val="3018"/>
              </a:lnSpc>
              <a:spcBef>
                <a:spcPct val="0"/>
              </a:spcBef>
            </a:pPr>
            <a:r>
              <a:rPr lang="en-US" sz="2155">
                <a:solidFill>
                  <a:srgbClr val="000000"/>
                </a:solidFill>
                <a:latin typeface="Feeling Passionate"/>
              </a:rPr>
              <a:t>Cares</a:t>
            </a:r>
          </a:p>
        </p:txBody>
      </p:sp>
      <p:sp>
        <p:nvSpPr>
          <p:cNvPr id="38" name="TextBox 38"/>
          <p:cNvSpPr txBox="1"/>
          <p:nvPr/>
        </p:nvSpPr>
        <p:spPr>
          <a:xfrm>
            <a:off x="1704374" y="1410458"/>
            <a:ext cx="2867407" cy="361446"/>
          </a:xfrm>
          <a:prstGeom prst="rect">
            <a:avLst/>
          </a:prstGeom>
        </p:spPr>
        <p:txBody>
          <a:bodyPr lIns="0" tIns="0" rIns="0" bIns="0" rtlCol="0" anchor="t">
            <a:spAutoFit/>
          </a:bodyPr>
          <a:lstStyle/>
          <a:p>
            <a:pPr algn="ctr" defTabSz="857250">
              <a:lnSpc>
                <a:spcPts val="3018"/>
              </a:lnSpc>
              <a:spcBef>
                <a:spcPct val="0"/>
              </a:spcBef>
            </a:pPr>
            <a:r>
              <a:rPr lang="en-US" sz="2155">
                <a:solidFill>
                  <a:srgbClr val="000000"/>
                </a:solidFill>
                <a:latin typeface="Feeling Passionate"/>
              </a:rPr>
              <a:t>Something to Contribute</a:t>
            </a:r>
          </a:p>
        </p:txBody>
      </p:sp>
      <p:sp>
        <p:nvSpPr>
          <p:cNvPr id="39" name="Freeform 39"/>
          <p:cNvSpPr/>
          <p:nvPr/>
        </p:nvSpPr>
        <p:spPr>
          <a:xfrm>
            <a:off x="9202219" y="-674879"/>
            <a:ext cx="2238045" cy="2239324"/>
          </a:xfrm>
          <a:custGeom>
            <a:avLst/>
            <a:gdLst/>
            <a:ahLst/>
            <a:cxnLst/>
            <a:rect l="l" t="t" r="r" b="b"/>
            <a:pathLst>
              <a:path w="2387248" h="2388612">
                <a:moveTo>
                  <a:pt x="0" y="0"/>
                </a:moveTo>
                <a:lnTo>
                  <a:pt x="2387248" y="0"/>
                </a:lnTo>
                <a:lnTo>
                  <a:pt x="2387248" y="2388613"/>
                </a:lnTo>
                <a:lnTo>
                  <a:pt x="0" y="2388613"/>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857250"/>
            <a:endParaRPr lang="en-US" sz="1688">
              <a:solidFill>
                <a:prstClr val="black"/>
              </a:solidFill>
              <a:latin typeface="Calibri"/>
            </a:endParaRPr>
          </a:p>
        </p:txBody>
      </p:sp>
      <p:sp>
        <p:nvSpPr>
          <p:cNvPr id="40" name="Freeform 40"/>
          <p:cNvSpPr/>
          <p:nvPr/>
        </p:nvSpPr>
        <p:spPr>
          <a:xfrm>
            <a:off x="8510189" y="5193034"/>
            <a:ext cx="2973422" cy="2975122"/>
          </a:xfrm>
          <a:custGeom>
            <a:avLst/>
            <a:gdLst/>
            <a:ahLst/>
            <a:cxnLst/>
            <a:rect l="l" t="t" r="r" b="b"/>
            <a:pathLst>
              <a:path w="3171650" h="3173463">
                <a:moveTo>
                  <a:pt x="0" y="0"/>
                </a:moveTo>
                <a:lnTo>
                  <a:pt x="3171650" y="0"/>
                </a:lnTo>
                <a:lnTo>
                  <a:pt x="3171650" y="3173463"/>
                </a:lnTo>
                <a:lnTo>
                  <a:pt x="0" y="3173463"/>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857250"/>
            <a:endParaRPr lang="en-US" sz="1688">
              <a:solidFill>
                <a:prstClr val="black"/>
              </a:solidFill>
              <a:latin typeface="Calibri"/>
            </a:endParaRPr>
          </a:p>
        </p:txBody>
      </p:sp>
      <p:sp>
        <p:nvSpPr>
          <p:cNvPr id="41" name="Freeform 41"/>
          <p:cNvSpPr/>
          <p:nvPr/>
        </p:nvSpPr>
        <p:spPr>
          <a:xfrm>
            <a:off x="311390" y="-1990737"/>
            <a:ext cx="3318932" cy="3320828"/>
          </a:xfrm>
          <a:custGeom>
            <a:avLst/>
            <a:gdLst/>
            <a:ahLst/>
            <a:cxnLst/>
            <a:rect l="l" t="t" r="r" b="b"/>
            <a:pathLst>
              <a:path w="3540194" h="3542217">
                <a:moveTo>
                  <a:pt x="0" y="0"/>
                </a:moveTo>
                <a:lnTo>
                  <a:pt x="3540194" y="0"/>
                </a:lnTo>
                <a:lnTo>
                  <a:pt x="3540194" y="3542217"/>
                </a:lnTo>
                <a:lnTo>
                  <a:pt x="0" y="3542217"/>
                </a:lnTo>
                <a:lnTo>
                  <a:pt x="0" y="0"/>
                </a:lnTo>
                <a:close/>
              </a:path>
            </a:pathLst>
          </a:custGeom>
          <a:blipFill>
            <a:blip r:embed="rId2" cstate="email">
              <a:alphaModFix amt="19999"/>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857250"/>
            <a:endParaRPr lang="en-US" sz="1688">
              <a:solidFill>
                <a:prstClr val="black"/>
              </a:solidFill>
              <a:latin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7067480-98D6-8C69-D564-FED33306CC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4466"/>
            <a:ext cx="9144000" cy="6849069"/>
          </a:xfrm>
          <a:prstGeom prst="rect">
            <a:avLst/>
          </a:prstGeom>
        </p:spPr>
      </p:pic>
    </p:spTree>
    <p:extLst>
      <p:ext uri="{BB962C8B-B14F-4D97-AF65-F5344CB8AC3E}">
        <p14:creationId xmlns:p14="http://schemas.microsoft.com/office/powerpoint/2010/main" val="4042770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white chart with colorful text&#10;&#10;Description automatically generated with medium confidence">
            <a:extLst>
              <a:ext uri="{FF2B5EF4-FFF2-40B4-BE49-F238E27FC236}">
                <a16:creationId xmlns:a16="http://schemas.microsoft.com/office/drawing/2014/main" id="{D8C64ADA-1418-9C5C-4A04-54566B35BE3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190" y="278654"/>
            <a:ext cx="4870329" cy="6300692"/>
          </a:xfrm>
          <a:prstGeom prst="rect">
            <a:avLst/>
          </a:prstGeom>
        </p:spPr>
      </p:pic>
      <p:sp>
        <p:nvSpPr>
          <p:cNvPr id="4" name="Frame 3">
            <a:extLst>
              <a:ext uri="{FF2B5EF4-FFF2-40B4-BE49-F238E27FC236}">
                <a16:creationId xmlns:a16="http://schemas.microsoft.com/office/drawing/2014/main" id="{473A85E5-8454-EA0F-B6C7-CBE1FCC19DD1}"/>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black"/>
              </a:solidFill>
              <a:latin typeface="Calibri"/>
            </a:endParaRPr>
          </a:p>
        </p:txBody>
      </p:sp>
      <p:sp>
        <p:nvSpPr>
          <p:cNvPr id="8" name="Rectangle 7">
            <a:extLst>
              <a:ext uri="{FF2B5EF4-FFF2-40B4-BE49-F238E27FC236}">
                <a16:creationId xmlns:a16="http://schemas.microsoft.com/office/drawing/2014/main" id="{5930EBFF-6414-269B-5A29-75A0B8A633E7}"/>
              </a:ext>
            </a:extLst>
          </p:cNvPr>
          <p:cNvSpPr/>
          <p:nvPr/>
        </p:nvSpPr>
        <p:spPr>
          <a:xfrm>
            <a:off x="7215370" y="4706732"/>
            <a:ext cx="3797186" cy="1571155"/>
          </a:xfrm>
          <a:prstGeom prst="rect">
            <a:avLst/>
          </a:prstGeom>
          <a:solidFill>
            <a:srgbClr val="5E3C73"/>
          </a:solidFill>
          <a:ln w="57150">
            <a:solidFill>
              <a:srgbClr val="FFC000"/>
            </a:solidFill>
            <a:extLst>
              <a:ext uri="{C807C97D-BFC1-408E-A445-0C87EB9F89A2}">
                <ask:lineSketchStyleProps xmlns:ask="http://schemas.microsoft.com/office/drawing/2018/sketchyshapes" xmlns="" sd="1219033472">
                  <a:custGeom>
                    <a:avLst/>
                    <a:gdLst>
                      <a:gd name="connsiteX0" fmla="*/ 0 w 2743200"/>
                      <a:gd name="connsiteY0" fmla="*/ 0 h 3459892"/>
                      <a:gd name="connsiteX1" fmla="*/ 2743200 w 2743200"/>
                      <a:gd name="connsiteY1" fmla="*/ 0 h 3459892"/>
                      <a:gd name="connsiteX2" fmla="*/ 2743200 w 2743200"/>
                      <a:gd name="connsiteY2" fmla="*/ 3459892 h 3459892"/>
                      <a:gd name="connsiteX3" fmla="*/ 0 w 2743200"/>
                      <a:gd name="connsiteY3" fmla="*/ 3459892 h 3459892"/>
                      <a:gd name="connsiteX4" fmla="*/ 0 w 2743200"/>
                      <a:gd name="connsiteY4" fmla="*/ 0 h 345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3459892" fill="none" extrusionOk="0">
                        <a:moveTo>
                          <a:pt x="0" y="0"/>
                        </a:moveTo>
                        <a:cubicBezTo>
                          <a:pt x="557698" y="-49533"/>
                          <a:pt x="1714911" y="-14809"/>
                          <a:pt x="2743200" y="0"/>
                        </a:cubicBezTo>
                        <a:cubicBezTo>
                          <a:pt x="2830839" y="966775"/>
                          <a:pt x="2670521" y="2433023"/>
                          <a:pt x="2743200" y="3459892"/>
                        </a:cubicBezTo>
                        <a:cubicBezTo>
                          <a:pt x="2370134" y="3411661"/>
                          <a:pt x="535906" y="3544347"/>
                          <a:pt x="0" y="3459892"/>
                        </a:cubicBezTo>
                        <a:cubicBezTo>
                          <a:pt x="-38581" y="1866623"/>
                          <a:pt x="63341" y="1409222"/>
                          <a:pt x="0" y="0"/>
                        </a:cubicBezTo>
                        <a:close/>
                      </a:path>
                      <a:path w="2743200" h="3459892" stroke="0" extrusionOk="0">
                        <a:moveTo>
                          <a:pt x="0" y="0"/>
                        </a:moveTo>
                        <a:cubicBezTo>
                          <a:pt x="510230" y="118645"/>
                          <a:pt x="2203280" y="116012"/>
                          <a:pt x="2743200" y="0"/>
                        </a:cubicBezTo>
                        <a:cubicBezTo>
                          <a:pt x="2610318" y="1716773"/>
                          <a:pt x="2828151" y="2883055"/>
                          <a:pt x="2743200" y="3459892"/>
                        </a:cubicBezTo>
                        <a:cubicBezTo>
                          <a:pt x="1393899" y="3594492"/>
                          <a:pt x="301312" y="3302696"/>
                          <a:pt x="0" y="3459892"/>
                        </a:cubicBezTo>
                        <a:cubicBezTo>
                          <a:pt x="-20187" y="2595140"/>
                          <a:pt x="-152480" y="155610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a:solidFill>
                  <a:prstClr val="white"/>
                </a:solidFill>
                <a:latin typeface="Calibri"/>
              </a:rPr>
              <a:t>Note-catching tool. </a:t>
            </a:r>
            <a:endParaRPr lang="en-US" sz="2400" dirty="0">
              <a:solidFill>
                <a:prstClr val="white"/>
              </a:solidFill>
              <a:latin typeface="Calibri"/>
            </a:endParaRPr>
          </a:p>
        </p:txBody>
      </p:sp>
      <p:sp>
        <p:nvSpPr>
          <p:cNvPr id="6" name="Rectangle 5">
            <a:extLst>
              <a:ext uri="{FF2B5EF4-FFF2-40B4-BE49-F238E27FC236}">
                <a16:creationId xmlns:a16="http://schemas.microsoft.com/office/drawing/2014/main" id="{FC6E8874-236A-FB0D-0C41-36B30095EB28}"/>
              </a:ext>
            </a:extLst>
          </p:cNvPr>
          <p:cNvSpPr/>
          <p:nvPr/>
        </p:nvSpPr>
        <p:spPr>
          <a:xfrm>
            <a:off x="7215369" y="2555461"/>
            <a:ext cx="3797187" cy="2452816"/>
          </a:xfrm>
          <a:prstGeom prst="rect">
            <a:avLst/>
          </a:prstGeom>
          <a:solidFill>
            <a:srgbClr val="C83751"/>
          </a:solidFill>
          <a:ln w="57150">
            <a:solidFill>
              <a:srgbClr val="FFC000"/>
            </a:solidFill>
            <a:extLst>
              <a:ext uri="{C807C97D-BFC1-408E-A445-0C87EB9F89A2}">
                <ask:lineSketchStyleProps xmlns:ask="http://schemas.microsoft.com/office/drawing/2018/sketchyshapes" xmlns="" sd="1219033472">
                  <a:custGeom>
                    <a:avLst/>
                    <a:gdLst>
                      <a:gd name="connsiteX0" fmla="*/ 0 w 2743200"/>
                      <a:gd name="connsiteY0" fmla="*/ 0 h 3459892"/>
                      <a:gd name="connsiteX1" fmla="*/ 2743200 w 2743200"/>
                      <a:gd name="connsiteY1" fmla="*/ 0 h 3459892"/>
                      <a:gd name="connsiteX2" fmla="*/ 2743200 w 2743200"/>
                      <a:gd name="connsiteY2" fmla="*/ 3459892 h 3459892"/>
                      <a:gd name="connsiteX3" fmla="*/ 0 w 2743200"/>
                      <a:gd name="connsiteY3" fmla="*/ 3459892 h 3459892"/>
                      <a:gd name="connsiteX4" fmla="*/ 0 w 2743200"/>
                      <a:gd name="connsiteY4" fmla="*/ 0 h 345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3459892" fill="none" extrusionOk="0">
                        <a:moveTo>
                          <a:pt x="0" y="0"/>
                        </a:moveTo>
                        <a:cubicBezTo>
                          <a:pt x="557698" y="-49533"/>
                          <a:pt x="1714911" y="-14809"/>
                          <a:pt x="2743200" y="0"/>
                        </a:cubicBezTo>
                        <a:cubicBezTo>
                          <a:pt x="2830839" y="966775"/>
                          <a:pt x="2670521" y="2433023"/>
                          <a:pt x="2743200" y="3459892"/>
                        </a:cubicBezTo>
                        <a:cubicBezTo>
                          <a:pt x="2370134" y="3411661"/>
                          <a:pt x="535906" y="3544347"/>
                          <a:pt x="0" y="3459892"/>
                        </a:cubicBezTo>
                        <a:cubicBezTo>
                          <a:pt x="-38581" y="1866623"/>
                          <a:pt x="63341" y="1409222"/>
                          <a:pt x="0" y="0"/>
                        </a:cubicBezTo>
                        <a:close/>
                      </a:path>
                      <a:path w="2743200" h="3459892" stroke="0" extrusionOk="0">
                        <a:moveTo>
                          <a:pt x="0" y="0"/>
                        </a:moveTo>
                        <a:cubicBezTo>
                          <a:pt x="510230" y="118645"/>
                          <a:pt x="2203280" y="116012"/>
                          <a:pt x="2743200" y="0"/>
                        </a:cubicBezTo>
                        <a:cubicBezTo>
                          <a:pt x="2610318" y="1716773"/>
                          <a:pt x="2828151" y="2883055"/>
                          <a:pt x="2743200" y="3459892"/>
                        </a:cubicBezTo>
                        <a:cubicBezTo>
                          <a:pt x="1393899" y="3594492"/>
                          <a:pt x="301312" y="3302696"/>
                          <a:pt x="0" y="3459892"/>
                        </a:cubicBezTo>
                        <a:cubicBezTo>
                          <a:pt x="-20187" y="2595140"/>
                          <a:pt x="-152480" y="155610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dirty="0">
                <a:solidFill>
                  <a:prstClr val="white"/>
                </a:solidFill>
                <a:latin typeface="Calibri"/>
              </a:rPr>
              <a:t>Belonging in Schools</a:t>
            </a:r>
          </a:p>
          <a:p>
            <a:pPr algn="ctr" defTabSz="457200"/>
            <a:endParaRPr lang="en-US" sz="2400" dirty="0">
              <a:solidFill>
                <a:prstClr val="white"/>
              </a:solidFill>
              <a:latin typeface="Calibri"/>
            </a:endParaRPr>
          </a:p>
          <a:p>
            <a:pPr algn="ctr" defTabSz="457200"/>
            <a:r>
              <a:rPr lang="en-US" sz="2400" dirty="0" err="1">
                <a:solidFill>
                  <a:prstClr val="white"/>
                </a:solidFill>
                <a:latin typeface="Calibri"/>
              </a:rPr>
              <a:t>bit.ly</a:t>
            </a:r>
            <a:r>
              <a:rPr lang="en-US" sz="2400" dirty="0">
                <a:solidFill>
                  <a:prstClr val="white"/>
                </a:solidFill>
                <a:latin typeface="Calibri"/>
              </a:rPr>
              <a:t>/</a:t>
            </a:r>
            <a:r>
              <a:rPr lang="en-US" sz="2400" dirty="0" err="1">
                <a:solidFill>
                  <a:prstClr val="white"/>
                </a:solidFill>
                <a:latin typeface="Calibri"/>
              </a:rPr>
              <a:t>BIS_institute</a:t>
            </a:r>
            <a:endParaRPr lang="en-US" sz="2400" dirty="0">
              <a:solidFill>
                <a:prstClr val="white"/>
              </a:solidFill>
              <a:latin typeface="Calibri"/>
            </a:endParaRPr>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16E39EB5-DE67-15EF-FEAC-4E922A1AA21A}"/>
                  </a:ext>
                </a:extLst>
              </p14:cNvPr>
              <p14:cNvContentPartPr/>
              <p14:nvPr/>
            </p14:nvContentPartPr>
            <p14:xfrm>
              <a:off x="8480076" y="1285852"/>
              <a:ext cx="1237320" cy="1790280"/>
            </p14:xfrm>
          </p:contentPart>
        </mc:Choice>
        <mc:Fallback xmlns="">
          <p:pic>
            <p:nvPicPr>
              <p:cNvPr id="7" name="Ink 6">
                <a:extLst>
                  <a:ext uri="{FF2B5EF4-FFF2-40B4-BE49-F238E27FC236}">
                    <a16:creationId xmlns:a16="http://schemas.microsoft.com/office/drawing/2014/main" id="{16E39EB5-DE67-15EF-FEAC-4E922A1AA21A}"/>
                  </a:ext>
                </a:extLst>
              </p:cNvPr>
              <p:cNvPicPr/>
              <p:nvPr/>
            </p:nvPicPr>
            <p:blipFill>
              <a:blip r:embed="rId5"/>
              <a:stretch>
                <a:fillRect/>
              </a:stretch>
            </p:blipFill>
            <p:spPr>
              <a:xfrm>
                <a:off x="8444076" y="1249852"/>
                <a:ext cx="1308960" cy="1861920"/>
              </a:xfrm>
              <a:prstGeom prst="rect">
                <a:avLst/>
              </a:prstGeom>
            </p:spPr>
          </p:pic>
        </mc:Fallback>
      </mc:AlternateContent>
      <p:sp>
        <p:nvSpPr>
          <p:cNvPr id="9" name="TextBox 8">
            <a:extLst>
              <a:ext uri="{FF2B5EF4-FFF2-40B4-BE49-F238E27FC236}">
                <a16:creationId xmlns:a16="http://schemas.microsoft.com/office/drawing/2014/main" id="{CA57471B-5E47-BC6B-734E-F04B064CF415}"/>
              </a:ext>
            </a:extLst>
          </p:cNvPr>
          <p:cNvSpPr txBox="1"/>
          <p:nvPr/>
        </p:nvSpPr>
        <p:spPr>
          <a:xfrm rot="1102946">
            <a:off x="8638317" y="671417"/>
            <a:ext cx="1601529" cy="584775"/>
          </a:xfrm>
          <a:prstGeom prst="rect">
            <a:avLst/>
          </a:prstGeom>
          <a:noFill/>
        </p:spPr>
        <p:txBody>
          <a:bodyPr wrap="none" rtlCol="0">
            <a:spAutoFit/>
          </a:bodyPr>
          <a:lstStyle/>
          <a:p>
            <a:pPr defTabSz="457200"/>
            <a:r>
              <a:rPr lang="en-US" sz="3200" dirty="0">
                <a:solidFill>
                  <a:prstClr val="black"/>
                </a:solidFill>
                <a:latin typeface="Dreaming Outloud Pro" panose="03050502040302030504" pitchFamily="66" charset="77"/>
                <a:cs typeface="Dreaming Outloud Pro" panose="03050502040302030504" pitchFamily="66" charset="77"/>
              </a:rPr>
              <a:t>Go here!</a:t>
            </a:r>
          </a:p>
        </p:txBody>
      </p:sp>
    </p:spTree>
    <p:extLst>
      <p:ext uri="{BB962C8B-B14F-4D97-AF65-F5344CB8AC3E}">
        <p14:creationId xmlns:p14="http://schemas.microsoft.com/office/powerpoint/2010/main" val="1013338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3AA9F3-086C-3501-B70C-0FC7816AF1E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98449" y="-561164"/>
            <a:ext cx="8238247" cy="8238247"/>
          </a:xfrm>
          <a:prstGeom prst="rect">
            <a:avLst/>
          </a:prstGeom>
        </p:spPr>
      </p:pic>
      <p:sp>
        <p:nvSpPr>
          <p:cNvPr id="4" name="TextBox 3">
            <a:extLst>
              <a:ext uri="{FF2B5EF4-FFF2-40B4-BE49-F238E27FC236}">
                <a16:creationId xmlns:a16="http://schemas.microsoft.com/office/drawing/2014/main" id="{990E3DEC-0410-CB01-A42C-30275F61EC3F}"/>
              </a:ext>
            </a:extLst>
          </p:cNvPr>
          <p:cNvSpPr txBox="1"/>
          <p:nvPr/>
        </p:nvSpPr>
        <p:spPr>
          <a:xfrm>
            <a:off x="300280" y="6435648"/>
            <a:ext cx="4572000" cy="276999"/>
          </a:xfrm>
          <a:prstGeom prst="rect">
            <a:avLst/>
          </a:prstGeom>
          <a:noFill/>
        </p:spPr>
        <p:txBody>
          <a:bodyPr wrap="square">
            <a:spAutoFit/>
          </a:bodyPr>
          <a:lstStyle/>
          <a:p>
            <a:pPr defTabSz="457200">
              <a:defRPr/>
            </a:pPr>
            <a:r>
              <a:rPr lang="en-US" sz="1200" kern="100" dirty="0">
                <a:solidFill>
                  <a:prstClr val="black"/>
                </a:solidFill>
                <a:latin typeface="Calibri" panose="020F0502020204030204" pitchFamily="34" charset="0"/>
                <a:ea typeface="Calibri" panose="020F0502020204030204" pitchFamily="34" charset="0"/>
                <a:cs typeface="Times New Roman" panose="02020603050405020304" pitchFamily="18" charset="0"/>
              </a:rPr>
              <a:t>Adapted from: Carter, E.W. (2021). </a:t>
            </a:r>
          </a:p>
        </p:txBody>
      </p:sp>
    </p:spTree>
    <p:extLst>
      <p:ext uri="{BB962C8B-B14F-4D97-AF65-F5344CB8AC3E}">
        <p14:creationId xmlns:p14="http://schemas.microsoft.com/office/powerpoint/2010/main" val="22892647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4966A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CD4850-22DD-CD5C-05A0-994D097987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1" y="372533"/>
            <a:ext cx="4241339" cy="5909733"/>
          </a:xfrm>
          <a:prstGeom prst="rect">
            <a:avLst/>
          </a:prstGeom>
        </p:spPr>
      </p:pic>
      <p:sp>
        <p:nvSpPr>
          <p:cNvPr id="7" name="Rectangle 4">
            <a:extLst>
              <a:ext uri="{FF2B5EF4-FFF2-40B4-BE49-F238E27FC236}">
                <a16:creationId xmlns:a16="http://schemas.microsoft.com/office/drawing/2014/main" id="{B7562EBB-C486-7D66-C3D2-8662319DFEE2}"/>
              </a:ext>
            </a:extLst>
          </p:cNvPr>
          <p:cNvSpPr>
            <a:spLocks noChangeArrowheads="1"/>
          </p:cNvSpPr>
          <p:nvPr/>
        </p:nvSpPr>
        <p:spPr bwMode="auto">
          <a:xfrm>
            <a:off x="1524000" y="3301996"/>
            <a:ext cx="448497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altLang="en-US" sz="2800" dirty="0">
                <a:solidFill>
                  <a:srgbClr val="FFFFFF"/>
                </a:solidFill>
                <a:latin typeface="ProximaNova" panose="02000506030000020004" pitchFamily="2" charset="0"/>
              </a:rPr>
              <a:t>Essential Question: </a:t>
            </a:r>
            <a:endParaRPr lang="en-US" altLang="en-US" sz="2800" dirty="0">
              <a:solidFill>
                <a:prstClr val="black"/>
              </a:solidFill>
              <a:latin typeface="Calibri" panose="020F0502020204030204"/>
            </a:endParaRPr>
          </a:p>
          <a:p>
            <a:pPr algn="ctr" eaLnBrk="0" fontAlgn="base" hangingPunct="0">
              <a:spcBef>
                <a:spcPct val="0"/>
              </a:spcBef>
              <a:spcAft>
                <a:spcPct val="0"/>
              </a:spcAft>
            </a:pPr>
            <a:r>
              <a:rPr lang="en-US" altLang="en-US" sz="2800" b="1" dirty="0">
                <a:solidFill>
                  <a:srgbClr val="FFFFFF"/>
                </a:solidFill>
                <a:latin typeface="ClaireHand"/>
              </a:rPr>
              <a:t>How do we get to know students personally and for the strengths they possess? </a:t>
            </a:r>
            <a:endParaRPr lang="en-US" altLang="en-US" sz="2800" dirty="0">
              <a:solidFill>
                <a:prstClr val="black"/>
              </a:solidFill>
              <a:latin typeface="Arial" panose="020B0604020202020204" pitchFamily="34" charset="0"/>
            </a:endParaRPr>
          </a:p>
        </p:txBody>
      </p:sp>
      <p:pic>
        <p:nvPicPr>
          <p:cNvPr id="9" name="Picture 8">
            <a:extLst>
              <a:ext uri="{FF2B5EF4-FFF2-40B4-BE49-F238E27FC236}">
                <a16:creationId xmlns:a16="http://schemas.microsoft.com/office/drawing/2014/main" id="{2340D989-8320-2B9A-D5D8-AA3A2243F09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105833"/>
            <a:ext cx="4073878" cy="2023449"/>
          </a:xfrm>
          <a:prstGeom prst="rect">
            <a:avLst/>
          </a:prstGeom>
        </p:spPr>
      </p:pic>
    </p:spTree>
    <p:extLst>
      <p:ext uri="{BB962C8B-B14F-4D97-AF65-F5344CB8AC3E}">
        <p14:creationId xmlns:p14="http://schemas.microsoft.com/office/powerpoint/2010/main" val="15324211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sp>
        <p:nvSpPr>
          <p:cNvPr id="29" name="Rectangle 2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24002" y="1"/>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sp>
        <p:nvSpPr>
          <p:cNvPr id="31" name="Rectangle 3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620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sp>
        <p:nvSpPr>
          <p:cNvPr id="33" name="Rectangle 3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white"/>
              </a:solidFill>
              <a:latin typeface="Calibri" panose="020F0502020204030204"/>
            </a:endParaRPr>
          </a:p>
        </p:txBody>
      </p:sp>
      <p:graphicFrame>
        <p:nvGraphicFramePr>
          <p:cNvPr id="22" name="TextBox 2">
            <a:extLst>
              <a:ext uri="{FF2B5EF4-FFF2-40B4-BE49-F238E27FC236}">
                <a16:creationId xmlns:a16="http://schemas.microsoft.com/office/drawing/2014/main" id="{B47167BC-C60C-E22C-8171-87E2CC1D9FB4}"/>
              </a:ext>
            </a:extLst>
          </p:cNvPr>
          <p:cNvGraphicFramePr/>
          <p:nvPr/>
        </p:nvGraphicFramePr>
        <p:xfrm>
          <a:off x="2007043" y="2112580"/>
          <a:ext cx="8195871"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8032D0C1-B7A3-21B0-D75D-626BE83CA7C2}"/>
              </a:ext>
            </a:extLst>
          </p:cNvPr>
          <p:cNvSpPr txBox="1"/>
          <p:nvPr/>
        </p:nvSpPr>
        <p:spPr>
          <a:xfrm>
            <a:off x="2782785" y="126257"/>
            <a:ext cx="6852062" cy="1446550"/>
          </a:xfrm>
          <a:prstGeom prst="rect">
            <a:avLst/>
          </a:prstGeom>
          <a:noFill/>
        </p:spPr>
        <p:txBody>
          <a:bodyPr wrap="square" rtlCol="0">
            <a:spAutoFit/>
          </a:bodyPr>
          <a:lstStyle/>
          <a:p>
            <a:pPr algn="ctr" defTabSz="457200">
              <a:defRPr/>
            </a:pPr>
            <a:r>
              <a:rPr lang="en-US" sz="4400" dirty="0">
                <a:solidFill>
                  <a:prstClr val="white"/>
                </a:solidFill>
                <a:latin typeface="Calibri" panose="020F0502020204030204"/>
              </a:rPr>
              <a:t>Belonging is Built Through a </a:t>
            </a:r>
          </a:p>
          <a:p>
            <a:pPr algn="ctr" defTabSz="457200">
              <a:defRPr/>
            </a:pPr>
            <a:r>
              <a:rPr lang="en-US" sz="4400" dirty="0">
                <a:solidFill>
                  <a:prstClr val="white"/>
                </a:solidFill>
                <a:latin typeface="Calibri" panose="020F0502020204030204"/>
              </a:rPr>
              <a:t>Strengths-based Approach</a:t>
            </a:r>
          </a:p>
        </p:txBody>
      </p:sp>
      <p:sp>
        <p:nvSpPr>
          <p:cNvPr id="2" name="Frame 1">
            <a:extLst>
              <a:ext uri="{FF2B5EF4-FFF2-40B4-BE49-F238E27FC236}">
                <a16:creationId xmlns:a16="http://schemas.microsoft.com/office/drawing/2014/main" id="{F59099CA-1403-251C-8B23-0370DA52E791}"/>
              </a:ext>
            </a:extLst>
          </p:cNvPr>
          <p:cNvSpPr/>
          <p:nvPr/>
        </p:nvSpPr>
        <p:spPr>
          <a:xfrm>
            <a:off x="-642" y="-1"/>
            <a:ext cx="12192641" cy="6858000"/>
          </a:xfrm>
          <a:prstGeom prst="frame">
            <a:avLst>
              <a:gd name="adj1" fmla="val 3833"/>
            </a:avLst>
          </a:prstGeom>
          <a:solidFill>
            <a:srgbClr val="4EAE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black"/>
              </a:solidFill>
              <a:latin typeface="Calibri" panose="020F0502020204030204"/>
            </a:endParaRPr>
          </a:p>
        </p:txBody>
      </p:sp>
    </p:spTree>
    <p:extLst>
      <p:ext uri="{BB962C8B-B14F-4D97-AF65-F5344CB8AC3E}">
        <p14:creationId xmlns:p14="http://schemas.microsoft.com/office/powerpoint/2010/main" val="3746675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pic>
        <p:nvPicPr>
          <p:cNvPr id="344068" name="Picture 4">
            <a:extLst>
              <a:ext uri="{FF2B5EF4-FFF2-40B4-BE49-F238E27FC236}">
                <a16:creationId xmlns:a16="http://schemas.microsoft.com/office/drawing/2014/main" id="{9B2658A1-3189-E999-BDDA-47FD3B893EA4}"/>
              </a:ext>
            </a:extLst>
          </p:cNvPr>
          <p:cNvPicPr>
            <a:picLocks noGrp="1"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bwMode="auto">
          <a:xfrm>
            <a:off x="5114164" y="643467"/>
            <a:ext cx="4930393" cy="557106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DF283E0C-694A-76CF-4C61-8DFCED4DE72D}"/>
              </a:ext>
            </a:extLst>
          </p:cNvPr>
          <p:cNvSpPr txBox="1"/>
          <p:nvPr/>
        </p:nvSpPr>
        <p:spPr>
          <a:xfrm>
            <a:off x="2217038" y="1869441"/>
            <a:ext cx="2631440" cy="646331"/>
          </a:xfrm>
          <a:prstGeom prst="rect">
            <a:avLst/>
          </a:prstGeom>
          <a:noFill/>
        </p:spPr>
        <p:txBody>
          <a:bodyPr wrap="square" rtlCol="0">
            <a:spAutoFit/>
          </a:bodyPr>
          <a:lstStyle/>
          <a:p>
            <a:pPr defTabSz="457200">
              <a:defRPr/>
            </a:pPr>
            <a:r>
              <a:rPr lang="en-US" dirty="0">
                <a:solidFill>
                  <a:srgbClr val="000000"/>
                </a:solidFill>
                <a:latin typeface="Arial"/>
                <a:ea typeface="ＭＳ Ｐゴシック"/>
              </a:rPr>
              <a:t>Prompt: What did you learn about bats?</a:t>
            </a:r>
          </a:p>
        </p:txBody>
      </p:sp>
    </p:spTree>
    <p:extLst>
      <p:ext uri="{BB962C8B-B14F-4D97-AF65-F5344CB8AC3E}">
        <p14:creationId xmlns:p14="http://schemas.microsoft.com/office/powerpoint/2010/main" val="41417836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4" name="TextBox 3">
            <a:extLst>
              <a:ext uri="{FF2B5EF4-FFF2-40B4-BE49-F238E27FC236}">
                <a16:creationId xmlns:a16="http://schemas.microsoft.com/office/drawing/2014/main" id="{1DB3FC01-8740-9A04-A669-FEA344C8246D}"/>
              </a:ext>
            </a:extLst>
          </p:cNvPr>
          <p:cNvSpPr txBox="1"/>
          <p:nvPr/>
        </p:nvSpPr>
        <p:spPr>
          <a:xfrm>
            <a:off x="2275840" y="696298"/>
            <a:ext cx="7366000" cy="2893100"/>
          </a:xfrm>
          <a:prstGeom prst="rect">
            <a:avLst/>
          </a:prstGeom>
          <a:noFill/>
        </p:spPr>
        <p:txBody>
          <a:bodyPr wrap="square">
            <a:spAutoFit/>
          </a:bodyPr>
          <a:lstStyle/>
          <a:p>
            <a:pPr defTabSz="457200">
              <a:defRPr/>
            </a:pPr>
            <a:r>
              <a:rPr lang="en-US" sz="2600" b="1" dirty="0">
                <a:solidFill>
                  <a:srgbClr val="000000"/>
                </a:solidFill>
                <a:latin typeface="Calibri" panose="020F0502020204030204" pitchFamily="34" charset="0"/>
                <a:ea typeface="ＭＳ Ｐゴシック"/>
                <a:cs typeface="Calibri" panose="020F0502020204030204" pitchFamily="34" charset="0"/>
              </a:rPr>
              <a:t>Student writing sample:</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I like </a:t>
            </a:r>
            <a:r>
              <a:rPr lang="en-US" sz="2600" dirty="0">
                <a:solidFill>
                  <a:srgbClr val="000000"/>
                </a:solidFill>
                <a:highlight>
                  <a:srgbClr val="FFFF00"/>
                </a:highlight>
                <a:latin typeface="Calibri" panose="020F0502020204030204" pitchFamily="34" charset="0"/>
                <a:ea typeface="ＭＳ Ｐゴシック"/>
                <a:cs typeface="Calibri" panose="020F0502020204030204" pitchFamily="34" charset="0"/>
              </a:rPr>
              <a:t>bats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becuse</a:t>
            </a:r>
            <a:r>
              <a:rPr lang="en-US" sz="2600" dirty="0">
                <a:solidFill>
                  <a:srgbClr val="000000"/>
                </a:solidFill>
                <a:latin typeface="Calibri" panose="020F0502020204030204" pitchFamily="34" charset="0"/>
                <a:ea typeface="ＭＳ Ｐゴシック"/>
                <a:cs typeface="Calibri" panose="020F0502020204030204" pitchFamily="34" charset="0"/>
              </a:rPr>
              <a:t> They it </a:t>
            </a:r>
            <a:r>
              <a:rPr lang="en-US" sz="2600" dirty="0" err="1">
                <a:solidFill>
                  <a:srgbClr val="000000"/>
                </a:solidFill>
                <a:highlight>
                  <a:srgbClr val="FFFF00"/>
                </a:highlight>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 they are </a:t>
            </a:r>
            <a:r>
              <a:rPr lang="en-US" sz="2600" dirty="0">
                <a:solidFill>
                  <a:srgbClr val="000000"/>
                </a:solidFill>
                <a:highlight>
                  <a:srgbClr val="FFFF00"/>
                </a:highlight>
                <a:latin typeface="Calibri" panose="020F0502020204030204" pitchFamily="34" charset="0"/>
                <a:ea typeface="ＭＳ Ｐゴシック"/>
                <a:cs typeface="Calibri" panose="020F0502020204030204" pitchFamily="34" charset="0"/>
              </a:rPr>
              <a:t>warm blooded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the only </a:t>
            </a:r>
            <a:r>
              <a:rPr lang="en-US" sz="2600" dirty="0" err="1">
                <a:solidFill>
                  <a:srgbClr val="000000"/>
                </a:solidFill>
                <a:highlight>
                  <a:srgbClr val="FFFF00"/>
                </a:highlight>
                <a:latin typeface="Calibri" panose="020F0502020204030204" pitchFamily="34" charset="0"/>
                <a:ea typeface="ＭＳ Ｐゴシック"/>
                <a:cs typeface="Calibri" panose="020F0502020204030204" pitchFamily="34" charset="0"/>
              </a:rPr>
              <a:t>mamal</a:t>
            </a:r>
            <a:r>
              <a:rPr lang="en-US" sz="2600" dirty="0">
                <a:solidFill>
                  <a:srgbClr val="000000"/>
                </a:solidFill>
                <a:latin typeface="Calibri" panose="020F0502020204030204" pitchFamily="34" charset="0"/>
                <a:ea typeface="ＭＳ Ｐゴシック"/>
                <a:cs typeface="Calibri" panose="020F0502020204030204" pitchFamily="34" charset="0"/>
              </a:rPr>
              <a:t> that can Fly.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highlight>
                  <a:srgbClr val="FFFF00"/>
                </a:highlight>
                <a:latin typeface="Calibri" panose="020F0502020204030204" pitchFamily="34" charset="0"/>
                <a:ea typeface="ＭＳ Ｐゴシック"/>
                <a:cs typeface="Calibri" panose="020F0502020204030204" pitchFamily="34" charset="0"/>
              </a:rPr>
              <a:t>noctroonl</a:t>
            </a:r>
            <a:r>
              <a:rPr lang="en-US" sz="2600" dirty="0">
                <a:solidFill>
                  <a:srgbClr val="000000"/>
                </a:solidFill>
                <a:latin typeface="Calibri" panose="020F0502020204030204" pitchFamily="34" charset="0"/>
                <a:ea typeface="ＭＳ Ｐゴシック"/>
                <a:cs typeface="Calibri" panose="020F0502020204030204" pitchFamily="34" charset="0"/>
              </a:rPr>
              <a:t>. I don’t like them because of batman </a:t>
            </a:r>
            <a:r>
              <a:rPr lang="en-US" sz="2600" dirty="0" err="1">
                <a:solidFill>
                  <a:srgbClr val="000000"/>
                </a:solidFill>
                <a:latin typeface="Calibri" panose="020F0502020204030204" pitchFamily="34" charset="0"/>
                <a:ea typeface="ＭＳ Ｐゴシック"/>
                <a:cs typeface="Calibri" panose="020F0502020204030204" pitchFamily="34" charset="0"/>
              </a:rPr>
              <a:t>bt</a:t>
            </a:r>
            <a:r>
              <a:rPr lang="en-US" sz="2600" dirty="0">
                <a:solidFill>
                  <a:srgbClr val="000000"/>
                </a:solidFill>
                <a:latin typeface="Calibri" panose="020F0502020204030204" pitchFamily="34" charset="0"/>
                <a:ea typeface="ＭＳ Ｐゴシック"/>
                <a:cs typeface="Calibri" panose="020F0502020204030204" pitchFamily="34" charset="0"/>
              </a:rPr>
              <a:t> because They eat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TheY</a:t>
            </a:r>
            <a:r>
              <a:rPr lang="en-US" sz="2600" dirty="0">
                <a:solidFill>
                  <a:srgbClr val="000000"/>
                </a:solidFill>
                <a:latin typeface="Calibri" panose="020F0502020204030204" pitchFamily="34" charset="0"/>
                <a:ea typeface="ＭＳ Ｐゴシック"/>
                <a:cs typeface="Calibri" panose="020F0502020204030204" pitchFamily="34" charset="0"/>
              </a:rPr>
              <a:t> also </a:t>
            </a:r>
            <a:r>
              <a:rPr lang="en-US" sz="2600" dirty="0" err="1">
                <a:solidFill>
                  <a:srgbClr val="000000"/>
                </a:solidFill>
                <a:latin typeface="Calibri" panose="020F0502020204030204" pitchFamily="34" charset="0"/>
                <a:ea typeface="ＭＳ Ｐゴシック"/>
                <a:cs typeface="Calibri" panose="020F0502020204030204" pitchFamily="34" charset="0"/>
              </a:rPr>
              <a:t>eaT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fruiT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highlight>
                  <a:srgbClr val="FFFF00"/>
                </a:highlight>
                <a:latin typeface="Calibri" panose="020F0502020204030204" pitchFamily="34" charset="0"/>
                <a:ea typeface="ＭＳ Ｐゴシック"/>
                <a:cs typeface="Calibri" panose="020F0502020204030204" pitchFamily="34" charset="0"/>
              </a:rPr>
              <a:t>Vivimpires</a:t>
            </a:r>
            <a:r>
              <a:rPr lang="en-US" sz="2600" dirty="0">
                <a:solidFill>
                  <a:srgbClr val="000000"/>
                </a:solidFill>
                <a:latin typeface="Calibri" panose="020F0502020204030204" pitchFamily="34" charset="0"/>
                <a:ea typeface="ＭＳ Ｐゴシック"/>
                <a:cs typeface="Calibri" panose="020F0502020204030204" pitchFamily="34" charset="0"/>
              </a:rPr>
              <a:t> drink </a:t>
            </a:r>
            <a:r>
              <a:rPr lang="en-US" sz="2600" dirty="0" err="1">
                <a:solidFill>
                  <a:srgbClr val="000000"/>
                </a:solidFill>
                <a:latin typeface="Calibri" panose="020F0502020204030204" pitchFamily="34" charset="0"/>
                <a:ea typeface="ＭＳ Ｐゴシック"/>
                <a:cs typeface="Calibri" panose="020F0502020204030204" pitchFamily="34" charset="0"/>
              </a:rPr>
              <a:t>amd</a:t>
            </a:r>
            <a:r>
              <a:rPr lang="en-US" sz="2600" dirty="0">
                <a:solidFill>
                  <a:srgbClr val="000000"/>
                </a:solidFill>
                <a:latin typeface="Calibri" panose="020F0502020204030204" pitchFamily="34" charset="0"/>
                <a:ea typeface="ＭＳ Ｐゴシック"/>
                <a:cs typeface="Calibri" panose="020F0502020204030204" pitchFamily="34" charset="0"/>
              </a:rPr>
              <a:t> eat blood.</a:t>
            </a:r>
          </a:p>
        </p:txBody>
      </p:sp>
      <p:sp>
        <p:nvSpPr>
          <p:cNvPr id="5" name="TextBox 4">
            <a:extLst>
              <a:ext uri="{FF2B5EF4-FFF2-40B4-BE49-F238E27FC236}">
                <a16:creationId xmlns:a16="http://schemas.microsoft.com/office/drawing/2014/main" id="{04348C04-0DF1-920B-E8AC-D5A933E38D49}"/>
              </a:ext>
            </a:extLst>
          </p:cNvPr>
          <p:cNvSpPr txBox="1"/>
          <p:nvPr/>
        </p:nvSpPr>
        <p:spPr>
          <a:xfrm>
            <a:off x="2946400" y="6409512"/>
            <a:ext cx="6583918" cy="369332"/>
          </a:xfrm>
          <a:prstGeom prst="rect">
            <a:avLst/>
          </a:prstGeom>
          <a:noFill/>
        </p:spPr>
        <p:txBody>
          <a:bodyPr wrap="none" rtlCol="0">
            <a:spAutoFit/>
          </a:bodyPr>
          <a:lstStyle/>
          <a:p>
            <a:pPr defTabSz="457200">
              <a:defRPr/>
            </a:pPr>
            <a:r>
              <a:rPr lang="en-US" dirty="0">
                <a:solidFill>
                  <a:srgbClr val="FFFFFF"/>
                </a:solidFill>
                <a:latin typeface="Arial"/>
                <a:ea typeface="ＭＳ Ｐゴシック"/>
              </a:rPr>
              <a:t>Linguistic: Vocabulary (knowledge of words and their meaning)</a:t>
            </a:r>
          </a:p>
        </p:txBody>
      </p:sp>
      <p:sp>
        <p:nvSpPr>
          <p:cNvPr id="6" name="TextBox 5">
            <a:extLst>
              <a:ext uri="{FF2B5EF4-FFF2-40B4-BE49-F238E27FC236}">
                <a16:creationId xmlns:a16="http://schemas.microsoft.com/office/drawing/2014/main" id="{1AEA67A4-F114-4821-F256-959CC64A7210}"/>
              </a:ext>
            </a:extLst>
          </p:cNvPr>
          <p:cNvSpPr txBox="1"/>
          <p:nvPr/>
        </p:nvSpPr>
        <p:spPr>
          <a:xfrm>
            <a:off x="2357121" y="3805637"/>
            <a:ext cx="7020560" cy="1384995"/>
          </a:xfrm>
          <a:prstGeom prst="rect">
            <a:avLst/>
          </a:prstGeom>
          <a:noFill/>
        </p:spPr>
        <p:txBody>
          <a:bodyPr wrap="square" rtlCol="0">
            <a:spAutoFit/>
          </a:bodyPr>
          <a:lstStyle/>
          <a:p>
            <a:pPr defTabSz="457200">
              <a:defRPr/>
            </a:pPr>
            <a:r>
              <a:rPr lang="en-US" sz="2800" dirty="0">
                <a:solidFill>
                  <a:srgbClr val="000000"/>
                </a:solidFill>
                <a:highlight>
                  <a:srgbClr val="FFFF00"/>
                </a:highlight>
                <a:latin typeface="Century Gothic" panose="020B0502020202020204" pitchFamily="34" charset="0"/>
                <a:ea typeface="ＭＳ Ｐゴシック"/>
              </a:rPr>
              <a:t>Uses subject-specific words </a:t>
            </a:r>
            <a:r>
              <a:rPr lang="en-US" sz="2800" b="1" dirty="0">
                <a:solidFill>
                  <a:srgbClr val="000000"/>
                </a:solidFill>
                <a:highlight>
                  <a:srgbClr val="FFFF00"/>
                </a:highlight>
                <a:latin typeface="Century Gothic" panose="020B0502020202020204" pitchFamily="34" charset="0"/>
                <a:ea typeface="ＭＳ Ｐゴシック"/>
              </a:rPr>
              <a:t>(bats, </a:t>
            </a:r>
            <a:r>
              <a:rPr lang="en-US" sz="2800" b="1" dirty="0" err="1">
                <a:solidFill>
                  <a:srgbClr val="000000"/>
                </a:solidFill>
                <a:highlight>
                  <a:srgbClr val="FFFF00"/>
                </a:highlight>
                <a:latin typeface="Century Gothic" panose="020B0502020202020204" pitchFamily="34" charset="0"/>
                <a:ea typeface="ＭＳ Ｐゴシック"/>
              </a:rPr>
              <a:t>mosquetos</a:t>
            </a:r>
            <a:r>
              <a:rPr lang="en-US" sz="2800" b="1" dirty="0">
                <a:solidFill>
                  <a:srgbClr val="000000"/>
                </a:solidFill>
                <a:highlight>
                  <a:srgbClr val="FFFF00"/>
                </a:highlight>
                <a:latin typeface="Century Gothic" panose="020B0502020202020204" pitchFamily="34" charset="0"/>
                <a:ea typeface="ＭＳ Ｐゴシック"/>
              </a:rPr>
              <a:t>, warm blooded, </a:t>
            </a:r>
            <a:r>
              <a:rPr lang="en-US" sz="2800" b="1" dirty="0" err="1">
                <a:solidFill>
                  <a:srgbClr val="000000"/>
                </a:solidFill>
                <a:highlight>
                  <a:srgbClr val="FFFF00"/>
                </a:highlight>
                <a:latin typeface="Century Gothic" panose="020B0502020202020204" pitchFamily="34" charset="0"/>
                <a:ea typeface="ＭＳ Ｐゴシック"/>
              </a:rPr>
              <a:t>mamal</a:t>
            </a:r>
            <a:r>
              <a:rPr lang="en-US" sz="2800" b="1" dirty="0">
                <a:solidFill>
                  <a:srgbClr val="000000"/>
                </a:solidFill>
                <a:highlight>
                  <a:srgbClr val="FFFF00"/>
                </a:highlight>
                <a:latin typeface="Century Gothic" panose="020B0502020202020204" pitchFamily="34" charset="0"/>
                <a:ea typeface="ＭＳ Ｐゴシック"/>
              </a:rPr>
              <a:t> </a:t>
            </a:r>
            <a:r>
              <a:rPr lang="en-US" sz="2800" b="1" dirty="0" err="1">
                <a:solidFill>
                  <a:srgbClr val="000000"/>
                </a:solidFill>
                <a:highlight>
                  <a:srgbClr val="FFFF00"/>
                </a:highlight>
                <a:latin typeface="Century Gothic" panose="020B0502020202020204" pitchFamily="34" charset="0"/>
                <a:ea typeface="ＭＳ Ｐゴシック"/>
              </a:rPr>
              <a:t>noctroonl</a:t>
            </a:r>
            <a:r>
              <a:rPr lang="en-US" sz="2800" b="1" dirty="0">
                <a:solidFill>
                  <a:srgbClr val="000000"/>
                </a:solidFill>
                <a:highlight>
                  <a:srgbClr val="FFFF00"/>
                </a:highlight>
                <a:latin typeface="Century Gothic" panose="020B0502020202020204" pitchFamily="34" charset="0"/>
                <a:ea typeface="ＭＳ Ｐゴシック"/>
              </a:rPr>
              <a:t>, </a:t>
            </a:r>
            <a:r>
              <a:rPr lang="en-US" sz="2800" b="1" dirty="0" err="1">
                <a:solidFill>
                  <a:srgbClr val="000000"/>
                </a:solidFill>
                <a:highlight>
                  <a:srgbClr val="FFFF00"/>
                </a:highlight>
                <a:latin typeface="Century Gothic" panose="020B0502020202020204" pitchFamily="34" charset="0"/>
                <a:ea typeface="ＭＳ Ｐゴシック"/>
              </a:rPr>
              <a:t>vivimpires</a:t>
            </a:r>
            <a:r>
              <a:rPr lang="en-US" sz="2800" b="1" dirty="0">
                <a:solidFill>
                  <a:srgbClr val="000000"/>
                </a:solidFill>
                <a:highlight>
                  <a:srgbClr val="FFFF00"/>
                </a:highlight>
                <a:latin typeface="Century Gothic" panose="020B0502020202020204" pitchFamily="34" charset="0"/>
                <a:ea typeface="ＭＳ Ｐゴシック"/>
              </a:rPr>
              <a:t>) </a:t>
            </a:r>
          </a:p>
        </p:txBody>
      </p:sp>
      <p:sp>
        <p:nvSpPr>
          <p:cNvPr id="8" name="TextBox 7">
            <a:extLst>
              <a:ext uri="{FF2B5EF4-FFF2-40B4-BE49-F238E27FC236}">
                <a16:creationId xmlns:a16="http://schemas.microsoft.com/office/drawing/2014/main" id="{27987B48-A1D0-413C-7CDF-3932051AE04A}"/>
              </a:ext>
            </a:extLst>
          </p:cNvPr>
          <p:cNvSpPr txBox="1"/>
          <p:nvPr/>
        </p:nvSpPr>
        <p:spPr>
          <a:xfrm>
            <a:off x="2037081" y="5613469"/>
            <a:ext cx="8117839" cy="341632"/>
          </a:xfrm>
          <a:prstGeom prst="rect">
            <a:avLst/>
          </a:prstGeom>
          <a:solidFill>
            <a:schemeClr val="tx1"/>
          </a:solidFill>
        </p:spPr>
        <p:txBody>
          <a:bodyPr wrap="square">
            <a:spAutoFit/>
          </a:bodyPr>
          <a:lstStyle/>
          <a:p>
            <a:pPr algn="ctr" defTabSz="457200">
              <a:lnSpc>
                <a:spcPct val="90000"/>
              </a:lnSpc>
              <a:spcAft>
                <a:spcPts val="600"/>
              </a:spcAft>
              <a:defRPr/>
            </a:pPr>
            <a:r>
              <a:rPr lang="en-US" i="1" dirty="0">
                <a:solidFill>
                  <a:srgbClr val="FFFFFF"/>
                </a:solidFill>
                <a:latin typeface="Arial"/>
                <a:ea typeface="ＭＳ Ｐゴシック"/>
              </a:rPr>
              <a:t>Understanding what this student can do informs us about what to teach next… </a:t>
            </a:r>
          </a:p>
        </p:txBody>
      </p:sp>
    </p:spTree>
    <p:extLst>
      <p:ext uri="{BB962C8B-B14F-4D97-AF65-F5344CB8AC3E}">
        <p14:creationId xmlns:p14="http://schemas.microsoft.com/office/powerpoint/2010/main" val="9898087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4" name="TextBox 3">
            <a:extLst>
              <a:ext uri="{FF2B5EF4-FFF2-40B4-BE49-F238E27FC236}">
                <a16:creationId xmlns:a16="http://schemas.microsoft.com/office/drawing/2014/main" id="{1DB3FC01-8740-9A04-A669-FEA344C8246D}"/>
              </a:ext>
            </a:extLst>
          </p:cNvPr>
          <p:cNvSpPr txBox="1"/>
          <p:nvPr/>
        </p:nvSpPr>
        <p:spPr>
          <a:xfrm>
            <a:off x="2275840" y="696298"/>
            <a:ext cx="7366000" cy="2893100"/>
          </a:xfrm>
          <a:prstGeom prst="rect">
            <a:avLst/>
          </a:prstGeom>
          <a:noFill/>
        </p:spPr>
        <p:txBody>
          <a:bodyPr wrap="square">
            <a:spAutoFit/>
          </a:bodyPr>
          <a:lstStyle/>
          <a:p>
            <a:pPr defTabSz="457200">
              <a:defRPr/>
            </a:pPr>
            <a:r>
              <a:rPr lang="en-US" sz="2600" b="1" dirty="0">
                <a:solidFill>
                  <a:srgbClr val="000000"/>
                </a:solidFill>
                <a:latin typeface="Calibri" panose="020F0502020204030204" pitchFamily="34" charset="0"/>
                <a:ea typeface="ＭＳ Ｐゴシック"/>
                <a:cs typeface="Calibri" panose="020F0502020204030204" pitchFamily="34" charset="0"/>
              </a:rPr>
              <a:t>Student writing sample:</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I like </a:t>
            </a:r>
            <a:r>
              <a:rPr lang="en-US" sz="2600" dirty="0">
                <a:solidFill>
                  <a:srgbClr val="000000"/>
                </a:solidFill>
                <a:highlight>
                  <a:srgbClr val="00FF00"/>
                </a:highlight>
                <a:latin typeface="Calibri" panose="020F0502020204030204" pitchFamily="34" charset="0"/>
                <a:ea typeface="ＭＳ Ｐゴシック"/>
                <a:cs typeface="Calibri" panose="020F0502020204030204" pitchFamily="34" charset="0"/>
              </a:rPr>
              <a:t>bats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becuse</a:t>
            </a:r>
            <a:r>
              <a:rPr lang="en-US" sz="2600" dirty="0">
                <a:solidFill>
                  <a:srgbClr val="000000"/>
                </a:solidFill>
                <a:latin typeface="Calibri" panose="020F0502020204030204" pitchFamily="34" charset="0"/>
                <a:ea typeface="ＭＳ Ｐゴシック"/>
                <a:cs typeface="Calibri" panose="020F0502020204030204" pitchFamily="34" charset="0"/>
              </a:rPr>
              <a:t> They it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a:solidFill>
                  <a:srgbClr val="000000"/>
                </a:solidFill>
                <a:highlight>
                  <a:srgbClr val="00FF00"/>
                </a:highlight>
                <a:latin typeface="Calibri" panose="020F0502020204030204" pitchFamily="34" charset="0"/>
                <a:ea typeface="ＭＳ Ｐゴシック"/>
                <a:cs typeface="Calibri" panose="020F0502020204030204" pitchFamily="34" charset="0"/>
              </a:rPr>
              <a:t>they are </a:t>
            </a:r>
            <a:r>
              <a:rPr lang="en-US" sz="2600" dirty="0">
                <a:solidFill>
                  <a:srgbClr val="000000"/>
                </a:solidFill>
                <a:latin typeface="Calibri" panose="020F0502020204030204" pitchFamily="34" charset="0"/>
                <a:ea typeface="ＭＳ Ｐゴシック"/>
                <a:cs typeface="Calibri" panose="020F0502020204030204" pitchFamily="34" charset="0"/>
              </a:rPr>
              <a:t>warm blooded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the only </a:t>
            </a:r>
            <a:r>
              <a:rPr lang="en-US" sz="2600" dirty="0" err="1">
                <a:solidFill>
                  <a:srgbClr val="000000"/>
                </a:solidFill>
                <a:latin typeface="Calibri" panose="020F0502020204030204" pitchFamily="34" charset="0"/>
                <a:ea typeface="ＭＳ Ｐゴシック"/>
                <a:cs typeface="Calibri" panose="020F0502020204030204" pitchFamily="34" charset="0"/>
              </a:rPr>
              <a:t>mamal</a:t>
            </a:r>
            <a:r>
              <a:rPr lang="en-US" sz="2600" dirty="0">
                <a:solidFill>
                  <a:srgbClr val="000000"/>
                </a:solidFill>
                <a:latin typeface="Calibri" panose="020F0502020204030204" pitchFamily="34" charset="0"/>
                <a:ea typeface="ＭＳ Ｐゴシック"/>
                <a:cs typeface="Calibri" panose="020F0502020204030204" pitchFamily="34" charset="0"/>
              </a:rPr>
              <a:t> that can Fly.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noctroonl</a:t>
            </a:r>
            <a:r>
              <a:rPr lang="en-US" sz="2600" dirty="0">
                <a:solidFill>
                  <a:srgbClr val="000000"/>
                </a:solidFill>
                <a:latin typeface="Calibri" panose="020F0502020204030204" pitchFamily="34" charset="0"/>
                <a:ea typeface="ＭＳ Ｐゴシック"/>
                <a:cs typeface="Calibri" panose="020F0502020204030204" pitchFamily="34" charset="0"/>
              </a:rPr>
              <a:t>. I don’t like them because of batman </a:t>
            </a:r>
            <a:r>
              <a:rPr lang="en-US" sz="2600" dirty="0" err="1">
                <a:solidFill>
                  <a:srgbClr val="000000"/>
                </a:solidFill>
                <a:latin typeface="Calibri" panose="020F0502020204030204" pitchFamily="34" charset="0"/>
                <a:ea typeface="ＭＳ Ｐゴシック"/>
                <a:cs typeface="Calibri" panose="020F0502020204030204" pitchFamily="34" charset="0"/>
              </a:rPr>
              <a:t>bt</a:t>
            </a:r>
            <a:r>
              <a:rPr lang="en-US" sz="2600" dirty="0">
                <a:solidFill>
                  <a:srgbClr val="000000"/>
                </a:solidFill>
                <a:latin typeface="Calibri" panose="020F0502020204030204" pitchFamily="34" charset="0"/>
                <a:ea typeface="ＭＳ Ｐゴシック"/>
                <a:cs typeface="Calibri" panose="020F0502020204030204" pitchFamily="34" charset="0"/>
              </a:rPr>
              <a:t> because They eat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TheY</a:t>
            </a:r>
            <a:r>
              <a:rPr lang="en-US" sz="2600" dirty="0">
                <a:solidFill>
                  <a:srgbClr val="000000"/>
                </a:solidFill>
                <a:latin typeface="Calibri" panose="020F0502020204030204" pitchFamily="34" charset="0"/>
                <a:ea typeface="ＭＳ Ｐゴシック"/>
                <a:cs typeface="Calibri" panose="020F0502020204030204" pitchFamily="34" charset="0"/>
              </a:rPr>
              <a:t> also </a:t>
            </a:r>
            <a:r>
              <a:rPr lang="en-US" sz="2600" dirty="0" err="1">
                <a:solidFill>
                  <a:srgbClr val="000000"/>
                </a:solidFill>
                <a:latin typeface="Calibri" panose="020F0502020204030204" pitchFamily="34" charset="0"/>
                <a:ea typeface="ＭＳ Ｐゴシック"/>
                <a:cs typeface="Calibri" panose="020F0502020204030204" pitchFamily="34" charset="0"/>
              </a:rPr>
              <a:t>eaT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highlight>
                  <a:srgbClr val="00FF00"/>
                </a:highlight>
                <a:latin typeface="Calibri" panose="020F0502020204030204" pitchFamily="34" charset="0"/>
                <a:ea typeface="ＭＳ Ｐゴシック"/>
                <a:cs typeface="Calibri" panose="020F0502020204030204" pitchFamily="34" charset="0"/>
              </a:rPr>
              <a:t>fruiT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Vivimpires</a:t>
            </a:r>
            <a:r>
              <a:rPr lang="en-US" sz="2600" dirty="0">
                <a:solidFill>
                  <a:srgbClr val="000000"/>
                </a:solidFill>
                <a:latin typeface="Calibri" panose="020F0502020204030204" pitchFamily="34" charset="0"/>
                <a:ea typeface="ＭＳ Ｐゴシック"/>
                <a:cs typeface="Calibri" panose="020F0502020204030204" pitchFamily="34" charset="0"/>
              </a:rPr>
              <a:t> drink </a:t>
            </a:r>
            <a:r>
              <a:rPr lang="en-US" sz="2600" dirty="0" err="1">
                <a:solidFill>
                  <a:srgbClr val="000000"/>
                </a:solidFill>
                <a:latin typeface="Calibri" panose="020F0502020204030204" pitchFamily="34" charset="0"/>
                <a:ea typeface="ＭＳ Ｐゴシック"/>
                <a:cs typeface="Calibri" panose="020F0502020204030204" pitchFamily="34" charset="0"/>
              </a:rPr>
              <a:t>amd</a:t>
            </a:r>
            <a:r>
              <a:rPr lang="en-US" sz="2600" dirty="0">
                <a:solidFill>
                  <a:srgbClr val="000000"/>
                </a:solidFill>
                <a:latin typeface="Calibri" panose="020F0502020204030204" pitchFamily="34" charset="0"/>
                <a:ea typeface="ＭＳ Ｐゴシック"/>
                <a:cs typeface="Calibri" panose="020F0502020204030204" pitchFamily="34" charset="0"/>
              </a:rPr>
              <a:t> eat blood.</a:t>
            </a:r>
          </a:p>
        </p:txBody>
      </p:sp>
      <p:sp>
        <p:nvSpPr>
          <p:cNvPr id="5" name="TextBox 4">
            <a:extLst>
              <a:ext uri="{FF2B5EF4-FFF2-40B4-BE49-F238E27FC236}">
                <a16:creationId xmlns:a16="http://schemas.microsoft.com/office/drawing/2014/main" id="{04348C04-0DF1-920B-E8AC-D5A933E38D49}"/>
              </a:ext>
            </a:extLst>
          </p:cNvPr>
          <p:cNvSpPr txBox="1"/>
          <p:nvPr/>
        </p:nvSpPr>
        <p:spPr>
          <a:xfrm>
            <a:off x="2037081" y="6431446"/>
            <a:ext cx="8443337" cy="369332"/>
          </a:xfrm>
          <a:prstGeom prst="rect">
            <a:avLst/>
          </a:prstGeom>
          <a:noFill/>
        </p:spPr>
        <p:txBody>
          <a:bodyPr wrap="none" rtlCol="0">
            <a:spAutoFit/>
          </a:bodyPr>
          <a:lstStyle/>
          <a:p>
            <a:pPr defTabSz="457200">
              <a:defRPr/>
            </a:pPr>
            <a:r>
              <a:rPr lang="en-US" dirty="0">
                <a:solidFill>
                  <a:srgbClr val="FFFFFF"/>
                </a:solidFill>
                <a:latin typeface="Arial"/>
                <a:ea typeface="ＭＳ Ｐゴシック"/>
              </a:rPr>
              <a:t>Linguistic: Grammar (ability to form sentences conforming to the rules of English)</a:t>
            </a:r>
          </a:p>
        </p:txBody>
      </p:sp>
      <p:sp>
        <p:nvSpPr>
          <p:cNvPr id="6" name="TextBox 5">
            <a:extLst>
              <a:ext uri="{FF2B5EF4-FFF2-40B4-BE49-F238E27FC236}">
                <a16:creationId xmlns:a16="http://schemas.microsoft.com/office/drawing/2014/main" id="{1AEA67A4-F114-4821-F256-959CC64A7210}"/>
              </a:ext>
            </a:extLst>
          </p:cNvPr>
          <p:cNvSpPr txBox="1"/>
          <p:nvPr/>
        </p:nvSpPr>
        <p:spPr>
          <a:xfrm>
            <a:off x="2357121" y="3805637"/>
            <a:ext cx="7020560" cy="1384995"/>
          </a:xfrm>
          <a:prstGeom prst="rect">
            <a:avLst/>
          </a:prstGeom>
          <a:noFill/>
        </p:spPr>
        <p:txBody>
          <a:bodyPr wrap="square" rtlCol="0">
            <a:spAutoFit/>
          </a:bodyPr>
          <a:lstStyle/>
          <a:p>
            <a:pPr defTabSz="457200">
              <a:defRPr/>
            </a:pPr>
            <a:r>
              <a:rPr lang="en-US" sz="2800" dirty="0">
                <a:solidFill>
                  <a:srgbClr val="000000"/>
                </a:solidFill>
                <a:highlight>
                  <a:srgbClr val="00FF00"/>
                </a:highlight>
                <a:latin typeface="Century Gothic" panose="020B0502020202020204" pitchFamily="34" charset="0"/>
                <a:ea typeface="ＭＳ Ｐゴシック"/>
              </a:rPr>
              <a:t>Uses plurals </a:t>
            </a:r>
            <a:r>
              <a:rPr lang="en-US" sz="2800" b="1" dirty="0">
                <a:solidFill>
                  <a:srgbClr val="000000"/>
                </a:solidFill>
                <a:highlight>
                  <a:srgbClr val="00FF00"/>
                </a:highlight>
                <a:latin typeface="Century Gothic" panose="020B0502020202020204" pitchFamily="34" charset="0"/>
                <a:ea typeface="ＭＳ Ｐゴシック"/>
              </a:rPr>
              <a:t>(bats), </a:t>
            </a:r>
            <a:r>
              <a:rPr lang="en-US" sz="2800" dirty="0">
                <a:solidFill>
                  <a:srgbClr val="000000"/>
                </a:solidFill>
                <a:highlight>
                  <a:srgbClr val="00FF00"/>
                </a:highlight>
                <a:latin typeface="Century Gothic" panose="020B0502020202020204" pitchFamily="34" charset="0"/>
                <a:ea typeface="ＭＳ Ｐゴシック"/>
              </a:rPr>
              <a:t>irregular plurals </a:t>
            </a:r>
            <a:r>
              <a:rPr lang="en-US" sz="2800" b="1" dirty="0">
                <a:solidFill>
                  <a:srgbClr val="000000"/>
                </a:solidFill>
                <a:highlight>
                  <a:srgbClr val="00FF00"/>
                </a:highlight>
                <a:latin typeface="Century Gothic" panose="020B0502020202020204" pitchFamily="34" charset="0"/>
                <a:ea typeface="ＭＳ Ｐゴシック"/>
              </a:rPr>
              <a:t>(fruit), </a:t>
            </a:r>
            <a:r>
              <a:rPr lang="en-US" sz="2800" dirty="0">
                <a:solidFill>
                  <a:srgbClr val="000000"/>
                </a:solidFill>
                <a:highlight>
                  <a:srgbClr val="00FF00"/>
                </a:highlight>
                <a:latin typeface="Century Gothic" panose="020B0502020202020204" pitchFamily="34" charset="0"/>
                <a:ea typeface="ＭＳ Ｐゴシック"/>
              </a:rPr>
              <a:t>subject-verb agreement </a:t>
            </a:r>
            <a:r>
              <a:rPr lang="en-US" sz="2800" b="1" dirty="0">
                <a:solidFill>
                  <a:srgbClr val="000000"/>
                </a:solidFill>
                <a:highlight>
                  <a:srgbClr val="00FF00"/>
                </a:highlight>
                <a:latin typeface="Century Gothic" panose="020B0502020202020204" pitchFamily="34" charset="0"/>
                <a:ea typeface="ＭＳ Ｐゴシック"/>
              </a:rPr>
              <a:t>(they are) </a:t>
            </a:r>
          </a:p>
        </p:txBody>
      </p:sp>
      <p:sp>
        <p:nvSpPr>
          <p:cNvPr id="8" name="TextBox 7">
            <a:extLst>
              <a:ext uri="{FF2B5EF4-FFF2-40B4-BE49-F238E27FC236}">
                <a16:creationId xmlns:a16="http://schemas.microsoft.com/office/drawing/2014/main" id="{27987B48-A1D0-413C-7CDF-3932051AE04A}"/>
              </a:ext>
            </a:extLst>
          </p:cNvPr>
          <p:cNvSpPr txBox="1"/>
          <p:nvPr/>
        </p:nvSpPr>
        <p:spPr>
          <a:xfrm>
            <a:off x="2037081" y="5613469"/>
            <a:ext cx="8117839" cy="341632"/>
          </a:xfrm>
          <a:prstGeom prst="rect">
            <a:avLst/>
          </a:prstGeom>
          <a:solidFill>
            <a:schemeClr val="tx1"/>
          </a:solidFill>
        </p:spPr>
        <p:txBody>
          <a:bodyPr wrap="square">
            <a:spAutoFit/>
          </a:bodyPr>
          <a:lstStyle/>
          <a:p>
            <a:pPr algn="ctr" defTabSz="457200">
              <a:lnSpc>
                <a:spcPct val="90000"/>
              </a:lnSpc>
              <a:spcAft>
                <a:spcPts val="600"/>
              </a:spcAft>
              <a:defRPr/>
            </a:pPr>
            <a:r>
              <a:rPr lang="en-US" i="1" dirty="0">
                <a:solidFill>
                  <a:srgbClr val="FFFFFF"/>
                </a:solidFill>
                <a:latin typeface="Arial"/>
                <a:ea typeface="ＭＳ Ｐゴシック"/>
              </a:rPr>
              <a:t>Understanding what this student can do informs us about what to teach next… </a:t>
            </a:r>
          </a:p>
        </p:txBody>
      </p:sp>
    </p:spTree>
    <p:extLst>
      <p:ext uri="{BB962C8B-B14F-4D97-AF65-F5344CB8AC3E}">
        <p14:creationId xmlns:p14="http://schemas.microsoft.com/office/powerpoint/2010/main" val="1767467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4" name="TextBox 3">
            <a:extLst>
              <a:ext uri="{FF2B5EF4-FFF2-40B4-BE49-F238E27FC236}">
                <a16:creationId xmlns:a16="http://schemas.microsoft.com/office/drawing/2014/main" id="{1DB3FC01-8740-9A04-A669-FEA344C8246D}"/>
              </a:ext>
            </a:extLst>
          </p:cNvPr>
          <p:cNvSpPr txBox="1"/>
          <p:nvPr/>
        </p:nvSpPr>
        <p:spPr>
          <a:xfrm>
            <a:off x="2275840" y="696298"/>
            <a:ext cx="7366000" cy="2893100"/>
          </a:xfrm>
          <a:prstGeom prst="rect">
            <a:avLst/>
          </a:prstGeom>
          <a:noFill/>
        </p:spPr>
        <p:txBody>
          <a:bodyPr wrap="square">
            <a:spAutoFit/>
          </a:bodyPr>
          <a:lstStyle/>
          <a:p>
            <a:pPr defTabSz="457200">
              <a:defRPr/>
            </a:pPr>
            <a:r>
              <a:rPr lang="en-US" sz="2600" b="1" dirty="0">
                <a:solidFill>
                  <a:srgbClr val="000000"/>
                </a:solidFill>
                <a:latin typeface="Calibri" panose="020F0502020204030204" pitchFamily="34" charset="0"/>
                <a:ea typeface="ＭＳ Ｐゴシック"/>
                <a:cs typeface="Calibri" panose="020F0502020204030204" pitchFamily="34" charset="0"/>
              </a:rPr>
              <a:t>Student writing sample:</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I like bats </a:t>
            </a:r>
            <a:r>
              <a:rPr lang="en-US" sz="2600" dirty="0" err="1">
                <a:solidFill>
                  <a:srgbClr val="000000"/>
                </a:solidFill>
                <a:highlight>
                  <a:srgbClr val="00FFFF"/>
                </a:highlight>
                <a:latin typeface="Calibri" panose="020F0502020204030204" pitchFamily="34" charset="0"/>
                <a:ea typeface="ＭＳ Ｐゴシック"/>
                <a:cs typeface="Calibri" panose="020F0502020204030204" pitchFamily="34" charset="0"/>
              </a:rPr>
              <a:t>becuse</a:t>
            </a:r>
            <a:r>
              <a:rPr lang="en-US" sz="2600" dirty="0">
                <a:solidFill>
                  <a:srgbClr val="000000"/>
                </a:solidFill>
                <a:latin typeface="Calibri" panose="020F0502020204030204" pitchFamily="34" charset="0"/>
                <a:ea typeface="ＭＳ Ｐゴシック"/>
                <a:cs typeface="Calibri" panose="020F0502020204030204" pitchFamily="34" charset="0"/>
              </a:rPr>
              <a:t> They it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 they are warm blooded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the only </a:t>
            </a:r>
            <a:r>
              <a:rPr lang="en-US" sz="2600" dirty="0" err="1">
                <a:solidFill>
                  <a:srgbClr val="000000"/>
                </a:solidFill>
                <a:latin typeface="Calibri" panose="020F0502020204030204" pitchFamily="34" charset="0"/>
                <a:ea typeface="ＭＳ Ｐゴシック"/>
                <a:cs typeface="Calibri" panose="020F0502020204030204" pitchFamily="34" charset="0"/>
              </a:rPr>
              <a:t>mamal</a:t>
            </a:r>
            <a:r>
              <a:rPr lang="en-US" sz="2600" dirty="0">
                <a:solidFill>
                  <a:srgbClr val="000000"/>
                </a:solidFill>
                <a:latin typeface="Calibri" panose="020F0502020204030204" pitchFamily="34" charset="0"/>
                <a:ea typeface="ＭＳ Ｐゴシック"/>
                <a:cs typeface="Calibri" panose="020F0502020204030204" pitchFamily="34" charset="0"/>
              </a:rPr>
              <a:t> that can Fly.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noctroonl</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a:solidFill>
                  <a:srgbClr val="000000"/>
                </a:solidFill>
                <a:highlight>
                  <a:srgbClr val="00FFFF"/>
                </a:highlight>
                <a:latin typeface="Calibri" panose="020F0502020204030204" pitchFamily="34" charset="0"/>
                <a:ea typeface="ＭＳ Ｐゴシック"/>
                <a:cs typeface="Calibri" panose="020F0502020204030204" pitchFamily="34" charset="0"/>
              </a:rPr>
              <a:t>I don’t like them because of batman </a:t>
            </a:r>
            <a:r>
              <a:rPr lang="en-US" sz="2600" dirty="0" err="1">
                <a:solidFill>
                  <a:srgbClr val="000000"/>
                </a:solidFill>
                <a:highlight>
                  <a:srgbClr val="00FFFF"/>
                </a:highlight>
                <a:latin typeface="Calibri" panose="020F0502020204030204" pitchFamily="34" charset="0"/>
                <a:ea typeface="ＭＳ Ｐゴシック"/>
                <a:cs typeface="Calibri" panose="020F0502020204030204" pitchFamily="34" charset="0"/>
              </a:rPr>
              <a:t>bt</a:t>
            </a:r>
            <a:r>
              <a:rPr lang="en-US" sz="2600" dirty="0">
                <a:solidFill>
                  <a:srgbClr val="000000"/>
                </a:solidFill>
                <a:highlight>
                  <a:srgbClr val="00FFFF"/>
                </a:highlight>
                <a:latin typeface="Calibri" panose="020F0502020204030204" pitchFamily="34" charset="0"/>
                <a:ea typeface="ＭＳ Ｐゴシック"/>
                <a:cs typeface="Calibri" panose="020F0502020204030204" pitchFamily="34" charset="0"/>
              </a:rPr>
              <a:t> because They eat </a:t>
            </a:r>
            <a:r>
              <a:rPr lang="en-US" sz="2600" dirty="0" err="1">
                <a:solidFill>
                  <a:srgbClr val="000000"/>
                </a:solidFill>
                <a:highlight>
                  <a:srgbClr val="00FFFF"/>
                </a:highlight>
                <a:latin typeface="Calibri" panose="020F0502020204030204" pitchFamily="34" charset="0"/>
                <a:ea typeface="ＭＳ Ｐゴシック"/>
                <a:cs typeface="Calibri" panose="020F0502020204030204" pitchFamily="34" charset="0"/>
              </a:rPr>
              <a:t>mosqetos</a:t>
            </a:r>
            <a:r>
              <a:rPr lang="en-US" sz="2600" dirty="0">
                <a:solidFill>
                  <a:srgbClr val="000000"/>
                </a:solidFill>
                <a:highlight>
                  <a:srgbClr val="00FFFF"/>
                </a:highlight>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TheY</a:t>
            </a:r>
            <a:r>
              <a:rPr lang="en-US" sz="2600" dirty="0">
                <a:solidFill>
                  <a:srgbClr val="000000"/>
                </a:solidFill>
                <a:latin typeface="Calibri" panose="020F0502020204030204" pitchFamily="34" charset="0"/>
                <a:ea typeface="ＭＳ Ｐゴシック"/>
                <a:cs typeface="Calibri" panose="020F0502020204030204" pitchFamily="34" charset="0"/>
              </a:rPr>
              <a:t> also </a:t>
            </a:r>
            <a:r>
              <a:rPr lang="en-US" sz="2600" dirty="0" err="1">
                <a:solidFill>
                  <a:srgbClr val="000000"/>
                </a:solidFill>
                <a:latin typeface="Calibri" panose="020F0502020204030204" pitchFamily="34" charset="0"/>
                <a:ea typeface="ＭＳ Ｐゴシック"/>
                <a:cs typeface="Calibri" panose="020F0502020204030204" pitchFamily="34" charset="0"/>
              </a:rPr>
              <a:t>eaT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fruiT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Vivimpires</a:t>
            </a:r>
            <a:r>
              <a:rPr lang="en-US" sz="2600" dirty="0">
                <a:solidFill>
                  <a:srgbClr val="000000"/>
                </a:solidFill>
                <a:latin typeface="Calibri" panose="020F0502020204030204" pitchFamily="34" charset="0"/>
                <a:ea typeface="ＭＳ Ｐゴシック"/>
                <a:cs typeface="Calibri" panose="020F0502020204030204" pitchFamily="34" charset="0"/>
              </a:rPr>
              <a:t> drink </a:t>
            </a:r>
            <a:r>
              <a:rPr lang="en-US" sz="2600" dirty="0" err="1">
                <a:solidFill>
                  <a:srgbClr val="000000"/>
                </a:solidFill>
                <a:highlight>
                  <a:srgbClr val="00FFFF"/>
                </a:highlight>
                <a:latin typeface="Calibri" panose="020F0502020204030204" pitchFamily="34" charset="0"/>
                <a:ea typeface="ＭＳ Ｐゴシック"/>
                <a:cs typeface="Calibri" panose="020F0502020204030204" pitchFamily="34" charset="0"/>
              </a:rPr>
              <a:t>amd</a:t>
            </a:r>
            <a:r>
              <a:rPr lang="en-US" sz="2600" dirty="0">
                <a:solidFill>
                  <a:srgbClr val="000000"/>
                </a:solidFill>
                <a:latin typeface="Calibri" panose="020F0502020204030204" pitchFamily="34" charset="0"/>
                <a:ea typeface="ＭＳ Ｐゴシック"/>
                <a:cs typeface="Calibri" panose="020F0502020204030204" pitchFamily="34" charset="0"/>
              </a:rPr>
              <a:t> eat blood.</a:t>
            </a:r>
          </a:p>
        </p:txBody>
      </p:sp>
      <p:sp>
        <p:nvSpPr>
          <p:cNvPr id="5" name="TextBox 4">
            <a:extLst>
              <a:ext uri="{FF2B5EF4-FFF2-40B4-BE49-F238E27FC236}">
                <a16:creationId xmlns:a16="http://schemas.microsoft.com/office/drawing/2014/main" id="{04348C04-0DF1-920B-E8AC-D5A933E38D49}"/>
              </a:ext>
            </a:extLst>
          </p:cNvPr>
          <p:cNvSpPr txBox="1"/>
          <p:nvPr/>
        </p:nvSpPr>
        <p:spPr>
          <a:xfrm>
            <a:off x="2506554" y="6445488"/>
            <a:ext cx="7135287" cy="369332"/>
          </a:xfrm>
          <a:prstGeom prst="rect">
            <a:avLst/>
          </a:prstGeom>
          <a:noFill/>
        </p:spPr>
        <p:txBody>
          <a:bodyPr wrap="none" rtlCol="0">
            <a:spAutoFit/>
          </a:bodyPr>
          <a:lstStyle/>
          <a:p>
            <a:pPr defTabSz="457200">
              <a:defRPr/>
            </a:pPr>
            <a:r>
              <a:rPr lang="en-US" dirty="0">
                <a:solidFill>
                  <a:srgbClr val="FFFFFF"/>
                </a:solidFill>
                <a:latin typeface="Arial"/>
                <a:ea typeface="ＭＳ Ｐゴシック"/>
              </a:rPr>
              <a:t>Linguistic: Syntax (knowledge of word order and sentence structure)</a:t>
            </a:r>
          </a:p>
        </p:txBody>
      </p:sp>
      <p:sp>
        <p:nvSpPr>
          <p:cNvPr id="6" name="TextBox 5">
            <a:extLst>
              <a:ext uri="{FF2B5EF4-FFF2-40B4-BE49-F238E27FC236}">
                <a16:creationId xmlns:a16="http://schemas.microsoft.com/office/drawing/2014/main" id="{1AEA67A4-F114-4821-F256-959CC64A7210}"/>
              </a:ext>
            </a:extLst>
          </p:cNvPr>
          <p:cNvSpPr txBox="1"/>
          <p:nvPr/>
        </p:nvSpPr>
        <p:spPr>
          <a:xfrm>
            <a:off x="2357121" y="3805637"/>
            <a:ext cx="7020560" cy="1384995"/>
          </a:xfrm>
          <a:prstGeom prst="rect">
            <a:avLst/>
          </a:prstGeom>
          <a:noFill/>
        </p:spPr>
        <p:txBody>
          <a:bodyPr wrap="square" rtlCol="0">
            <a:spAutoFit/>
          </a:bodyPr>
          <a:lstStyle/>
          <a:p>
            <a:pPr defTabSz="457200">
              <a:defRPr/>
            </a:pPr>
            <a:r>
              <a:rPr lang="en-US" sz="2800" dirty="0">
                <a:solidFill>
                  <a:srgbClr val="000000"/>
                </a:solidFill>
                <a:highlight>
                  <a:srgbClr val="00FFFF"/>
                </a:highlight>
                <a:latin typeface="Century Gothic" panose="020B0502020202020204" pitchFamily="34" charset="0"/>
                <a:ea typeface="ＭＳ Ｐゴシック"/>
              </a:rPr>
              <a:t>Uses complex sentences </a:t>
            </a:r>
            <a:r>
              <a:rPr lang="en-US" sz="2800" b="1" dirty="0">
                <a:solidFill>
                  <a:srgbClr val="000000"/>
                </a:solidFill>
                <a:highlight>
                  <a:srgbClr val="00FFFF"/>
                </a:highlight>
                <a:latin typeface="Century Gothic" panose="020B0502020202020204" pitchFamily="34" charset="0"/>
                <a:ea typeface="ＭＳ Ｐゴシック"/>
              </a:rPr>
              <a:t>(I don’t like them </a:t>
            </a:r>
            <a:r>
              <a:rPr lang="en-US" sz="2800" b="1" dirty="0" err="1">
                <a:solidFill>
                  <a:srgbClr val="000000"/>
                </a:solidFill>
                <a:highlight>
                  <a:srgbClr val="00FFFF"/>
                </a:highlight>
                <a:latin typeface="Century Gothic" panose="020B0502020202020204" pitchFamily="34" charset="0"/>
                <a:ea typeface="ＭＳ Ｐゴシック"/>
              </a:rPr>
              <a:t>becuse</a:t>
            </a:r>
            <a:r>
              <a:rPr lang="en-US" sz="2800" b="1" dirty="0">
                <a:solidFill>
                  <a:srgbClr val="000000"/>
                </a:solidFill>
                <a:highlight>
                  <a:srgbClr val="00FFFF"/>
                </a:highlight>
                <a:latin typeface="Century Gothic" panose="020B0502020202020204" pitchFamily="34" charset="0"/>
                <a:ea typeface="ＭＳ Ｐゴシック"/>
              </a:rPr>
              <a:t>..). </a:t>
            </a:r>
            <a:r>
              <a:rPr lang="en-US" sz="2800" dirty="0">
                <a:solidFill>
                  <a:srgbClr val="000000"/>
                </a:solidFill>
                <a:highlight>
                  <a:srgbClr val="00FFFF"/>
                </a:highlight>
                <a:latin typeface="Century Gothic" panose="020B0502020202020204" pitchFamily="34" charset="0"/>
                <a:ea typeface="ＭＳ Ｐゴシック"/>
              </a:rPr>
              <a:t>Uses conjunctions </a:t>
            </a:r>
            <a:r>
              <a:rPr lang="en-US" sz="2800" b="1" dirty="0">
                <a:solidFill>
                  <a:srgbClr val="000000"/>
                </a:solidFill>
                <a:highlight>
                  <a:srgbClr val="00FFFF"/>
                </a:highlight>
                <a:latin typeface="Century Gothic" panose="020B0502020202020204" pitchFamily="34" charset="0"/>
                <a:ea typeface="ＭＳ Ｐゴシック"/>
              </a:rPr>
              <a:t>(</a:t>
            </a:r>
            <a:r>
              <a:rPr lang="en-US" sz="2800" b="1" dirty="0" err="1">
                <a:solidFill>
                  <a:srgbClr val="000000"/>
                </a:solidFill>
                <a:highlight>
                  <a:srgbClr val="00FFFF"/>
                </a:highlight>
                <a:latin typeface="Century Gothic" panose="020B0502020202020204" pitchFamily="34" charset="0"/>
                <a:ea typeface="ＭＳ Ｐゴシック"/>
              </a:rPr>
              <a:t>becuse</a:t>
            </a:r>
            <a:r>
              <a:rPr lang="en-US" sz="2800" b="1" dirty="0">
                <a:solidFill>
                  <a:srgbClr val="000000"/>
                </a:solidFill>
                <a:highlight>
                  <a:srgbClr val="00FFFF"/>
                </a:highlight>
                <a:latin typeface="Century Gothic" panose="020B0502020202020204" pitchFamily="34" charset="0"/>
                <a:ea typeface="ＭＳ Ｐゴシック"/>
              </a:rPr>
              <a:t>, </a:t>
            </a:r>
            <a:r>
              <a:rPr lang="en-US" sz="2800" b="1" dirty="0" err="1">
                <a:solidFill>
                  <a:srgbClr val="000000"/>
                </a:solidFill>
                <a:highlight>
                  <a:srgbClr val="00FFFF"/>
                </a:highlight>
                <a:latin typeface="Century Gothic" panose="020B0502020202020204" pitchFamily="34" charset="0"/>
                <a:ea typeface="ＭＳ Ｐゴシック"/>
              </a:rPr>
              <a:t>amd</a:t>
            </a:r>
            <a:r>
              <a:rPr lang="en-US" sz="2800" b="1" dirty="0">
                <a:solidFill>
                  <a:srgbClr val="000000"/>
                </a:solidFill>
                <a:highlight>
                  <a:srgbClr val="00FFFF"/>
                </a:highlight>
                <a:latin typeface="Century Gothic" panose="020B0502020202020204" pitchFamily="34" charset="0"/>
                <a:ea typeface="ＭＳ Ｐゴシック"/>
              </a:rPr>
              <a:t>)</a:t>
            </a:r>
          </a:p>
        </p:txBody>
      </p:sp>
      <p:sp>
        <p:nvSpPr>
          <p:cNvPr id="8" name="TextBox 7">
            <a:extLst>
              <a:ext uri="{FF2B5EF4-FFF2-40B4-BE49-F238E27FC236}">
                <a16:creationId xmlns:a16="http://schemas.microsoft.com/office/drawing/2014/main" id="{27987B48-A1D0-413C-7CDF-3932051AE04A}"/>
              </a:ext>
            </a:extLst>
          </p:cNvPr>
          <p:cNvSpPr txBox="1"/>
          <p:nvPr/>
        </p:nvSpPr>
        <p:spPr>
          <a:xfrm>
            <a:off x="2037081" y="5613469"/>
            <a:ext cx="8117839" cy="341632"/>
          </a:xfrm>
          <a:prstGeom prst="rect">
            <a:avLst/>
          </a:prstGeom>
          <a:solidFill>
            <a:schemeClr val="tx1"/>
          </a:solidFill>
        </p:spPr>
        <p:txBody>
          <a:bodyPr wrap="square">
            <a:spAutoFit/>
          </a:bodyPr>
          <a:lstStyle/>
          <a:p>
            <a:pPr algn="ctr" defTabSz="457200">
              <a:lnSpc>
                <a:spcPct val="90000"/>
              </a:lnSpc>
              <a:spcAft>
                <a:spcPts val="600"/>
              </a:spcAft>
              <a:defRPr/>
            </a:pPr>
            <a:r>
              <a:rPr lang="en-US" i="1" dirty="0">
                <a:solidFill>
                  <a:srgbClr val="FFFFFF"/>
                </a:solidFill>
                <a:latin typeface="Arial"/>
                <a:ea typeface="ＭＳ Ｐゴシック"/>
              </a:rPr>
              <a:t>Understanding what this student can do informs us about what to teach next… </a:t>
            </a:r>
          </a:p>
        </p:txBody>
      </p:sp>
    </p:spTree>
    <p:extLst>
      <p:ext uri="{BB962C8B-B14F-4D97-AF65-F5344CB8AC3E}">
        <p14:creationId xmlns:p14="http://schemas.microsoft.com/office/powerpoint/2010/main" val="3586651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group of pencils on a yellow background&#10;&#10;Description automatically generated">
            <a:extLst>
              <a:ext uri="{FF2B5EF4-FFF2-40B4-BE49-F238E27FC236}">
                <a16:creationId xmlns:a16="http://schemas.microsoft.com/office/drawing/2014/main" id="{7999EBBA-5C58-56A7-ED66-57501374062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1"/>
          </a:xfrm>
          <a:prstGeom prst="rect">
            <a:avLst/>
          </a:prstGeom>
        </p:spPr>
      </p:pic>
      <p:sp>
        <p:nvSpPr>
          <p:cNvPr id="15" name="Rectangle 14">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6" y="-1524510"/>
            <a:ext cx="4592271"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F980BA8A-8259-E61C-37D4-DD46AAA29876}"/>
              </a:ext>
            </a:extLst>
          </p:cNvPr>
          <p:cNvSpPr txBox="1"/>
          <p:nvPr/>
        </p:nvSpPr>
        <p:spPr>
          <a:xfrm>
            <a:off x="404553" y="3091928"/>
            <a:ext cx="9078563" cy="2387600"/>
          </a:xfrm>
          <a:prstGeom prst="rect">
            <a:avLst/>
          </a:prstGeom>
        </p:spPr>
        <p:txBody>
          <a:bodyPr vert="horz" lIns="91440" tIns="45720" rIns="91440" bIns="45720" rtlCol="0" anchor="b">
            <a:normAutofit/>
          </a:bodyPr>
          <a:lstStyle/>
          <a:p>
            <a:pPr defTabSz="914377">
              <a:lnSpc>
                <a:spcPct val="90000"/>
              </a:lnSpc>
              <a:spcBef>
                <a:spcPct val="0"/>
              </a:spcBef>
              <a:spcAft>
                <a:spcPts val="600"/>
              </a:spcAft>
            </a:pPr>
            <a:r>
              <a:rPr lang="en-US" sz="5100" dirty="0">
                <a:solidFill>
                  <a:prstClr val="white"/>
                </a:solidFill>
                <a:latin typeface="Aptos" panose="020B0004020202020204" pitchFamily="34" charset="0"/>
                <a:cs typeface="Arial"/>
                <a:sym typeface="Arial"/>
              </a:rPr>
              <a:t>There are 51,000 public elementary, middle, and K-8 schools in the U.S. </a:t>
            </a:r>
          </a:p>
        </p:txBody>
      </p:sp>
      <p:sp>
        <p:nvSpPr>
          <p:cNvPr id="17" name="Rectangle: Rounded Corners 16">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5" name="Frame 4">
            <a:extLst>
              <a:ext uri="{FF2B5EF4-FFF2-40B4-BE49-F238E27FC236}">
                <a16:creationId xmlns:a16="http://schemas.microsoft.com/office/drawing/2014/main" id="{9C5840FB-C50C-604A-6C78-EDD0D622680A}"/>
              </a:ext>
            </a:extLst>
          </p:cNvPr>
          <p:cNvSpPr/>
          <p:nvPr/>
        </p:nvSpPr>
        <p:spPr>
          <a:xfrm>
            <a:off x="-1" y="-197224"/>
            <a:ext cx="12344401" cy="7207624"/>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12329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4" name="TextBox 3">
            <a:extLst>
              <a:ext uri="{FF2B5EF4-FFF2-40B4-BE49-F238E27FC236}">
                <a16:creationId xmlns:a16="http://schemas.microsoft.com/office/drawing/2014/main" id="{1DB3FC01-8740-9A04-A669-FEA344C8246D}"/>
              </a:ext>
            </a:extLst>
          </p:cNvPr>
          <p:cNvSpPr txBox="1"/>
          <p:nvPr/>
        </p:nvSpPr>
        <p:spPr>
          <a:xfrm>
            <a:off x="2275840" y="696298"/>
            <a:ext cx="7366000" cy="2893100"/>
          </a:xfrm>
          <a:prstGeom prst="rect">
            <a:avLst/>
          </a:prstGeom>
          <a:noFill/>
        </p:spPr>
        <p:txBody>
          <a:bodyPr wrap="square">
            <a:spAutoFit/>
          </a:bodyPr>
          <a:lstStyle/>
          <a:p>
            <a:pPr defTabSz="457200">
              <a:defRPr/>
            </a:pPr>
            <a:r>
              <a:rPr lang="en-US" sz="2600" b="1" dirty="0">
                <a:solidFill>
                  <a:srgbClr val="000000"/>
                </a:solidFill>
                <a:latin typeface="Calibri" panose="020F0502020204030204" pitchFamily="34" charset="0"/>
                <a:ea typeface="ＭＳ Ｐゴシック"/>
                <a:cs typeface="Calibri" panose="020F0502020204030204" pitchFamily="34" charset="0"/>
              </a:rPr>
              <a:t>Student writing sample:</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I like bats </a:t>
            </a:r>
            <a:r>
              <a:rPr lang="en-US" sz="2600" dirty="0" err="1">
                <a:solidFill>
                  <a:srgbClr val="000000"/>
                </a:solidFill>
                <a:latin typeface="Calibri" panose="020F0502020204030204" pitchFamily="34" charset="0"/>
                <a:ea typeface="ＭＳ Ｐゴシック"/>
                <a:cs typeface="Calibri" panose="020F0502020204030204" pitchFamily="34" charset="0"/>
              </a:rPr>
              <a:t>becuse</a:t>
            </a:r>
            <a:r>
              <a:rPr lang="en-US" sz="2600" dirty="0">
                <a:solidFill>
                  <a:srgbClr val="000000"/>
                </a:solidFill>
                <a:latin typeface="Calibri" panose="020F0502020204030204" pitchFamily="34" charset="0"/>
                <a:ea typeface="ＭＳ Ｐゴシック"/>
                <a:cs typeface="Calibri" panose="020F0502020204030204" pitchFamily="34" charset="0"/>
              </a:rPr>
              <a:t> They it </a:t>
            </a:r>
            <a:r>
              <a:rPr lang="en-US" sz="2600" dirty="0" err="1">
                <a:solidFill>
                  <a:srgbClr val="000000"/>
                </a:solidFill>
                <a:highlight>
                  <a:srgbClr val="FF00FF"/>
                </a:highlight>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 they are warm blooded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the only </a:t>
            </a:r>
            <a:r>
              <a:rPr lang="en-US" sz="2600" dirty="0" err="1">
                <a:solidFill>
                  <a:srgbClr val="000000"/>
                </a:solidFill>
                <a:highlight>
                  <a:srgbClr val="FF00FF"/>
                </a:highlight>
                <a:latin typeface="Calibri" panose="020F0502020204030204" pitchFamily="34" charset="0"/>
                <a:ea typeface="ＭＳ Ｐゴシック"/>
                <a:cs typeface="Calibri" panose="020F0502020204030204" pitchFamily="34" charset="0"/>
              </a:rPr>
              <a:t>mamal</a:t>
            </a:r>
            <a:r>
              <a:rPr lang="en-US" sz="2600" dirty="0">
                <a:solidFill>
                  <a:srgbClr val="000000"/>
                </a:solidFill>
                <a:latin typeface="Calibri" panose="020F0502020204030204" pitchFamily="34" charset="0"/>
                <a:ea typeface="ＭＳ Ｐゴシック"/>
                <a:cs typeface="Calibri" panose="020F0502020204030204" pitchFamily="34" charset="0"/>
              </a:rPr>
              <a:t> that can Fly.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highlight>
                  <a:srgbClr val="FF00FF"/>
                </a:highlight>
                <a:latin typeface="Calibri" panose="020F0502020204030204" pitchFamily="34" charset="0"/>
                <a:ea typeface="ＭＳ Ｐゴシック"/>
                <a:cs typeface="Calibri" panose="020F0502020204030204" pitchFamily="34" charset="0"/>
              </a:rPr>
              <a:t>noctroonl</a:t>
            </a:r>
            <a:r>
              <a:rPr lang="en-US" sz="2600" dirty="0">
                <a:solidFill>
                  <a:srgbClr val="000000"/>
                </a:solidFill>
                <a:latin typeface="Calibri" panose="020F0502020204030204" pitchFamily="34" charset="0"/>
                <a:ea typeface="ＭＳ Ｐゴシック"/>
                <a:cs typeface="Calibri" panose="020F0502020204030204" pitchFamily="34" charset="0"/>
              </a:rPr>
              <a:t>. I don’t like them because of batman </a:t>
            </a:r>
            <a:r>
              <a:rPr lang="en-US" sz="2600" dirty="0" err="1">
                <a:solidFill>
                  <a:srgbClr val="000000"/>
                </a:solidFill>
                <a:latin typeface="Calibri" panose="020F0502020204030204" pitchFamily="34" charset="0"/>
                <a:ea typeface="ＭＳ Ｐゴシック"/>
                <a:cs typeface="Calibri" panose="020F0502020204030204" pitchFamily="34" charset="0"/>
              </a:rPr>
              <a:t>bt</a:t>
            </a:r>
            <a:r>
              <a:rPr lang="en-US" sz="2600" dirty="0">
                <a:solidFill>
                  <a:srgbClr val="000000"/>
                </a:solidFill>
                <a:latin typeface="Calibri" panose="020F0502020204030204" pitchFamily="34" charset="0"/>
                <a:ea typeface="ＭＳ Ｐゴシック"/>
                <a:cs typeface="Calibri" panose="020F0502020204030204" pitchFamily="34" charset="0"/>
              </a:rPr>
              <a:t> because They eat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TheY</a:t>
            </a:r>
            <a:r>
              <a:rPr lang="en-US" sz="2600" dirty="0">
                <a:solidFill>
                  <a:srgbClr val="000000"/>
                </a:solidFill>
                <a:latin typeface="Calibri" panose="020F0502020204030204" pitchFamily="34" charset="0"/>
                <a:ea typeface="ＭＳ Ｐゴシック"/>
                <a:cs typeface="Calibri" panose="020F0502020204030204" pitchFamily="34" charset="0"/>
              </a:rPr>
              <a:t> also </a:t>
            </a:r>
            <a:r>
              <a:rPr lang="en-US" sz="2600" dirty="0" err="1">
                <a:solidFill>
                  <a:srgbClr val="000000"/>
                </a:solidFill>
                <a:latin typeface="Calibri" panose="020F0502020204030204" pitchFamily="34" charset="0"/>
                <a:ea typeface="ＭＳ Ｐゴシック"/>
                <a:cs typeface="Calibri" panose="020F0502020204030204" pitchFamily="34" charset="0"/>
              </a:rPr>
              <a:t>eaT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fruiT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highlight>
                  <a:srgbClr val="FF00FF"/>
                </a:highlight>
                <a:latin typeface="Calibri" panose="020F0502020204030204" pitchFamily="34" charset="0"/>
                <a:ea typeface="ＭＳ Ｐゴシック"/>
                <a:cs typeface="Calibri" panose="020F0502020204030204" pitchFamily="34" charset="0"/>
              </a:rPr>
              <a:t>Vivimpires</a:t>
            </a:r>
            <a:r>
              <a:rPr lang="en-US" sz="2600" dirty="0">
                <a:solidFill>
                  <a:srgbClr val="000000"/>
                </a:solidFill>
                <a:latin typeface="Calibri" panose="020F0502020204030204" pitchFamily="34" charset="0"/>
                <a:ea typeface="ＭＳ Ｐゴシック"/>
                <a:cs typeface="Calibri" panose="020F0502020204030204" pitchFamily="34" charset="0"/>
              </a:rPr>
              <a:t> drink </a:t>
            </a:r>
            <a:r>
              <a:rPr lang="en-US" sz="2600" dirty="0" err="1">
                <a:solidFill>
                  <a:srgbClr val="000000"/>
                </a:solidFill>
                <a:latin typeface="Calibri" panose="020F0502020204030204" pitchFamily="34" charset="0"/>
                <a:ea typeface="ＭＳ Ｐゴシック"/>
                <a:cs typeface="Calibri" panose="020F0502020204030204" pitchFamily="34" charset="0"/>
              </a:rPr>
              <a:t>amd</a:t>
            </a:r>
            <a:r>
              <a:rPr lang="en-US" sz="2600" dirty="0">
                <a:solidFill>
                  <a:srgbClr val="000000"/>
                </a:solidFill>
                <a:latin typeface="Calibri" panose="020F0502020204030204" pitchFamily="34" charset="0"/>
                <a:ea typeface="ＭＳ Ｐゴシック"/>
                <a:cs typeface="Calibri" panose="020F0502020204030204" pitchFamily="34" charset="0"/>
              </a:rPr>
              <a:t> eat blood.</a:t>
            </a:r>
          </a:p>
        </p:txBody>
      </p:sp>
      <p:sp>
        <p:nvSpPr>
          <p:cNvPr id="5" name="TextBox 4">
            <a:extLst>
              <a:ext uri="{FF2B5EF4-FFF2-40B4-BE49-F238E27FC236}">
                <a16:creationId xmlns:a16="http://schemas.microsoft.com/office/drawing/2014/main" id="{04348C04-0DF1-920B-E8AC-D5A933E38D49}"/>
              </a:ext>
            </a:extLst>
          </p:cNvPr>
          <p:cNvSpPr txBox="1"/>
          <p:nvPr/>
        </p:nvSpPr>
        <p:spPr>
          <a:xfrm>
            <a:off x="2506553" y="6445488"/>
            <a:ext cx="248786" cy="369332"/>
          </a:xfrm>
          <a:prstGeom prst="rect">
            <a:avLst/>
          </a:prstGeom>
          <a:noFill/>
        </p:spPr>
        <p:txBody>
          <a:bodyPr wrap="none" rtlCol="0">
            <a:spAutoFit/>
          </a:bodyPr>
          <a:lstStyle/>
          <a:p>
            <a:pPr defTabSz="457200">
              <a:defRPr/>
            </a:pPr>
            <a:r>
              <a:rPr lang="en-US" dirty="0">
                <a:solidFill>
                  <a:srgbClr val="000000"/>
                </a:solidFill>
                <a:latin typeface="Arial"/>
                <a:ea typeface="ＭＳ Ｐゴシック"/>
              </a:rPr>
              <a:t>.</a:t>
            </a:r>
            <a:endParaRPr lang="en-US" dirty="0">
              <a:solidFill>
                <a:srgbClr val="FFFFFF"/>
              </a:solidFill>
              <a:latin typeface="Arial"/>
              <a:ea typeface="ＭＳ Ｐゴシック"/>
            </a:endParaRPr>
          </a:p>
        </p:txBody>
      </p:sp>
      <p:sp>
        <p:nvSpPr>
          <p:cNvPr id="6" name="TextBox 5">
            <a:extLst>
              <a:ext uri="{FF2B5EF4-FFF2-40B4-BE49-F238E27FC236}">
                <a16:creationId xmlns:a16="http://schemas.microsoft.com/office/drawing/2014/main" id="{1AEA67A4-F114-4821-F256-959CC64A7210}"/>
              </a:ext>
            </a:extLst>
          </p:cNvPr>
          <p:cNvSpPr txBox="1"/>
          <p:nvPr/>
        </p:nvSpPr>
        <p:spPr>
          <a:xfrm>
            <a:off x="2357121" y="3805636"/>
            <a:ext cx="7020560" cy="1815882"/>
          </a:xfrm>
          <a:prstGeom prst="rect">
            <a:avLst/>
          </a:prstGeom>
          <a:noFill/>
        </p:spPr>
        <p:txBody>
          <a:bodyPr wrap="square" rtlCol="0">
            <a:spAutoFit/>
          </a:bodyPr>
          <a:lstStyle/>
          <a:p>
            <a:pPr defTabSz="457200">
              <a:defRPr/>
            </a:pPr>
            <a:r>
              <a:rPr lang="en-US" sz="2800" dirty="0">
                <a:solidFill>
                  <a:srgbClr val="000000"/>
                </a:solidFill>
                <a:highlight>
                  <a:srgbClr val="FF00FF"/>
                </a:highlight>
                <a:latin typeface="Arial"/>
                <a:ea typeface="ＭＳ Ｐゴシック"/>
              </a:rPr>
              <a:t>Spells words according to  pronunciation (</a:t>
            </a:r>
            <a:r>
              <a:rPr lang="en-US" sz="2800" b="1" dirty="0" err="1">
                <a:solidFill>
                  <a:srgbClr val="000000"/>
                </a:solidFill>
                <a:highlight>
                  <a:srgbClr val="FF00FF"/>
                </a:highlight>
                <a:latin typeface="Arial"/>
                <a:ea typeface="ＭＳ Ｐゴシック"/>
              </a:rPr>
              <a:t>mosquetos</a:t>
            </a:r>
            <a:r>
              <a:rPr lang="en-US" sz="2800" b="1" dirty="0">
                <a:solidFill>
                  <a:srgbClr val="000000"/>
                </a:solidFill>
                <a:highlight>
                  <a:srgbClr val="FF00FF"/>
                </a:highlight>
                <a:latin typeface="Arial"/>
                <a:ea typeface="ＭＳ Ｐゴシック"/>
              </a:rPr>
              <a:t>, </a:t>
            </a:r>
            <a:r>
              <a:rPr lang="en-US" sz="2800" b="1" dirty="0" err="1">
                <a:solidFill>
                  <a:srgbClr val="000000"/>
                </a:solidFill>
                <a:highlight>
                  <a:srgbClr val="FF00FF"/>
                </a:highlight>
                <a:latin typeface="Arial"/>
                <a:ea typeface="ＭＳ Ｐゴシック"/>
              </a:rPr>
              <a:t>mamal</a:t>
            </a:r>
            <a:r>
              <a:rPr lang="en-US" sz="2800" b="1" dirty="0">
                <a:solidFill>
                  <a:srgbClr val="000000"/>
                </a:solidFill>
                <a:highlight>
                  <a:srgbClr val="FF00FF"/>
                </a:highlight>
                <a:latin typeface="Arial"/>
                <a:ea typeface="ＭＳ Ｐゴシック"/>
              </a:rPr>
              <a:t>, </a:t>
            </a:r>
            <a:r>
              <a:rPr lang="en-US" sz="2800" b="1" dirty="0" err="1">
                <a:solidFill>
                  <a:srgbClr val="000000"/>
                </a:solidFill>
                <a:highlight>
                  <a:srgbClr val="FF00FF"/>
                </a:highlight>
                <a:latin typeface="Arial"/>
                <a:ea typeface="ＭＳ Ｐゴシック"/>
              </a:rPr>
              <a:t>noctroonl</a:t>
            </a:r>
            <a:r>
              <a:rPr lang="en-US" sz="2800" dirty="0">
                <a:solidFill>
                  <a:srgbClr val="000000"/>
                </a:solidFill>
                <a:highlight>
                  <a:srgbClr val="FF00FF"/>
                </a:highlight>
                <a:latin typeface="Arial"/>
                <a:ea typeface="ＭＳ Ｐゴシック"/>
              </a:rPr>
              <a:t>) knowledge of common spelling patterns (</a:t>
            </a:r>
            <a:r>
              <a:rPr lang="en-US" sz="2800" b="1" dirty="0" err="1">
                <a:solidFill>
                  <a:srgbClr val="000000"/>
                </a:solidFill>
                <a:highlight>
                  <a:srgbClr val="FF00FF"/>
                </a:highlight>
                <a:latin typeface="Arial"/>
                <a:ea typeface="ＭＳ Ｐゴシック"/>
              </a:rPr>
              <a:t>vivimpires</a:t>
            </a:r>
            <a:r>
              <a:rPr lang="en-US" sz="2800" dirty="0">
                <a:solidFill>
                  <a:srgbClr val="000000"/>
                </a:solidFill>
                <a:highlight>
                  <a:srgbClr val="FF00FF"/>
                </a:highlight>
                <a:latin typeface="Arial"/>
                <a:ea typeface="ＭＳ Ｐゴシック"/>
              </a:rPr>
              <a:t>).</a:t>
            </a:r>
            <a:endParaRPr lang="en-US" sz="2800" b="1" dirty="0">
              <a:solidFill>
                <a:srgbClr val="000000"/>
              </a:solidFill>
              <a:highlight>
                <a:srgbClr val="FF00FF"/>
              </a:highlight>
              <a:latin typeface="Century Gothic" panose="020B0502020202020204" pitchFamily="34" charset="0"/>
              <a:ea typeface="ＭＳ Ｐゴシック"/>
            </a:endParaRPr>
          </a:p>
        </p:txBody>
      </p:sp>
      <p:sp>
        <p:nvSpPr>
          <p:cNvPr id="8" name="TextBox 7">
            <a:extLst>
              <a:ext uri="{FF2B5EF4-FFF2-40B4-BE49-F238E27FC236}">
                <a16:creationId xmlns:a16="http://schemas.microsoft.com/office/drawing/2014/main" id="{27987B48-A1D0-413C-7CDF-3932051AE04A}"/>
              </a:ext>
            </a:extLst>
          </p:cNvPr>
          <p:cNvSpPr txBox="1"/>
          <p:nvPr/>
        </p:nvSpPr>
        <p:spPr>
          <a:xfrm>
            <a:off x="2037081" y="5613469"/>
            <a:ext cx="8117839" cy="341632"/>
          </a:xfrm>
          <a:prstGeom prst="rect">
            <a:avLst/>
          </a:prstGeom>
          <a:solidFill>
            <a:schemeClr val="tx1"/>
          </a:solidFill>
        </p:spPr>
        <p:txBody>
          <a:bodyPr wrap="square">
            <a:spAutoFit/>
          </a:bodyPr>
          <a:lstStyle/>
          <a:p>
            <a:pPr algn="ctr" defTabSz="457200">
              <a:lnSpc>
                <a:spcPct val="90000"/>
              </a:lnSpc>
              <a:spcAft>
                <a:spcPts val="600"/>
              </a:spcAft>
              <a:defRPr/>
            </a:pPr>
            <a:r>
              <a:rPr lang="en-US" i="1" dirty="0">
                <a:solidFill>
                  <a:srgbClr val="FFFFFF"/>
                </a:solidFill>
                <a:latin typeface="Arial"/>
                <a:ea typeface="ＭＳ Ｐゴシック"/>
              </a:rPr>
              <a:t>Understanding what this student can do informs us about what to teach next… </a:t>
            </a:r>
          </a:p>
        </p:txBody>
      </p:sp>
      <p:sp>
        <p:nvSpPr>
          <p:cNvPr id="3" name="TextBox 2">
            <a:extLst>
              <a:ext uri="{FF2B5EF4-FFF2-40B4-BE49-F238E27FC236}">
                <a16:creationId xmlns:a16="http://schemas.microsoft.com/office/drawing/2014/main" id="{3A6B6742-A1AB-9543-FD8B-73C422903B2D}"/>
              </a:ext>
            </a:extLst>
          </p:cNvPr>
          <p:cNvSpPr txBox="1"/>
          <p:nvPr/>
        </p:nvSpPr>
        <p:spPr>
          <a:xfrm>
            <a:off x="2630947" y="6409512"/>
            <a:ext cx="7470567" cy="400110"/>
          </a:xfrm>
          <a:prstGeom prst="rect">
            <a:avLst/>
          </a:prstGeom>
          <a:noFill/>
        </p:spPr>
        <p:txBody>
          <a:bodyPr wrap="square">
            <a:spAutoFit/>
          </a:bodyPr>
          <a:lstStyle/>
          <a:p>
            <a:pPr defTabSz="457200">
              <a:defRPr/>
            </a:pPr>
            <a:r>
              <a:rPr lang="en-US" sz="2000" dirty="0">
                <a:solidFill>
                  <a:srgbClr val="FFFFFF"/>
                </a:solidFill>
                <a:latin typeface="Arial"/>
                <a:ea typeface="ＭＳ Ｐゴシック"/>
              </a:rPr>
              <a:t>Strategic (knowledge of techniques to overcome language gaps)</a:t>
            </a:r>
          </a:p>
        </p:txBody>
      </p:sp>
    </p:spTree>
    <p:extLst>
      <p:ext uri="{BB962C8B-B14F-4D97-AF65-F5344CB8AC3E}">
        <p14:creationId xmlns:p14="http://schemas.microsoft.com/office/powerpoint/2010/main" val="479477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4" name="TextBox 3">
            <a:extLst>
              <a:ext uri="{FF2B5EF4-FFF2-40B4-BE49-F238E27FC236}">
                <a16:creationId xmlns:a16="http://schemas.microsoft.com/office/drawing/2014/main" id="{1DB3FC01-8740-9A04-A669-FEA344C8246D}"/>
              </a:ext>
            </a:extLst>
          </p:cNvPr>
          <p:cNvSpPr txBox="1"/>
          <p:nvPr/>
        </p:nvSpPr>
        <p:spPr>
          <a:xfrm>
            <a:off x="2275840" y="696298"/>
            <a:ext cx="7366000" cy="2893100"/>
          </a:xfrm>
          <a:prstGeom prst="rect">
            <a:avLst/>
          </a:prstGeom>
          <a:noFill/>
        </p:spPr>
        <p:txBody>
          <a:bodyPr wrap="square">
            <a:spAutoFit/>
          </a:bodyPr>
          <a:lstStyle/>
          <a:p>
            <a:pPr defTabSz="457200">
              <a:defRPr/>
            </a:pPr>
            <a:r>
              <a:rPr lang="en-US" sz="2600" b="1" dirty="0">
                <a:solidFill>
                  <a:srgbClr val="000000"/>
                </a:solidFill>
                <a:latin typeface="Calibri" panose="020F0502020204030204" pitchFamily="34" charset="0"/>
                <a:ea typeface="ＭＳ Ｐゴシック"/>
                <a:cs typeface="Calibri" panose="020F0502020204030204" pitchFamily="34" charset="0"/>
              </a:rPr>
              <a:t>Student writing sample:</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I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like</a:t>
            </a:r>
            <a:r>
              <a:rPr lang="en-US" sz="2600" dirty="0">
                <a:solidFill>
                  <a:srgbClr val="000000"/>
                </a:solidFill>
                <a:latin typeface="Calibri" panose="020F0502020204030204" pitchFamily="34" charset="0"/>
                <a:ea typeface="ＭＳ Ｐゴシック"/>
                <a:cs typeface="Calibri" panose="020F0502020204030204" pitchFamily="34" charset="0"/>
              </a:rPr>
              <a:t> bats </a:t>
            </a:r>
            <a:r>
              <a:rPr lang="en-US" sz="2600" dirty="0" err="1">
                <a:solidFill>
                  <a:srgbClr val="000000"/>
                </a:solidFill>
                <a:latin typeface="Calibri" panose="020F0502020204030204" pitchFamily="34" charset="0"/>
                <a:ea typeface="ＭＳ Ｐゴシック"/>
                <a:cs typeface="Calibri" panose="020F0502020204030204" pitchFamily="34" charset="0"/>
              </a:rPr>
              <a:t>becuse</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They</a:t>
            </a:r>
            <a:r>
              <a:rPr lang="en-US" sz="2600" dirty="0">
                <a:solidFill>
                  <a:srgbClr val="000000"/>
                </a:solidFill>
                <a:latin typeface="Calibri" panose="020F0502020204030204" pitchFamily="34" charset="0"/>
                <a:ea typeface="ＭＳ Ｐゴシック"/>
                <a:cs typeface="Calibri" panose="020F0502020204030204" pitchFamily="34" charset="0"/>
              </a:rPr>
              <a:t> it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000000"/>
                </a:solidFill>
                <a:latin typeface="Calibri" panose="020F0502020204030204" pitchFamily="34" charset="0"/>
                <a:ea typeface="ＭＳ Ｐゴシック"/>
                <a:cs typeface="Calibri" panose="020F0502020204030204" pitchFamily="34" charset="0"/>
              </a:rPr>
              <a:t>.</a:t>
            </a:r>
          </a:p>
          <a:p>
            <a:pPr defTabSz="457200">
              <a:defRPr/>
            </a:pPr>
            <a:r>
              <a:rPr lang="en-US" sz="2600" dirty="0">
                <a:solidFill>
                  <a:srgbClr val="000000"/>
                </a:solidFill>
                <a:latin typeface="Calibri" panose="020F0502020204030204" pitchFamily="34" charset="0"/>
                <a:ea typeface="ＭＳ Ｐゴシック"/>
                <a:cs typeface="Calibri" panose="020F0502020204030204" pitchFamily="34" charset="0"/>
              </a:rPr>
              <a:t> they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are</a:t>
            </a:r>
            <a:r>
              <a:rPr lang="en-US" sz="2600" dirty="0">
                <a:solidFill>
                  <a:srgbClr val="000000"/>
                </a:solidFill>
                <a:latin typeface="Calibri" panose="020F0502020204030204" pitchFamily="34" charset="0"/>
                <a:ea typeface="ＭＳ Ｐゴシック"/>
                <a:cs typeface="Calibri" panose="020F0502020204030204" pitchFamily="34" charset="0"/>
              </a:rPr>
              <a:t> warm blooded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a:t>
            </a:r>
            <a:r>
              <a:rPr lang="en-US" sz="2600" dirty="0" err="1">
                <a:solidFill>
                  <a:srgbClr val="FFFFFF"/>
                </a:solidFill>
                <a:highlight>
                  <a:srgbClr val="808000"/>
                </a:highlight>
                <a:latin typeface="Calibri" panose="020F0502020204030204" pitchFamily="34" charset="0"/>
                <a:ea typeface="ＭＳ Ｐゴシック"/>
                <a:cs typeface="Calibri" panose="020F0502020204030204" pitchFamily="34" charset="0"/>
              </a:rPr>
              <a:t>’</a:t>
            </a:r>
            <a:r>
              <a:rPr lang="en-US" sz="2600" dirty="0" err="1">
                <a:solidFill>
                  <a:srgbClr val="000000"/>
                </a:solidFill>
                <a:latin typeface="Calibri" panose="020F0502020204030204" pitchFamily="34" charset="0"/>
                <a:ea typeface="ＭＳ Ｐゴシック"/>
                <a:cs typeface="Calibri" panose="020F0502020204030204" pitchFamily="34" charset="0"/>
              </a:rPr>
              <a: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the</a:t>
            </a:r>
            <a:r>
              <a:rPr lang="en-US" sz="2600" dirty="0">
                <a:solidFill>
                  <a:srgbClr val="000000"/>
                </a:solidFill>
                <a:latin typeface="Calibri" panose="020F0502020204030204" pitchFamily="34" charset="0"/>
                <a:ea typeface="ＭＳ Ｐゴシック"/>
                <a:cs typeface="Calibri" panose="020F0502020204030204" pitchFamily="34" charset="0"/>
              </a:rPr>
              <a:t> only </a:t>
            </a:r>
            <a:r>
              <a:rPr lang="en-US" sz="2600" dirty="0" err="1">
                <a:solidFill>
                  <a:srgbClr val="000000"/>
                </a:solidFill>
                <a:latin typeface="Calibri" panose="020F0502020204030204" pitchFamily="34" charset="0"/>
                <a:ea typeface="ＭＳ Ｐゴシック"/>
                <a:cs typeface="Calibri" panose="020F0502020204030204" pitchFamily="34" charset="0"/>
              </a:rPr>
              <a:t>mamal</a:t>
            </a:r>
            <a:r>
              <a:rPr lang="en-US" sz="2600" dirty="0">
                <a:solidFill>
                  <a:srgbClr val="000000"/>
                </a:solidFill>
                <a:latin typeface="Calibri" panose="020F0502020204030204" pitchFamily="34" charset="0"/>
                <a:ea typeface="ＭＳ Ｐゴシック"/>
                <a:cs typeface="Calibri" panose="020F0502020204030204" pitchFamily="34" charset="0"/>
              </a:rPr>
              <a:t> that can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Fly</a:t>
            </a:r>
            <a:r>
              <a:rPr lang="en-US" sz="2600" dirty="0">
                <a:solidFill>
                  <a:srgbClr val="FFFFFF"/>
                </a:solidFill>
                <a:highlight>
                  <a:srgbClr val="808000"/>
                </a:highlight>
                <a:latin typeface="Calibri" panose="020F0502020204030204" pitchFamily="34" charset="0"/>
                <a:ea typeface="ＭＳ Ｐゴシック"/>
                <a:cs typeface="Calibri" panose="020F0502020204030204" pitchFamily="34" charset="0"/>
              </a:rPr>
              <a:t>.</a:t>
            </a:r>
            <a:r>
              <a:rPr lang="en-US" sz="2600" dirty="0">
                <a:solidFill>
                  <a:srgbClr val="000000"/>
                </a:solidFill>
                <a:latin typeface="Calibri" panose="020F0502020204030204" pitchFamily="34" charset="0"/>
                <a:ea typeface="ＭＳ Ｐゴシック"/>
                <a:cs typeface="Calibri" panose="020F0502020204030204" pitchFamily="34" charset="0"/>
              </a:rPr>
              <a:t> </a:t>
            </a:r>
          </a:p>
          <a:p>
            <a:pPr defTabSz="457200">
              <a:defRPr/>
            </a:pPr>
            <a:r>
              <a:rPr lang="en-US" sz="2600" dirty="0" err="1">
                <a:solidFill>
                  <a:srgbClr val="000000"/>
                </a:solidFill>
                <a:latin typeface="Calibri" panose="020F0502020204030204" pitchFamily="34" charset="0"/>
                <a:ea typeface="ＭＳ Ｐゴシック"/>
                <a:cs typeface="Calibri" panose="020F0502020204030204" pitchFamily="34" charset="0"/>
              </a:rPr>
              <a:t>iT’s</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noctroonl</a:t>
            </a:r>
            <a:r>
              <a:rPr lang="en-US" sz="2600" dirty="0">
                <a:solidFill>
                  <a:srgbClr val="000000"/>
                </a:solidFill>
                <a:latin typeface="Calibri" panose="020F0502020204030204" pitchFamily="34" charset="0"/>
                <a:ea typeface="ＭＳ Ｐゴシック"/>
                <a:cs typeface="Calibri" panose="020F0502020204030204" pitchFamily="34" charset="0"/>
              </a:rPr>
              <a:t>. I don</a:t>
            </a:r>
            <a:r>
              <a:rPr lang="en-US" sz="2600" dirty="0">
                <a:solidFill>
                  <a:srgbClr val="FFFFFF"/>
                </a:solidFill>
                <a:highlight>
                  <a:srgbClr val="808000"/>
                </a:highlight>
                <a:latin typeface="Calibri" panose="020F0502020204030204" pitchFamily="34" charset="0"/>
                <a:ea typeface="ＭＳ Ｐゴシック"/>
                <a:cs typeface="Calibri" panose="020F0502020204030204" pitchFamily="34" charset="0"/>
              </a:rPr>
              <a:t>’</a:t>
            </a:r>
            <a:r>
              <a:rPr lang="en-US" sz="2600" dirty="0">
                <a:solidFill>
                  <a:srgbClr val="000000"/>
                </a:solidFill>
                <a:latin typeface="Calibri" panose="020F0502020204030204" pitchFamily="34" charset="0"/>
                <a:ea typeface="ＭＳ Ｐゴシック"/>
                <a:cs typeface="Calibri" panose="020F0502020204030204" pitchFamily="34" charset="0"/>
              </a:rPr>
              <a:t>t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like</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a:solidFill>
                  <a:srgbClr val="000000"/>
                </a:solidFill>
                <a:highlight>
                  <a:srgbClr val="808000"/>
                </a:highlight>
                <a:latin typeface="Calibri" panose="020F0502020204030204" pitchFamily="34" charset="0"/>
                <a:ea typeface="ＭＳ Ｐゴシック"/>
                <a:cs typeface="Calibri" panose="020F0502020204030204" pitchFamily="34" charset="0"/>
              </a:rPr>
              <a:t>them</a:t>
            </a:r>
            <a:r>
              <a:rPr lang="en-US" sz="2600" dirty="0">
                <a:solidFill>
                  <a:srgbClr val="000000"/>
                </a:solidFill>
                <a:latin typeface="Calibri" panose="020F0502020204030204" pitchFamily="34" charset="0"/>
                <a:ea typeface="ＭＳ Ｐゴシック"/>
                <a:cs typeface="Calibri" panose="020F0502020204030204" pitchFamily="34" charset="0"/>
              </a:rPr>
              <a:t> because of batman </a:t>
            </a:r>
            <a:r>
              <a:rPr lang="en-US" sz="2600" dirty="0" err="1">
                <a:solidFill>
                  <a:srgbClr val="000000"/>
                </a:solidFill>
                <a:latin typeface="Calibri" panose="020F0502020204030204" pitchFamily="34" charset="0"/>
                <a:ea typeface="ＭＳ Ｐゴシック"/>
                <a:cs typeface="Calibri" panose="020F0502020204030204" pitchFamily="34" charset="0"/>
              </a:rPr>
              <a:t>bt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becuse</a:t>
            </a:r>
            <a:r>
              <a:rPr lang="en-US" sz="2600" dirty="0">
                <a:solidFill>
                  <a:srgbClr val="000000"/>
                </a:solidFill>
                <a:latin typeface="Calibri" panose="020F0502020204030204" pitchFamily="34" charset="0"/>
                <a:ea typeface="ＭＳ Ｐゴシック"/>
                <a:cs typeface="Calibri" panose="020F0502020204030204" pitchFamily="34" charset="0"/>
              </a:rPr>
              <a:t> They eat </a:t>
            </a:r>
            <a:r>
              <a:rPr lang="en-US" sz="2600" dirty="0" err="1">
                <a:solidFill>
                  <a:srgbClr val="000000"/>
                </a:solidFill>
                <a:latin typeface="Calibri" panose="020F0502020204030204" pitchFamily="34" charset="0"/>
                <a:ea typeface="ＭＳ Ｐゴシック"/>
                <a:cs typeface="Calibri" panose="020F0502020204030204" pitchFamily="34" charset="0"/>
              </a:rPr>
              <a:t>mosqetos</a:t>
            </a:r>
            <a:r>
              <a:rPr lang="en-US" sz="2600" dirty="0">
                <a:solidFill>
                  <a:srgbClr val="FFFFFF"/>
                </a:solidFill>
                <a:highlight>
                  <a:srgbClr val="808000"/>
                </a:highlight>
                <a:latin typeface="Calibri" panose="020F0502020204030204" pitchFamily="34" charset="0"/>
                <a:ea typeface="ＭＳ Ｐゴシック"/>
                <a:cs typeface="Calibri" panose="020F0502020204030204" pitchFamily="34" charset="0"/>
              </a:rPr>
              <a: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TheY</a:t>
            </a:r>
            <a:r>
              <a:rPr lang="en-US" sz="2600" dirty="0">
                <a:solidFill>
                  <a:srgbClr val="000000"/>
                </a:solidFill>
                <a:latin typeface="Calibri" panose="020F0502020204030204" pitchFamily="34" charset="0"/>
                <a:ea typeface="ＭＳ Ｐゴシック"/>
                <a:cs typeface="Calibri" panose="020F0502020204030204" pitchFamily="34" charset="0"/>
              </a:rPr>
              <a:t> also </a:t>
            </a:r>
            <a:r>
              <a:rPr lang="en-US" sz="2600" dirty="0" err="1">
                <a:solidFill>
                  <a:srgbClr val="000000"/>
                </a:solidFill>
                <a:latin typeface="Calibri" panose="020F0502020204030204" pitchFamily="34" charset="0"/>
                <a:ea typeface="ＭＳ Ｐゴシック"/>
                <a:cs typeface="Calibri" panose="020F0502020204030204" pitchFamily="34" charset="0"/>
              </a:rPr>
              <a:t>eaT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fruiT</a:t>
            </a:r>
            <a:r>
              <a:rPr lang="en-US" sz="2600" dirty="0">
                <a:solidFill>
                  <a:srgbClr val="000000"/>
                </a:solidFill>
                <a:latin typeface="Calibri" panose="020F0502020204030204" pitchFamily="34" charset="0"/>
                <a:ea typeface="ＭＳ Ｐゴシック"/>
                <a:cs typeface="Calibri" panose="020F0502020204030204" pitchFamily="34" charset="0"/>
              </a:rPr>
              <a:t>. </a:t>
            </a:r>
            <a:r>
              <a:rPr lang="en-US" sz="2600" dirty="0" err="1">
                <a:solidFill>
                  <a:srgbClr val="000000"/>
                </a:solidFill>
                <a:latin typeface="Calibri" panose="020F0502020204030204" pitchFamily="34" charset="0"/>
                <a:ea typeface="ＭＳ Ｐゴシック"/>
                <a:cs typeface="Calibri" panose="020F0502020204030204" pitchFamily="34" charset="0"/>
              </a:rPr>
              <a:t>Vivimpires</a:t>
            </a:r>
            <a:r>
              <a:rPr lang="en-US" sz="2600" dirty="0">
                <a:solidFill>
                  <a:srgbClr val="000000"/>
                </a:solidFill>
                <a:latin typeface="Calibri" panose="020F0502020204030204" pitchFamily="34" charset="0"/>
                <a:ea typeface="ＭＳ Ｐゴシック"/>
                <a:cs typeface="Calibri" panose="020F0502020204030204" pitchFamily="34" charset="0"/>
              </a:rPr>
              <a:t> drink </a:t>
            </a:r>
            <a:r>
              <a:rPr lang="en-US" sz="2600" dirty="0" err="1">
                <a:solidFill>
                  <a:srgbClr val="000000"/>
                </a:solidFill>
                <a:latin typeface="Calibri" panose="020F0502020204030204" pitchFamily="34" charset="0"/>
                <a:ea typeface="ＭＳ Ｐゴシック"/>
                <a:cs typeface="Calibri" panose="020F0502020204030204" pitchFamily="34" charset="0"/>
              </a:rPr>
              <a:t>amd</a:t>
            </a:r>
            <a:r>
              <a:rPr lang="en-US" sz="2600" dirty="0">
                <a:solidFill>
                  <a:srgbClr val="000000"/>
                </a:solidFill>
                <a:latin typeface="Calibri" panose="020F0502020204030204" pitchFamily="34" charset="0"/>
                <a:ea typeface="ＭＳ Ｐゴシック"/>
                <a:cs typeface="Calibri" panose="020F0502020204030204" pitchFamily="34" charset="0"/>
              </a:rPr>
              <a:t> eat blood.</a:t>
            </a:r>
          </a:p>
        </p:txBody>
      </p:sp>
      <p:sp>
        <p:nvSpPr>
          <p:cNvPr id="5" name="TextBox 4">
            <a:extLst>
              <a:ext uri="{FF2B5EF4-FFF2-40B4-BE49-F238E27FC236}">
                <a16:creationId xmlns:a16="http://schemas.microsoft.com/office/drawing/2014/main" id="{04348C04-0DF1-920B-E8AC-D5A933E38D49}"/>
              </a:ext>
            </a:extLst>
          </p:cNvPr>
          <p:cNvSpPr txBox="1"/>
          <p:nvPr/>
        </p:nvSpPr>
        <p:spPr>
          <a:xfrm>
            <a:off x="2506553" y="6445488"/>
            <a:ext cx="248786" cy="369332"/>
          </a:xfrm>
          <a:prstGeom prst="rect">
            <a:avLst/>
          </a:prstGeom>
          <a:noFill/>
        </p:spPr>
        <p:txBody>
          <a:bodyPr wrap="none" rtlCol="0">
            <a:spAutoFit/>
          </a:bodyPr>
          <a:lstStyle/>
          <a:p>
            <a:pPr defTabSz="457200">
              <a:defRPr/>
            </a:pPr>
            <a:r>
              <a:rPr lang="en-US" dirty="0">
                <a:solidFill>
                  <a:srgbClr val="000000"/>
                </a:solidFill>
                <a:latin typeface="Arial"/>
                <a:ea typeface="ＭＳ Ｐゴシック"/>
              </a:rPr>
              <a:t>.</a:t>
            </a:r>
            <a:endParaRPr lang="en-US" dirty="0">
              <a:solidFill>
                <a:srgbClr val="FFFFFF"/>
              </a:solidFill>
              <a:latin typeface="Arial"/>
              <a:ea typeface="ＭＳ Ｐゴシック"/>
            </a:endParaRPr>
          </a:p>
        </p:txBody>
      </p:sp>
      <p:sp>
        <p:nvSpPr>
          <p:cNvPr id="6" name="TextBox 5">
            <a:extLst>
              <a:ext uri="{FF2B5EF4-FFF2-40B4-BE49-F238E27FC236}">
                <a16:creationId xmlns:a16="http://schemas.microsoft.com/office/drawing/2014/main" id="{1AEA67A4-F114-4821-F256-959CC64A7210}"/>
              </a:ext>
            </a:extLst>
          </p:cNvPr>
          <p:cNvSpPr txBox="1"/>
          <p:nvPr/>
        </p:nvSpPr>
        <p:spPr>
          <a:xfrm>
            <a:off x="2357121" y="3805637"/>
            <a:ext cx="7660639" cy="1384995"/>
          </a:xfrm>
          <a:prstGeom prst="rect">
            <a:avLst/>
          </a:prstGeom>
          <a:noFill/>
        </p:spPr>
        <p:txBody>
          <a:bodyPr wrap="square" rtlCol="0">
            <a:spAutoFit/>
          </a:bodyPr>
          <a:lstStyle/>
          <a:p>
            <a:pPr defTabSz="457200">
              <a:defRPr/>
            </a:pPr>
            <a:r>
              <a:rPr lang="en-US" sz="2800" dirty="0">
                <a:solidFill>
                  <a:srgbClr val="FFFFFF"/>
                </a:solidFill>
                <a:highlight>
                  <a:srgbClr val="808000"/>
                </a:highlight>
                <a:latin typeface="Century Gothic" panose="020B0502020202020204" pitchFamily="34" charset="0"/>
                <a:ea typeface="ＭＳ Ｐゴシック"/>
              </a:rPr>
              <a:t>Edits sentences for common punctuation </a:t>
            </a:r>
            <a:r>
              <a:rPr lang="en-US" sz="2800" b="1" dirty="0">
                <a:solidFill>
                  <a:srgbClr val="FFFFFF"/>
                </a:solidFill>
                <a:highlight>
                  <a:srgbClr val="808000"/>
                </a:highlight>
                <a:latin typeface="Century Gothic" panose="020B0502020202020204" pitchFamily="34" charset="0"/>
                <a:ea typeface="ＭＳ Ｐゴシック"/>
              </a:rPr>
              <a:t>(. !)</a:t>
            </a:r>
            <a:r>
              <a:rPr lang="en-US" sz="2800" dirty="0">
                <a:solidFill>
                  <a:srgbClr val="FFFFFF"/>
                </a:solidFill>
                <a:highlight>
                  <a:srgbClr val="808000"/>
                </a:highlight>
                <a:latin typeface="Century Gothic" panose="020B0502020202020204" pitchFamily="34" charset="0"/>
                <a:ea typeface="ＭＳ Ｐゴシック"/>
              </a:rPr>
              <a:t>, simple tenses </a:t>
            </a:r>
            <a:r>
              <a:rPr lang="en-US" sz="2800" b="1" dirty="0">
                <a:solidFill>
                  <a:srgbClr val="FFFFFF"/>
                </a:solidFill>
                <a:highlight>
                  <a:srgbClr val="808000"/>
                </a:highlight>
                <a:latin typeface="Century Gothic" panose="020B0502020202020204" pitchFamily="34" charset="0"/>
                <a:ea typeface="ＭＳ Ｐゴシック"/>
              </a:rPr>
              <a:t>(like, are, fly) </a:t>
            </a:r>
            <a:r>
              <a:rPr lang="en-US" sz="2800" dirty="0">
                <a:solidFill>
                  <a:srgbClr val="FFFFFF"/>
                </a:solidFill>
                <a:highlight>
                  <a:srgbClr val="808000"/>
                </a:highlight>
                <a:latin typeface="Century Gothic" panose="020B0502020202020204" pitchFamily="34" charset="0"/>
                <a:ea typeface="ＭＳ Ｐゴシック"/>
              </a:rPr>
              <a:t>regular spelling of sight words </a:t>
            </a:r>
            <a:r>
              <a:rPr lang="en-US" sz="2800" b="1" dirty="0">
                <a:solidFill>
                  <a:srgbClr val="FFFFFF"/>
                </a:solidFill>
                <a:highlight>
                  <a:srgbClr val="808000"/>
                </a:highlight>
                <a:latin typeface="Century Gothic" panose="020B0502020202020204" pitchFamily="34" charset="0"/>
                <a:ea typeface="ＭＳ Ｐゴシック"/>
              </a:rPr>
              <a:t>(like, they, the)</a:t>
            </a:r>
          </a:p>
        </p:txBody>
      </p:sp>
      <p:sp>
        <p:nvSpPr>
          <p:cNvPr id="8" name="TextBox 7">
            <a:extLst>
              <a:ext uri="{FF2B5EF4-FFF2-40B4-BE49-F238E27FC236}">
                <a16:creationId xmlns:a16="http://schemas.microsoft.com/office/drawing/2014/main" id="{27987B48-A1D0-413C-7CDF-3932051AE04A}"/>
              </a:ext>
            </a:extLst>
          </p:cNvPr>
          <p:cNvSpPr txBox="1"/>
          <p:nvPr/>
        </p:nvSpPr>
        <p:spPr>
          <a:xfrm>
            <a:off x="2037081" y="5613469"/>
            <a:ext cx="8117839" cy="341632"/>
          </a:xfrm>
          <a:prstGeom prst="rect">
            <a:avLst/>
          </a:prstGeom>
          <a:solidFill>
            <a:schemeClr val="tx1"/>
          </a:solidFill>
        </p:spPr>
        <p:txBody>
          <a:bodyPr wrap="square">
            <a:spAutoFit/>
          </a:bodyPr>
          <a:lstStyle/>
          <a:p>
            <a:pPr algn="ctr" defTabSz="457200">
              <a:lnSpc>
                <a:spcPct val="90000"/>
              </a:lnSpc>
              <a:spcAft>
                <a:spcPts val="600"/>
              </a:spcAft>
              <a:defRPr/>
            </a:pPr>
            <a:r>
              <a:rPr lang="en-US" i="1" dirty="0">
                <a:solidFill>
                  <a:srgbClr val="FFFFFF"/>
                </a:solidFill>
                <a:latin typeface="Arial"/>
                <a:ea typeface="ＭＳ Ｐゴシック"/>
              </a:rPr>
              <a:t>Understanding what this student can do informs us about what to teach next… </a:t>
            </a:r>
          </a:p>
        </p:txBody>
      </p:sp>
      <p:sp>
        <p:nvSpPr>
          <p:cNvPr id="3" name="TextBox 2">
            <a:extLst>
              <a:ext uri="{FF2B5EF4-FFF2-40B4-BE49-F238E27FC236}">
                <a16:creationId xmlns:a16="http://schemas.microsoft.com/office/drawing/2014/main" id="{3A6B6742-A1AB-9543-FD8B-73C422903B2D}"/>
              </a:ext>
            </a:extLst>
          </p:cNvPr>
          <p:cNvSpPr txBox="1"/>
          <p:nvPr/>
        </p:nvSpPr>
        <p:spPr>
          <a:xfrm>
            <a:off x="1673032" y="6325584"/>
            <a:ext cx="8994968" cy="584775"/>
          </a:xfrm>
          <a:prstGeom prst="rect">
            <a:avLst/>
          </a:prstGeom>
          <a:noFill/>
        </p:spPr>
        <p:txBody>
          <a:bodyPr wrap="square">
            <a:spAutoFit/>
          </a:bodyPr>
          <a:lstStyle/>
          <a:p>
            <a:pPr algn="ctr" defTabSz="457200">
              <a:defRPr/>
            </a:pPr>
            <a:r>
              <a:rPr lang="en-US" sz="1600" dirty="0">
                <a:solidFill>
                  <a:srgbClr val="FFFFFF"/>
                </a:solidFill>
                <a:latin typeface="Arial"/>
                <a:ea typeface="ＭＳ Ｐゴシック"/>
              </a:rPr>
              <a:t>Editing (ability to identify and correct writing errors, improve word choice and make sentences clearer)</a:t>
            </a:r>
          </a:p>
        </p:txBody>
      </p:sp>
    </p:spTree>
    <p:extLst>
      <p:ext uri="{BB962C8B-B14F-4D97-AF65-F5344CB8AC3E}">
        <p14:creationId xmlns:p14="http://schemas.microsoft.com/office/powerpoint/2010/main" val="3800354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lumMod val="65000"/>
            <a:lumOff val="35000"/>
          </a:schemeClr>
        </a:solidFill>
        <a:effectLst/>
      </p:bgPr>
    </p:bg>
    <p:spTree>
      <p:nvGrpSpPr>
        <p:cNvPr id="1" name=""/>
        <p:cNvGrpSpPr/>
        <p:nvPr/>
      </p:nvGrpSpPr>
      <p:grpSpPr>
        <a:xfrm>
          <a:off x="0" y="0"/>
          <a:ext cx="0" cy="0"/>
          <a:chOff x="0" y="0"/>
          <a:chExt cx="0" cy="0"/>
        </a:xfrm>
      </p:grpSpPr>
      <p:sp>
        <p:nvSpPr>
          <p:cNvPr id="344073" name="Rectangle 344072">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344075" name="Rectangle 34407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srgbClr val="FFFFFF"/>
              </a:solidFill>
              <a:latin typeface="Arial"/>
              <a:ea typeface="ＭＳ Ｐゴシック"/>
            </a:endParaRPr>
          </a:p>
        </p:txBody>
      </p:sp>
      <p:sp>
        <p:nvSpPr>
          <p:cNvPr id="5" name="TextBox 4">
            <a:extLst>
              <a:ext uri="{FF2B5EF4-FFF2-40B4-BE49-F238E27FC236}">
                <a16:creationId xmlns:a16="http://schemas.microsoft.com/office/drawing/2014/main" id="{04348C04-0DF1-920B-E8AC-D5A933E38D49}"/>
              </a:ext>
            </a:extLst>
          </p:cNvPr>
          <p:cNvSpPr txBox="1"/>
          <p:nvPr/>
        </p:nvSpPr>
        <p:spPr>
          <a:xfrm>
            <a:off x="2506553" y="6445488"/>
            <a:ext cx="248786" cy="369332"/>
          </a:xfrm>
          <a:prstGeom prst="rect">
            <a:avLst/>
          </a:prstGeom>
          <a:noFill/>
        </p:spPr>
        <p:txBody>
          <a:bodyPr wrap="none" rtlCol="0">
            <a:spAutoFit/>
          </a:bodyPr>
          <a:lstStyle/>
          <a:p>
            <a:pPr defTabSz="457200">
              <a:defRPr/>
            </a:pPr>
            <a:r>
              <a:rPr lang="en-US" dirty="0">
                <a:solidFill>
                  <a:srgbClr val="000000"/>
                </a:solidFill>
                <a:latin typeface="Arial"/>
                <a:ea typeface="ＭＳ Ｐゴシック"/>
              </a:rPr>
              <a:t>.</a:t>
            </a:r>
            <a:endParaRPr lang="en-US" dirty="0">
              <a:solidFill>
                <a:srgbClr val="FFFFFF"/>
              </a:solidFill>
              <a:latin typeface="Arial"/>
              <a:ea typeface="ＭＳ Ｐゴシック"/>
            </a:endParaRPr>
          </a:p>
        </p:txBody>
      </p:sp>
      <p:pic>
        <p:nvPicPr>
          <p:cNvPr id="2" name="Picture 4">
            <a:extLst>
              <a:ext uri="{FF2B5EF4-FFF2-40B4-BE49-F238E27FC236}">
                <a16:creationId xmlns:a16="http://schemas.microsoft.com/office/drawing/2014/main" id="{8E4D599E-2606-5BD5-7995-B6F8C06FCAC3}"/>
              </a:ext>
            </a:extLst>
          </p:cNvPr>
          <p:cNvPicPr>
            <a:picLocks noGrp="1"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bwMode="auto">
          <a:xfrm>
            <a:off x="5181601" y="643467"/>
            <a:ext cx="4930393" cy="557106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a:extLst>
              <a:ext uri="{FF2B5EF4-FFF2-40B4-BE49-F238E27FC236}">
                <a16:creationId xmlns:a16="http://schemas.microsoft.com/office/drawing/2014/main" id="{4535FDCA-B4E8-4ADF-7422-0B3BC23A5BF5}"/>
              </a:ext>
            </a:extLst>
          </p:cNvPr>
          <p:cNvSpPr/>
          <p:nvPr/>
        </p:nvSpPr>
        <p:spPr>
          <a:xfrm>
            <a:off x="5577840" y="2082800"/>
            <a:ext cx="1422400" cy="467360"/>
          </a:xfrm>
          <a:custGeom>
            <a:avLst/>
            <a:gdLst>
              <a:gd name="connsiteX0" fmla="*/ 0 w 1422400"/>
              <a:gd name="connsiteY0" fmla="*/ 233680 h 467360"/>
              <a:gd name="connsiteX1" fmla="*/ 711200 w 1422400"/>
              <a:gd name="connsiteY1" fmla="*/ 0 h 467360"/>
              <a:gd name="connsiteX2" fmla="*/ 1422400 w 1422400"/>
              <a:gd name="connsiteY2" fmla="*/ 233680 h 467360"/>
              <a:gd name="connsiteX3" fmla="*/ 711200 w 1422400"/>
              <a:gd name="connsiteY3" fmla="*/ 467360 h 467360"/>
              <a:gd name="connsiteX4" fmla="*/ 0 w 1422400"/>
              <a:gd name="connsiteY4" fmla="*/ 233680 h 46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400" h="467360" extrusionOk="0">
                <a:moveTo>
                  <a:pt x="0" y="233680"/>
                </a:moveTo>
                <a:cubicBezTo>
                  <a:pt x="-14593" y="95621"/>
                  <a:pt x="234890" y="31348"/>
                  <a:pt x="711200" y="0"/>
                </a:cubicBezTo>
                <a:cubicBezTo>
                  <a:pt x="1111244" y="1528"/>
                  <a:pt x="1389255" y="105676"/>
                  <a:pt x="1422400" y="233680"/>
                </a:cubicBezTo>
                <a:cubicBezTo>
                  <a:pt x="1413460" y="371468"/>
                  <a:pt x="1096634" y="507991"/>
                  <a:pt x="711200" y="467360"/>
                </a:cubicBezTo>
                <a:cubicBezTo>
                  <a:pt x="312908" y="464347"/>
                  <a:pt x="3909" y="364606"/>
                  <a:pt x="0" y="233680"/>
                </a:cubicBezTo>
                <a:close/>
              </a:path>
            </a:pathLst>
          </a:custGeom>
          <a:noFill/>
          <a:ln w="28575" cap="flat" cmpd="sng" algn="ctr">
            <a:solidFill>
              <a:srgbClr val="70AD47">
                <a:lumMod val="75000"/>
              </a:srgbClr>
            </a:solidFill>
            <a:prstDash val="solid"/>
            <a:miter lim="800000"/>
            <a:extLst>
              <a:ext uri="{C807C97D-BFC1-408E-A445-0C87EB9F89A2}">
                <ask:lineSketchStyleProps xmlns:ask="http://schemas.microsoft.com/office/drawing/2018/sketchyshapes" xmlns="" sd="1219033472">
                  <a:prstGeom prst="ellipse">
                    <a:avLst/>
                  </a:prstGeom>
                  <ask:type>
                    <ask:lineSketchScribble/>
                  </ask:type>
                </ask:lineSketchStyleProps>
              </a:ext>
            </a:extLst>
          </a:ln>
          <a:effectLst/>
        </p:spPr>
        <p:txBody>
          <a:bodyPr rtlCol="0" anchor="ctr"/>
          <a:lstStyle/>
          <a:p>
            <a:pPr algn="ctr">
              <a:defRPr/>
            </a:pPr>
            <a:endParaRPr lang="en-US" kern="0">
              <a:noFill/>
              <a:latin typeface="Calibri" panose="020F0502020204030204"/>
              <a:ea typeface="ＭＳ Ｐゴシック"/>
            </a:endParaRPr>
          </a:p>
        </p:txBody>
      </p:sp>
      <p:sp>
        <p:nvSpPr>
          <p:cNvPr id="11" name="Oval 10">
            <a:extLst>
              <a:ext uri="{FF2B5EF4-FFF2-40B4-BE49-F238E27FC236}">
                <a16:creationId xmlns:a16="http://schemas.microsoft.com/office/drawing/2014/main" id="{FEE91E25-8C44-3249-4B57-2DEAC8D7250C}"/>
              </a:ext>
            </a:extLst>
          </p:cNvPr>
          <p:cNvSpPr/>
          <p:nvPr/>
        </p:nvSpPr>
        <p:spPr>
          <a:xfrm>
            <a:off x="6782880" y="2388447"/>
            <a:ext cx="1192720" cy="650240"/>
          </a:xfrm>
          <a:custGeom>
            <a:avLst/>
            <a:gdLst>
              <a:gd name="connsiteX0" fmla="*/ 0 w 1192720"/>
              <a:gd name="connsiteY0" fmla="*/ 325120 h 650240"/>
              <a:gd name="connsiteX1" fmla="*/ 596360 w 1192720"/>
              <a:gd name="connsiteY1" fmla="*/ 0 h 650240"/>
              <a:gd name="connsiteX2" fmla="*/ 1192720 w 1192720"/>
              <a:gd name="connsiteY2" fmla="*/ 325120 h 650240"/>
              <a:gd name="connsiteX3" fmla="*/ 596360 w 1192720"/>
              <a:gd name="connsiteY3" fmla="*/ 650240 h 650240"/>
              <a:gd name="connsiteX4" fmla="*/ 0 w 1192720"/>
              <a:gd name="connsiteY4" fmla="*/ 325120 h 65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720" h="650240" extrusionOk="0">
                <a:moveTo>
                  <a:pt x="0" y="325120"/>
                </a:moveTo>
                <a:cubicBezTo>
                  <a:pt x="-31155" y="126344"/>
                  <a:pt x="236198" y="11560"/>
                  <a:pt x="596360" y="0"/>
                </a:cubicBezTo>
                <a:cubicBezTo>
                  <a:pt x="941619" y="3347"/>
                  <a:pt x="1179864" y="145970"/>
                  <a:pt x="1192720" y="325120"/>
                </a:cubicBezTo>
                <a:cubicBezTo>
                  <a:pt x="1179095" y="517984"/>
                  <a:pt x="912039" y="725864"/>
                  <a:pt x="596360" y="650240"/>
                </a:cubicBezTo>
                <a:cubicBezTo>
                  <a:pt x="239356" y="635116"/>
                  <a:pt x="18248" y="513398"/>
                  <a:pt x="0" y="325120"/>
                </a:cubicBezTo>
                <a:close/>
              </a:path>
            </a:pathLst>
          </a:custGeom>
          <a:noFill/>
          <a:ln w="28575" cap="flat" cmpd="sng" algn="ctr">
            <a:solidFill>
              <a:srgbClr val="70AD47">
                <a:lumMod val="75000"/>
              </a:srgbClr>
            </a:solidFill>
            <a:prstDash val="solid"/>
            <a:miter lim="800000"/>
            <a:extLst>
              <a:ext uri="{C807C97D-BFC1-408E-A445-0C87EB9F89A2}">
                <ask:lineSketchStyleProps xmlns:ask="http://schemas.microsoft.com/office/drawing/2018/sketchyshapes" xmlns="" sd="1219033472">
                  <a:prstGeom prst="ellipse">
                    <a:avLst/>
                  </a:prstGeom>
                  <ask:type>
                    <ask:lineSketchScribble/>
                  </ask:type>
                </ask:lineSketchStyleProps>
              </a:ext>
            </a:extLst>
          </a:ln>
          <a:effectLst/>
        </p:spPr>
        <p:txBody>
          <a:bodyPr rtlCol="0" anchor="ctr"/>
          <a:lstStyle/>
          <a:p>
            <a:pPr algn="ctr">
              <a:defRPr/>
            </a:pPr>
            <a:endParaRPr lang="en-US" kern="0">
              <a:noFill/>
              <a:latin typeface="Calibri" panose="020F0502020204030204"/>
              <a:ea typeface="ＭＳ Ｐゴシック"/>
            </a:endParaRPr>
          </a:p>
        </p:txBody>
      </p:sp>
      <p:sp>
        <p:nvSpPr>
          <p:cNvPr id="12" name="Oval 11">
            <a:extLst>
              <a:ext uri="{FF2B5EF4-FFF2-40B4-BE49-F238E27FC236}">
                <a16:creationId xmlns:a16="http://schemas.microsoft.com/office/drawing/2014/main" id="{DB2EC3B2-9E13-F4CF-4977-47C407AAA497}"/>
              </a:ext>
            </a:extLst>
          </p:cNvPr>
          <p:cNvSpPr/>
          <p:nvPr/>
        </p:nvSpPr>
        <p:spPr>
          <a:xfrm>
            <a:off x="7975600" y="2953597"/>
            <a:ext cx="1560640" cy="650240"/>
          </a:xfrm>
          <a:custGeom>
            <a:avLst/>
            <a:gdLst>
              <a:gd name="connsiteX0" fmla="*/ 0 w 1560640"/>
              <a:gd name="connsiteY0" fmla="*/ 325120 h 650240"/>
              <a:gd name="connsiteX1" fmla="*/ 780320 w 1560640"/>
              <a:gd name="connsiteY1" fmla="*/ 0 h 650240"/>
              <a:gd name="connsiteX2" fmla="*/ 1560640 w 1560640"/>
              <a:gd name="connsiteY2" fmla="*/ 325120 h 650240"/>
              <a:gd name="connsiteX3" fmla="*/ 780320 w 1560640"/>
              <a:gd name="connsiteY3" fmla="*/ 650240 h 650240"/>
              <a:gd name="connsiteX4" fmla="*/ 0 w 1560640"/>
              <a:gd name="connsiteY4" fmla="*/ 325120 h 650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640" h="650240" extrusionOk="0">
                <a:moveTo>
                  <a:pt x="0" y="325120"/>
                </a:moveTo>
                <a:cubicBezTo>
                  <a:pt x="-68551" y="103277"/>
                  <a:pt x="326696" y="8507"/>
                  <a:pt x="780320" y="0"/>
                </a:cubicBezTo>
                <a:cubicBezTo>
                  <a:pt x="1227177" y="3347"/>
                  <a:pt x="1547784" y="145970"/>
                  <a:pt x="1560640" y="325120"/>
                </a:cubicBezTo>
                <a:cubicBezTo>
                  <a:pt x="1487848" y="575764"/>
                  <a:pt x="1193350" y="749341"/>
                  <a:pt x="780320" y="650240"/>
                </a:cubicBezTo>
                <a:cubicBezTo>
                  <a:pt x="321718" y="635116"/>
                  <a:pt x="18248" y="513398"/>
                  <a:pt x="0" y="325120"/>
                </a:cubicBezTo>
                <a:close/>
              </a:path>
            </a:pathLst>
          </a:custGeom>
          <a:noFill/>
          <a:ln w="28575" cap="flat" cmpd="sng" algn="ctr">
            <a:solidFill>
              <a:srgbClr val="70AD47">
                <a:lumMod val="75000"/>
              </a:srgbClr>
            </a:solidFill>
            <a:prstDash val="solid"/>
            <a:miter lim="800000"/>
            <a:extLst>
              <a:ext uri="{C807C97D-BFC1-408E-A445-0C87EB9F89A2}">
                <ask:lineSketchStyleProps xmlns:ask="http://schemas.microsoft.com/office/drawing/2018/sketchyshapes" xmlns="" sd="1219033472">
                  <a:prstGeom prst="ellipse">
                    <a:avLst/>
                  </a:prstGeom>
                  <ask:type>
                    <ask:lineSketchScribble/>
                  </ask:type>
                </ask:lineSketchStyleProps>
              </a:ext>
            </a:extLst>
          </a:ln>
          <a:effectLst/>
        </p:spPr>
        <p:txBody>
          <a:bodyPr rtlCol="0" anchor="ctr"/>
          <a:lstStyle/>
          <a:p>
            <a:pPr algn="ctr">
              <a:defRPr/>
            </a:pPr>
            <a:endParaRPr lang="en-US" kern="0">
              <a:noFill/>
              <a:latin typeface="Calibri" panose="020F0502020204030204"/>
              <a:ea typeface="ＭＳ Ｐゴシック"/>
            </a:endParaRPr>
          </a:p>
        </p:txBody>
      </p:sp>
      <p:sp>
        <p:nvSpPr>
          <p:cNvPr id="13" name="Oval 12">
            <a:extLst>
              <a:ext uri="{FF2B5EF4-FFF2-40B4-BE49-F238E27FC236}">
                <a16:creationId xmlns:a16="http://schemas.microsoft.com/office/drawing/2014/main" id="{1FCC5E62-2F60-8770-24C6-49BE53D6996C}"/>
              </a:ext>
            </a:extLst>
          </p:cNvPr>
          <p:cNvSpPr/>
          <p:nvPr/>
        </p:nvSpPr>
        <p:spPr>
          <a:xfrm>
            <a:off x="6706680" y="3038688"/>
            <a:ext cx="1345120" cy="728556"/>
          </a:xfrm>
          <a:custGeom>
            <a:avLst/>
            <a:gdLst>
              <a:gd name="connsiteX0" fmla="*/ 0 w 1345120"/>
              <a:gd name="connsiteY0" fmla="*/ 364278 h 728556"/>
              <a:gd name="connsiteX1" fmla="*/ 672560 w 1345120"/>
              <a:gd name="connsiteY1" fmla="*/ 0 h 728556"/>
              <a:gd name="connsiteX2" fmla="*/ 1345120 w 1345120"/>
              <a:gd name="connsiteY2" fmla="*/ 364278 h 728556"/>
              <a:gd name="connsiteX3" fmla="*/ 672560 w 1345120"/>
              <a:gd name="connsiteY3" fmla="*/ 728556 h 728556"/>
              <a:gd name="connsiteX4" fmla="*/ 0 w 1345120"/>
              <a:gd name="connsiteY4" fmla="*/ 364278 h 728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120" h="728556" extrusionOk="0">
                <a:moveTo>
                  <a:pt x="0" y="364278"/>
                </a:moveTo>
                <a:cubicBezTo>
                  <a:pt x="-65827" y="122489"/>
                  <a:pt x="250320" y="19064"/>
                  <a:pt x="672560" y="0"/>
                </a:cubicBezTo>
                <a:cubicBezTo>
                  <a:pt x="1055647" y="2451"/>
                  <a:pt x="1322586" y="163810"/>
                  <a:pt x="1345120" y="364278"/>
                </a:cubicBezTo>
                <a:cubicBezTo>
                  <a:pt x="1298596" y="610896"/>
                  <a:pt x="1040299" y="749040"/>
                  <a:pt x="672560" y="728556"/>
                </a:cubicBezTo>
                <a:cubicBezTo>
                  <a:pt x="291729" y="723420"/>
                  <a:pt x="32502" y="580993"/>
                  <a:pt x="0" y="364278"/>
                </a:cubicBezTo>
                <a:close/>
              </a:path>
            </a:pathLst>
          </a:custGeom>
          <a:noFill/>
          <a:ln w="28575" cap="flat" cmpd="sng" algn="ctr">
            <a:solidFill>
              <a:srgbClr val="70AD47">
                <a:lumMod val="75000"/>
              </a:srgbClr>
            </a:solidFill>
            <a:prstDash val="solid"/>
            <a:miter lim="800000"/>
            <a:extLst>
              <a:ext uri="{C807C97D-BFC1-408E-A445-0C87EB9F89A2}">
                <ask:lineSketchStyleProps xmlns:ask="http://schemas.microsoft.com/office/drawing/2018/sketchyshapes" xmlns="" sd="1219033472">
                  <a:prstGeom prst="ellipse">
                    <a:avLst/>
                  </a:prstGeom>
                  <ask:type>
                    <ask:lineSketchScribble/>
                  </ask:type>
                </ask:lineSketchStyleProps>
              </a:ext>
            </a:extLst>
          </a:ln>
          <a:effectLst/>
        </p:spPr>
        <p:txBody>
          <a:bodyPr rtlCol="0" anchor="ctr"/>
          <a:lstStyle/>
          <a:p>
            <a:pPr algn="ctr">
              <a:defRPr/>
            </a:pPr>
            <a:endParaRPr lang="en-US" kern="0">
              <a:noFill/>
              <a:latin typeface="Calibri" panose="020F0502020204030204"/>
              <a:ea typeface="ＭＳ Ｐゴシック"/>
            </a:endParaRPr>
          </a:p>
        </p:txBody>
      </p:sp>
      <p:sp>
        <p:nvSpPr>
          <p:cNvPr id="14" name="Oval 13">
            <a:extLst>
              <a:ext uri="{FF2B5EF4-FFF2-40B4-BE49-F238E27FC236}">
                <a16:creationId xmlns:a16="http://schemas.microsoft.com/office/drawing/2014/main" id="{5D2C7894-A4AB-F801-D12D-CA1D908C5B46}"/>
              </a:ext>
            </a:extLst>
          </p:cNvPr>
          <p:cNvSpPr/>
          <p:nvPr/>
        </p:nvSpPr>
        <p:spPr>
          <a:xfrm>
            <a:off x="6706680" y="4255773"/>
            <a:ext cx="293560" cy="438147"/>
          </a:xfrm>
          <a:custGeom>
            <a:avLst/>
            <a:gdLst>
              <a:gd name="connsiteX0" fmla="*/ 0 w 293560"/>
              <a:gd name="connsiteY0" fmla="*/ 219074 h 438147"/>
              <a:gd name="connsiteX1" fmla="*/ 146780 w 293560"/>
              <a:gd name="connsiteY1" fmla="*/ 0 h 438147"/>
              <a:gd name="connsiteX2" fmla="*/ 293560 w 293560"/>
              <a:gd name="connsiteY2" fmla="*/ 219074 h 438147"/>
              <a:gd name="connsiteX3" fmla="*/ 146780 w 293560"/>
              <a:gd name="connsiteY3" fmla="*/ 438148 h 438147"/>
              <a:gd name="connsiteX4" fmla="*/ 0 w 293560"/>
              <a:gd name="connsiteY4" fmla="*/ 219074 h 43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60" h="438147" extrusionOk="0">
                <a:moveTo>
                  <a:pt x="0" y="219074"/>
                </a:moveTo>
                <a:cubicBezTo>
                  <a:pt x="-12918" y="90115"/>
                  <a:pt x="59207" y="2443"/>
                  <a:pt x="146780" y="0"/>
                </a:cubicBezTo>
                <a:cubicBezTo>
                  <a:pt x="240529" y="2670"/>
                  <a:pt x="289038" y="98227"/>
                  <a:pt x="293560" y="219074"/>
                </a:cubicBezTo>
                <a:cubicBezTo>
                  <a:pt x="281539" y="351804"/>
                  <a:pt x="226094" y="447818"/>
                  <a:pt x="146780" y="438148"/>
                </a:cubicBezTo>
                <a:cubicBezTo>
                  <a:pt x="59881" y="434956"/>
                  <a:pt x="15183" y="347319"/>
                  <a:pt x="0" y="219074"/>
                </a:cubicBezTo>
                <a:close/>
              </a:path>
            </a:pathLst>
          </a:custGeom>
          <a:noFill/>
          <a:ln w="28575" cap="flat" cmpd="sng" algn="ctr">
            <a:solidFill>
              <a:srgbClr val="70AD47">
                <a:lumMod val="75000"/>
              </a:srgbClr>
            </a:solidFill>
            <a:prstDash val="solid"/>
            <a:miter lim="800000"/>
            <a:extLst>
              <a:ext uri="{C807C97D-BFC1-408E-A445-0C87EB9F89A2}">
                <ask:lineSketchStyleProps xmlns:ask="http://schemas.microsoft.com/office/drawing/2018/sketchyshapes" xmlns="" sd="1219033472">
                  <a:prstGeom prst="ellipse">
                    <a:avLst/>
                  </a:prstGeom>
                  <ask:type>
                    <ask:lineSketchScribble/>
                  </ask:type>
                </ask:lineSketchStyleProps>
              </a:ext>
            </a:extLst>
          </a:ln>
          <a:effectLst/>
        </p:spPr>
        <p:txBody>
          <a:bodyPr rtlCol="0" anchor="ctr"/>
          <a:lstStyle/>
          <a:p>
            <a:pPr algn="ctr">
              <a:defRPr/>
            </a:pPr>
            <a:endParaRPr lang="en-US" kern="0">
              <a:noFill/>
              <a:latin typeface="Calibri" panose="020F0502020204030204"/>
              <a:ea typeface="ＭＳ Ｐゴシック"/>
            </a:endParaRPr>
          </a:p>
        </p:txBody>
      </p:sp>
      <p:sp>
        <p:nvSpPr>
          <p:cNvPr id="15" name="Oval 14">
            <a:extLst>
              <a:ext uri="{FF2B5EF4-FFF2-40B4-BE49-F238E27FC236}">
                <a16:creationId xmlns:a16="http://schemas.microsoft.com/office/drawing/2014/main" id="{0138C063-9A85-509E-D162-9FDD2A7AA1B6}"/>
              </a:ext>
            </a:extLst>
          </p:cNvPr>
          <p:cNvSpPr/>
          <p:nvPr/>
        </p:nvSpPr>
        <p:spPr>
          <a:xfrm>
            <a:off x="8260080" y="4592321"/>
            <a:ext cx="447040" cy="291039"/>
          </a:xfrm>
          <a:custGeom>
            <a:avLst/>
            <a:gdLst>
              <a:gd name="connsiteX0" fmla="*/ 0 w 447040"/>
              <a:gd name="connsiteY0" fmla="*/ 145520 h 291039"/>
              <a:gd name="connsiteX1" fmla="*/ 223520 w 447040"/>
              <a:gd name="connsiteY1" fmla="*/ 0 h 291039"/>
              <a:gd name="connsiteX2" fmla="*/ 447040 w 447040"/>
              <a:gd name="connsiteY2" fmla="*/ 145520 h 291039"/>
              <a:gd name="connsiteX3" fmla="*/ 223520 w 447040"/>
              <a:gd name="connsiteY3" fmla="*/ 291040 h 291039"/>
              <a:gd name="connsiteX4" fmla="*/ 0 w 447040"/>
              <a:gd name="connsiteY4" fmla="*/ 145520 h 291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 h="291039" extrusionOk="0">
                <a:moveTo>
                  <a:pt x="0" y="145520"/>
                </a:moveTo>
                <a:cubicBezTo>
                  <a:pt x="-13251" y="56978"/>
                  <a:pt x="74800" y="9486"/>
                  <a:pt x="223520" y="0"/>
                </a:cubicBezTo>
                <a:cubicBezTo>
                  <a:pt x="360457" y="2840"/>
                  <a:pt x="438881" y="65411"/>
                  <a:pt x="447040" y="145520"/>
                </a:cubicBezTo>
                <a:cubicBezTo>
                  <a:pt x="421828" y="250509"/>
                  <a:pt x="343348" y="311043"/>
                  <a:pt x="223520" y="291040"/>
                </a:cubicBezTo>
                <a:cubicBezTo>
                  <a:pt x="88168" y="284526"/>
                  <a:pt x="14487" y="232810"/>
                  <a:pt x="0" y="145520"/>
                </a:cubicBezTo>
                <a:close/>
              </a:path>
            </a:pathLst>
          </a:custGeom>
          <a:noFill/>
          <a:ln w="28575" cap="flat" cmpd="sng" algn="ctr">
            <a:solidFill>
              <a:srgbClr val="70AD47">
                <a:lumMod val="75000"/>
              </a:srgbClr>
            </a:solidFill>
            <a:prstDash val="solid"/>
            <a:miter lim="800000"/>
            <a:extLst>
              <a:ext uri="{C807C97D-BFC1-408E-A445-0C87EB9F89A2}">
                <ask:lineSketchStyleProps xmlns:ask="http://schemas.microsoft.com/office/drawing/2018/sketchyshapes" xmlns="" sd="1219033472">
                  <a:prstGeom prst="ellipse">
                    <a:avLst/>
                  </a:prstGeom>
                  <ask:type>
                    <ask:lineSketchScribble/>
                  </ask:type>
                </ask:lineSketchStyleProps>
              </a:ext>
            </a:extLst>
          </a:ln>
          <a:effectLst/>
        </p:spPr>
        <p:txBody>
          <a:bodyPr rtlCol="0" anchor="ctr"/>
          <a:lstStyle/>
          <a:p>
            <a:pPr algn="ctr">
              <a:defRPr/>
            </a:pPr>
            <a:endParaRPr lang="en-US" kern="0">
              <a:noFill/>
              <a:latin typeface="Calibri" panose="020F0502020204030204"/>
              <a:ea typeface="ＭＳ Ｐゴシック"/>
            </a:endParaRPr>
          </a:p>
        </p:txBody>
      </p:sp>
      <p:sp>
        <p:nvSpPr>
          <p:cNvPr id="17" name="TextBox 16">
            <a:extLst>
              <a:ext uri="{FF2B5EF4-FFF2-40B4-BE49-F238E27FC236}">
                <a16:creationId xmlns:a16="http://schemas.microsoft.com/office/drawing/2014/main" id="{78A0E14F-F7DB-087D-8189-ACB6AA61D6E2}"/>
              </a:ext>
            </a:extLst>
          </p:cNvPr>
          <p:cNvSpPr txBox="1"/>
          <p:nvPr/>
        </p:nvSpPr>
        <p:spPr>
          <a:xfrm>
            <a:off x="2506553" y="2015253"/>
            <a:ext cx="4572000" cy="461665"/>
          </a:xfrm>
          <a:prstGeom prst="rect">
            <a:avLst/>
          </a:prstGeom>
          <a:noFill/>
        </p:spPr>
        <p:txBody>
          <a:bodyPr wrap="square">
            <a:spAutoFit/>
          </a:bodyPr>
          <a:lstStyle/>
          <a:p>
            <a:pPr defTabSz="457200">
              <a:defRPr/>
            </a:pPr>
            <a:r>
              <a:rPr lang="en-US" sz="2400" b="1" dirty="0">
                <a:solidFill>
                  <a:srgbClr val="70AD47">
                    <a:lumMod val="50000"/>
                  </a:srgbClr>
                </a:solidFill>
                <a:latin typeface="Calibri" panose="020F0502020204030204"/>
                <a:ea typeface="ＭＳ Ｐゴシック"/>
              </a:rPr>
              <a:t>Self-corrections</a:t>
            </a:r>
          </a:p>
        </p:txBody>
      </p:sp>
    </p:spTree>
    <p:extLst>
      <p:ext uri="{BB962C8B-B14F-4D97-AF65-F5344CB8AC3E}">
        <p14:creationId xmlns:p14="http://schemas.microsoft.com/office/powerpoint/2010/main" val="28833893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CC7B1D9E-2C74-1730-C528-5E535BC2670D}"/>
              </a:ext>
            </a:extLst>
          </p:cNvPr>
          <p:cNvSpPr/>
          <p:nvPr/>
        </p:nvSpPr>
        <p:spPr>
          <a:xfrm>
            <a:off x="0" y="0"/>
            <a:ext cx="12192000" cy="6858000"/>
          </a:xfrm>
          <a:prstGeom prst="frame">
            <a:avLst>
              <a:gd name="adj1" fmla="val 3833"/>
            </a:avLst>
          </a:prstGeom>
          <a:solidFill>
            <a:srgbClr val="485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F3EBDE06-F3BF-FBE1-D623-1A6DEA9E92B8}"/>
              </a:ext>
            </a:extLst>
          </p:cNvPr>
          <p:cNvSpPr txBox="1"/>
          <p:nvPr/>
        </p:nvSpPr>
        <p:spPr>
          <a:xfrm>
            <a:off x="3494631" y="3507534"/>
            <a:ext cx="2743200" cy="2677656"/>
          </a:xfrm>
          <a:prstGeom prst="rect">
            <a:avLst/>
          </a:prstGeom>
          <a:noFill/>
        </p:spPr>
        <p:txBody>
          <a:bodyPr wrap="square" rtlCol="0">
            <a:spAutoFit/>
          </a:bodyPr>
          <a:lstStyle/>
          <a:p>
            <a:pPr algn="ctr" defTabSz="457200">
              <a:defRPr/>
            </a:pPr>
            <a:r>
              <a:rPr lang="en-US" sz="2400" dirty="0">
                <a:solidFill>
                  <a:prstClr val="black"/>
                </a:solidFill>
                <a:latin typeface="Calibri" panose="020F0502020204030204"/>
              </a:rPr>
              <a:t>3 minutes to place  the dots that best represent your current</a:t>
            </a:r>
          </a:p>
          <a:p>
            <a:pPr algn="ctr" defTabSz="457200">
              <a:defRPr/>
            </a:pPr>
            <a:r>
              <a:rPr lang="en-US" sz="2400" dirty="0">
                <a:solidFill>
                  <a:prstClr val="black"/>
                </a:solidFill>
                <a:latin typeface="Calibri" panose="020F0502020204030204"/>
              </a:rPr>
              <a:t>intentionality with each dimension of belonging. </a:t>
            </a:r>
          </a:p>
        </p:txBody>
      </p:sp>
      <p:pic>
        <p:nvPicPr>
          <p:cNvPr id="8" name="Picture 7">
            <a:extLst>
              <a:ext uri="{FF2B5EF4-FFF2-40B4-BE49-F238E27FC236}">
                <a16:creationId xmlns:a16="http://schemas.microsoft.com/office/drawing/2014/main" id="{10147144-2552-4CB2-9FA4-1CF4AFE85E01}"/>
              </a:ext>
            </a:extLst>
          </p:cNvPr>
          <p:cNvPicPr/>
          <p:nvPr/>
        </p:nvPicPr>
        <p:blipFill rotWithShape="1">
          <a:blip r:embed="rId3" cstate="email">
            <a:extLst>
              <a:ext uri="{28A0092B-C50C-407E-A947-70E740481C1C}">
                <a14:useLocalDpi xmlns:a14="http://schemas.microsoft.com/office/drawing/2010/main"/>
              </a:ext>
            </a:extLst>
          </a:blip>
          <a:srcRect/>
          <a:stretch/>
        </p:blipFill>
        <p:spPr bwMode="auto">
          <a:xfrm>
            <a:off x="6395567" y="768627"/>
            <a:ext cx="1063985" cy="4717773"/>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E30DB760-C3E4-4C7B-AFAF-142EED3A35F4}"/>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066890" y="468591"/>
            <a:ext cx="2935267" cy="2778191"/>
          </a:xfrm>
          <a:prstGeom prst="rect">
            <a:avLst/>
          </a:prstGeom>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B62996EA-D95F-441A-A3DC-59C259B29431}"/>
              </a:ext>
            </a:extLst>
          </p:cNvPr>
          <p:cNvSpPr txBox="1"/>
          <p:nvPr/>
        </p:nvSpPr>
        <p:spPr>
          <a:xfrm>
            <a:off x="7459551" y="1069911"/>
            <a:ext cx="2822714" cy="4832092"/>
          </a:xfrm>
          <a:prstGeom prst="rect">
            <a:avLst/>
          </a:prstGeom>
          <a:noFill/>
        </p:spPr>
        <p:txBody>
          <a:bodyPr wrap="square" rtlCol="0">
            <a:spAutoFit/>
          </a:bodyPr>
          <a:lstStyle/>
          <a:p>
            <a:pPr defTabSz="457200">
              <a:defRPr/>
            </a:pPr>
            <a:r>
              <a:rPr lang="en-AU" sz="2800" b="1" dirty="0">
                <a:solidFill>
                  <a:prstClr val="black"/>
                </a:solidFill>
                <a:latin typeface="Calibri" panose="020F0502020204030204"/>
              </a:rPr>
              <a:t>We’re crushing it</a:t>
            </a:r>
            <a:br>
              <a:rPr lang="en-AU" sz="2800" b="1" dirty="0">
                <a:solidFill>
                  <a:prstClr val="black"/>
                </a:solidFill>
                <a:latin typeface="Calibri" panose="020F0502020204030204"/>
              </a:rPr>
            </a:br>
            <a:br>
              <a:rPr lang="en-AU" sz="2800" b="1" dirty="0">
                <a:solidFill>
                  <a:prstClr val="black"/>
                </a:solidFill>
                <a:latin typeface="Calibri" panose="020F0502020204030204"/>
              </a:rPr>
            </a:br>
            <a:r>
              <a:rPr lang="en-AU" sz="2800" b="1" dirty="0">
                <a:solidFill>
                  <a:prstClr val="black"/>
                </a:solidFill>
                <a:latin typeface="Calibri" panose="020F0502020204030204"/>
              </a:rPr>
              <a:t>We need to work on this a bit</a:t>
            </a:r>
            <a:br>
              <a:rPr lang="en-AU" sz="2800" b="1" dirty="0">
                <a:solidFill>
                  <a:prstClr val="black"/>
                </a:solidFill>
                <a:latin typeface="Calibri" panose="020F0502020204030204"/>
              </a:rPr>
            </a:br>
            <a:endParaRPr lang="en-AU" sz="2800" b="1" dirty="0">
              <a:solidFill>
                <a:prstClr val="black"/>
              </a:solidFill>
              <a:latin typeface="Calibri" panose="020F0502020204030204"/>
            </a:endParaRPr>
          </a:p>
          <a:p>
            <a:pPr defTabSz="457200">
              <a:defRPr/>
            </a:pPr>
            <a:r>
              <a:rPr lang="en-AU" sz="2800" b="1" dirty="0">
                <a:solidFill>
                  <a:prstClr val="black"/>
                </a:solidFill>
                <a:latin typeface="Calibri" panose="020F0502020204030204"/>
              </a:rPr>
              <a:t>I need to work on this a lot </a:t>
            </a:r>
            <a:br>
              <a:rPr lang="en-AU" sz="2800" b="1" dirty="0">
                <a:solidFill>
                  <a:prstClr val="black"/>
                </a:solidFill>
                <a:latin typeface="Calibri" panose="020F0502020204030204"/>
              </a:rPr>
            </a:br>
            <a:endParaRPr lang="en-AU" sz="2800" b="1" dirty="0">
              <a:solidFill>
                <a:prstClr val="black"/>
              </a:solidFill>
              <a:latin typeface="Calibri" panose="020F0502020204030204"/>
            </a:endParaRPr>
          </a:p>
          <a:p>
            <a:pPr defTabSz="457200">
              <a:defRPr/>
            </a:pPr>
            <a:r>
              <a:rPr lang="en-AU" sz="2800" b="1" dirty="0">
                <a:solidFill>
                  <a:prstClr val="black"/>
                </a:solidFill>
                <a:latin typeface="Calibri" panose="020F0502020204030204"/>
              </a:rPr>
              <a:t>This is not a priority for us right now </a:t>
            </a:r>
          </a:p>
        </p:txBody>
      </p:sp>
    </p:spTree>
    <p:extLst>
      <p:ext uri="{BB962C8B-B14F-4D97-AF65-F5344CB8AC3E}">
        <p14:creationId xmlns:p14="http://schemas.microsoft.com/office/powerpoint/2010/main" val="38259652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3" name="Freeform 3"/>
          <p:cNvSpPr/>
          <p:nvPr/>
        </p:nvSpPr>
        <p:spPr>
          <a:xfrm>
            <a:off x="1089096" y="15641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4" name="Freeform 4"/>
          <p:cNvSpPr/>
          <p:nvPr/>
        </p:nvSpPr>
        <p:spPr>
          <a:xfrm>
            <a:off x="987496" y="14625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15">
              <a:defRPr/>
            </a:pPr>
            <a:endParaRPr lang="en-US" sz="1200" dirty="0">
              <a:solidFill>
                <a:prstClr val="black"/>
              </a:solidFill>
              <a:latin typeface="Calibri"/>
              <a:cs typeface="Arial"/>
              <a:sym typeface="Arial"/>
            </a:endParaRPr>
          </a:p>
        </p:txBody>
      </p:sp>
      <p:sp>
        <p:nvSpPr>
          <p:cNvPr id="5" name="Freeform 5"/>
          <p:cNvSpPr/>
          <p:nvPr/>
        </p:nvSpPr>
        <p:spPr>
          <a:xfrm rot="1280600">
            <a:off x="-1397192" y="4901190"/>
            <a:ext cx="4165984" cy="229507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6" name="Freeform 6"/>
          <p:cNvSpPr/>
          <p:nvPr/>
        </p:nvSpPr>
        <p:spPr>
          <a:xfrm rot="935593">
            <a:off x="9069864" y="-649894"/>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7" name="Freeform 7"/>
          <p:cNvSpPr/>
          <p:nvPr/>
        </p:nvSpPr>
        <p:spPr>
          <a:xfrm>
            <a:off x="7307031" y="1899389"/>
            <a:ext cx="3625484" cy="414933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8" name="TextBox 8"/>
          <p:cNvSpPr txBox="1"/>
          <p:nvPr/>
        </p:nvSpPr>
        <p:spPr>
          <a:xfrm>
            <a:off x="1915939" y="2932082"/>
            <a:ext cx="6738640" cy="1329723"/>
          </a:xfrm>
          <a:prstGeom prst="rect">
            <a:avLst/>
          </a:prstGeom>
        </p:spPr>
        <p:txBody>
          <a:bodyPr lIns="0" tIns="0" rIns="0" bIns="0" rtlCol="0" anchor="t">
            <a:spAutoFit/>
          </a:bodyPr>
          <a:lstStyle/>
          <a:p>
            <a:pPr defTabSz="609615">
              <a:lnSpc>
                <a:spcPts val="11149"/>
              </a:lnSpc>
              <a:spcBef>
                <a:spcPct val="0"/>
              </a:spcBef>
              <a:defRPr/>
            </a:pPr>
            <a:r>
              <a:rPr lang="en-US" sz="7962" b="1" dirty="0">
                <a:solidFill>
                  <a:srgbClr val="000000"/>
                </a:solidFill>
                <a:latin typeface="Tw Cen MT" panose="020B0602020104020603" pitchFamily="34" charset="77"/>
                <a:ea typeface="Repo Bold Bold"/>
                <a:cs typeface="Repo Bold Bold"/>
                <a:sym typeface="Repo Bold Bold"/>
              </a:rPr>
              <a:t> </a:t>
            </a:r>
          </a:p>
        </p:txBody>
      </p:sp>
      <p:sp>
        <p:nvSpPr>
          <p:cNvPr id="9" name="Freeform 9"/>
          <p:cNvSpPr/>
          <p:nvPr/>
        </p:nvSpPr>
        <p:spPr>
          <a:xfrm>
            <a:off x="1835471" y="2841585"/>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1" name="TextBox 11"/>
          <p:cNvSpPr txBox="1"/>
          <p:nvPr/>
        </p:nvSpPr>
        <p:spPr>
          <a:xfrm>
            <a:off x="1915939" y="1719106"/>
            <a:ext cx="5233960" cy="2622706"/>
          </a:xfrm>
          <a:prstGeom prst="rect">
            <a:avLst/>
          </a:prstGeom>
        </p:spPr>
        <p:txBody>
          <a:bodyPr wrap="square" lIns="0" tIns="0" rIns="0" bIns="0" rtlCol="0" anchor="t">
            <a:spAutoFit/>
          </a:bodyPr>
          <a:lstStyle/>
          <a:p>
            <a:pPr defTabSz="609615">
              <a:lnSpc>
                <a:spcPts val="11149"/>
              </a:lnSpc>
              <a:spcBef>
                <a:spcPct val="0"/>
              </a:spcBef>
              <a:defRPr/>
            </a:pPr>
            <a:r>
              <a:rPr lang="en-US" sz="7962" b="1" dirty="0">
                <a:solidFill>
                  <a:srgbClr val="000000"/>
                </a:solidFill>
                <a:latin typeface="Tw Cen MT" panose="020B0602020104020603" pitchFamily="34" charset="77"/>
                <a:ea typeface="Repo Bold Bold"/>
                <a:cs typeface="Repo Bold Bold"/>
                <a:sym typeface="Repo Bold Bold"/>
              </a:rPr>
              <a:t>Consistent</a:t>
            </a:r>
          </a:p>
          <a:p>
            <a:pPr defTabSz="609615">
              <a:lnSpc>
                <a:spcPts val="11149"/>
              </a:lnSpc>
              <a:spcBef>
                <a:spcPct val="0"/>
              </a:spcBef>
              <a:defRPr/>
            </a:pPr>
            <a:r>
              <a:rPr lang="en-US" sz="4000" b="1" dirty="0">
                <a:solidFill>
                  <a:srgbClr val="000000"/>
                </a:solidFill>
                <a:latin typeface="Tw Cen MT" panose="020B0602020104020603" pitchFamily="34" charset="77"/>
                <a:ea typeface="Repo Bold Bold"/>
                <a:cs typeface="Repo Bold Bold"/>
                <a:sym typeface="Repo Bold Bold"/>
              </a:rPr>
              <a:t>Grade-level Instruction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2F3947"/>
        </a:solidFill>
        <a:effectLst/>
      </p:bgPr>
    </p:bg>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9211AB3-7061-0388-2E28-41CEB0EE0136}"/>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alphaModFix amt="20000"/>
              <a:extLst>
                <a:ext uri="{28A0092B-C50C-407E-A947-70E740481C1C}">
                  <a14:useLocalDpi xmlns:a14="http://schemas.microsoft.com/office/drawing/2010/main"/>
                </a:ext>
              </a:extLst>
            </a:blip>
            <a:stretch>
              <a:fillRect/>
            </a:stretch>
          </a:blipFill>
        </p:spPr>
        <p:txBody>
          <a:bodyPr/>
          <a:lstStyle/>
          <a:p>
            <a:pPr defTabSz="914377">
              <a:defRPr/>
            </a:pPr>
            <a:endParaRPr lang="en-US" sz="1200" dirty="0">
              <a:solidFill>
                <a:prstClr val="black"/>
              </a:solidFill>
              <a:latin typeface="Calibri"/>
              <a:cs typeface="Arial"/>
              <a:sym typeface="Arial"/>
            </a:endParaRPr>
          </a:p>
        </p:txBody>
      </p:sp>
      <p:sp>
        <p:nvSpPr>
          <p:cNvPr id="3" name="Rectangle 2">
            <a:extLst>
              <a:ext uri="{FF2B5EF4-FFF2-40B4-BE49-F238E27FC236}">
                <a16:creationId xmlns:a16="http://schemas.microsoft.com/office/drawing/2014/main" id="{D50BFA8C-D405-975C-7DD4-729E5E818BF9}"/>
              </a:ext>
            </a:extLst>
          </p:cNvPr>
          <p:cNvSpPr/>
          <p:nvPr/>
        </p:nvSpPr>
        <p:spPr>
          <a:xfrm>
            <a:off x="1328058" y="917073"/>
            <a:ext cx="9535887" cy="4876800"/>
          </a:xfrm>
          <a:prstGeom prst="rect">
            <a:avLst/>
          </a:prstGeom>
          <a:noFill/>
          <a:ln w="412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4" name="Graphic 3" descr="Closed quotation mark with solid fill">
            <a:extLst>
              <a:ext uri="{FF2B5EF4-FFF2-40B4-BE49-F238E27FC236}">
                <a16:creationId xmlns:a16="http://schemas.microsoft.com/office/drawing/2014/main" id="{05158671-3742-A1B8-6D77-72D4A0569E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5355772" y="399907"/>
            <a:ext cx="914400" cy="914400"/>
          </a:xfrm>
          <a:prstGeom prst="rect">
            <a:avLst/>
          </a:prstGeom>
        </p:spPr>
      </p:pic>
      <p:sp>
        <p:nvSpPr>
          <p:cNvPr id="6" name="TextBox 5">
            <a:extLst>
              <a:ext uri="{FF2B5EF4-FFF2-40B4-BE49-F238E27FC236}">
                <a16:creationId xmlns:a16="http://schemas.microsoft.com/office/drawing/2014/main" id="{1176A2FE-7531-12EF-E306-5F7E520E3AD5}"/>
              </a:ext>
            </a:extLst>
          </p:cNvPr>
          <p:cNvSpPr txBox="1"/>
          <p:nvPr/>
        </p:nvSpPr>
        <p:spPr>
          <a:xfrm>
            <a:off x="1746739" y="1419890"/>
            <a:ext cx="8839199" cy="3785652"/>
          </a:xfrm>
          <a:prstGeom prst="rect">
            <a:avLst/>
          </a:prstGeom>
          <a:noFill/>
        </p:spPr>
        <p:txBody>
          <a:bodyPr wrap="square">
            <a:spAutoFit/>
          </a:bodyPr>
          <a:lstStyle/>
          <a:p>
            <a:pPr algn="ctr" defTabSz="914377">
              <a:defRPr/>
            </a:pPr>
            <a:r>
              <a:rPr lang="en-US" sz="4000" kern="0" dirty="0">
                <a:solidFill>
                  <a:prstClr val="white"/>
                </a:solidFill>
                <a:latin typeface="DM Sans" pitchFamily="2" charset="77"/>
                <a:ea typeface="Times New Roman" panose="02020603050405020304" pitchFamily="18" charset="0"/>
                <a:cs typeface="Times New Roman" panose="02020603050405020304" pitchFamily="18" charset="0"/>
                <a:sym typeface="Arial"/>
              </a:rPr>
              <a:t>Rigor in teaching and learning means challenging students with high expectations, engaging them in deep and meaningful learning experiences, and supporting them to achieve their full potential. </a:t>
            </a:r>
            <a:endParaRPr lang="en-US" sz="4000" dirty="0">
              <a:solidFill>
                <a:prstClr val="black"/>
              </a:solidFill>
              <a:latin typeface="DM Sans" pitchFamily="2" charset="77"/>
              <a:cs typeface="Arial"/>
              <a:sym typeface="Arial"/>
            </a:endParaRPr>
          </a:p>
        </p:txBody>
      </p:sp>
    </p:spTree>
    <p:extLst>
      <p:ext uri="{BB962C8B-B14F-4D97-AF65-F5344CB8AC3E}">
        <p14:creationId xmlns:p14="http://schemas.microsoft.com/office/powerpoint/2010/main" val="339429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2251273" y="2055181"/>
            <a:ext cx="10226040" cy="3400546"/>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4011930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1" name="Rectangle 10">
            <a:extLst>
              <a:ext uri="{FF2B5EF4-FFF2-40B4-BE49-F238E27FC236}">
                <a16:creationId xmlns:a16="http://schemas.microsoft.com/office/drawing/2014/main" id="{2049F981-C132-3D68-F1C7-943C0FF24C78}"/>
              </a:ext>
            </a:extLst>
          </p:cNvPr>
          <p:cNvSpPr/>
          <p:nvPr/>
        </p:nvSpPr>
        <p:spPr>
          <a:xfrm>
            <a:off x="2126692" y="2055181"/>
            <a:ext cx="5010177"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9" name="TextBox 6">
            <a:extLst>
              <a:ext uri="{FF2B5EF4-FFF2-40B4-BE49-F238E27FC236}">
                <a16:creationId xmlns:a16="http://schemas.microsoft.com/office/drawing/2014/main" id="{97EFB1E8-A5BF-0E84-C87E-EDCFCBFA895B}"/>
              </a:ext>
            </a:extLst>
          </p:cNvPr>
          <p:cNvSpPr txBox="1"/>
          <p:nvPr/>
        </p:nvSpPr>
        <p:spPr>
          <a:xfrm>
            <a:off x="2251273" y="2055181"/>
            <a:ext cx="10226040" cy="3400546"/>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Tree>
    <p:extLst>
      <p:ext uri="{BB962C8B-B14F-4D97-AF65-F5344CB8AC3E}">
        <p14:creationId xmlns:p14="http://schemas.microsoft.com/office/powerpoint/2010/main" val="234616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609615">
                <a:defRPr/>
              </a:pPr>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609615">
                <a:lnSpc>
                  <a:spcPts val="467"/>
                </a:lnSpc>
                <a:spcBef>
                  <a:spcPct val="0"/>
                </a:spcBef>
                <a:defRPr/>
              </a:pPr>
              <a:endParaRPr sz="1200">
                <a:solidFill>
                  <a:prstClr val="black"/>
                </a:solidFill>
                <a:latin typeface="Calibri"/>
                <a:cs typeface="Arial"/>
                <a:sym typeface="Arial"/>
              </a:endParaRPr>
            </a:p>
          </p:txBody>
        </p:sp>
      </p:grpSp>
      <p:grpSp>
        <p:nvGrpSpPr>
          <p:cNvPr id="6" name="Group 6"/>
          <p:cNvGrpSpPr/>
          <p:nvPr/>
        </p:nvGrpSpPr>
        <p:grpSpPr>
          <a:xfrm>
            <a:off x="337315" y="790636"/>
            <a:ext cx="4263363"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609615">
                <a:defRPr/>
              </a:pPr>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609615">
                <a:lnSpc>
                  <a:spcPts val="467"/>
                </a:lnSpc>
                <a:spcBef>
                  <a:spcPct val="0"/>
                </a:spcBef>
                <a:defRPr/>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4" name="Freeform 14"/>
          <p:cNvSpPr/>
          <p:nvPr/>
        </p:nvSpPr>
        <p:spPr>
          <a:xfrm>
            <a:off x="744583" y="271464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5" name="Freeform 15"/>
          <p:cNvSpPr/>
          <p:nvPr/>
        </p:nvSpPr>
        <p:spPr>
          <a:xfrm>
            <a:off x="744583" y="379628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6" name="Freeform 16"/>
          <p:cNvSpPr/>
          <p:nvPr/>
        </p:nvSpPr>
        <p:spPr>
          <a:xfrm>
            <a:off x="744583" y="492064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defRPr/>
            </a:pPr>
            <a:endParaRPr lang="en-US" sz="1200">
              <a:solidFill>
                <a:prstClr val="black"/>
              </a:solidFill>
              <a:latin typeface="Calibri"/>
              <a:cs typeface="Arial"/>
              <a:sym typeface="Arial"/>
            </a:endParaRPr>
          </a:p>
        </p:txBody>
      </p:sp>
      <p:sp>
        <p:nvSpPr>
          <p:cNvPr id="21" name="TextBox 21"/>
          <p:cNvSpPr txBox="1"/>
          <p:nvPr/>
        </p:nvSpPr>
        <p:spPr>
          <a:xfrm>
            <a:off x="502900" y="1003811"/>
            <a:ext cx="3914877" cy="1079591"/>
          </a:xfrm>
          <a:prstGeom prst="rect">
            <a:avLst/>
          </a:prstGeom>
        </p:spPr>
        <p:txBody>
          <a:bodyPr wrap="square" lIns="0" tIns="0" rIns="0" bIns="0" rtlCol="0" anchor="t">
            <a:spAutoFit/>
          </a:bodyPr>
          <a:lstStyle/>
          <a:p>
            <a:pPr defTabSz="609615">
              <a:lnSpc>
                <a:spcPts val="4447"/>
              </a:lnSpc>
              <a:spcBef>
                <a:spcPct val="0"/>
              </a:spcBef>
              <a:defRPr/>
            </a:pPr>
            <a:r>
              <a:rPr lang="en-US" sz="2800" dirty="0">
                <a:solidFill>
                  <a:srgbClr val="000000"/>
                </a:solidFill>
                <a:latin typeface="Tw Cen MT" panose="020B0602020104020603" pitchFamily="34" charset="77"/>
                <a:ea typeface="Repo Bold Bold"/>
                <a:cs typeface="Repo Bold Bold"/>
                <a:sym typeface="Repo Bold Bold"/>
              </a:rPr>
              <a:t>High expectations teaching are telegraphed through…</a:t>
            </a:r>
          </a:p>
        </p:txBody>
      </p:sp>
      <p:sp>
        <p:nvSpPr>
          <p:cNvPr id="22" name="TextBox 22"/>
          <p:cNvSpPr txBox="1"/>
          <p:nvPr/>
        </p:nvSpPr>
        <p:spPr>
          <a:xfrm>
            <a:off x="842151" y="2717155"/>
            <a:ext cx="389483" cy="382990"/>
          </a:xfrm>
          <a:prstGeom prst="rect">
            <a:avLst/>
          </a:prstGeom>
        </p:spPr>
        <p:txBody>
          <a:bodyPr lIns="0" tIns="0" rIns="0" bIns="0" rtlCol="0" anchor="t">
            <a:spAutoFit/>
          </a:bodyPr>
          <a:lstStyle/>
          <a:p>
            <a:pPr algn="ctr" defTabSz="609615">
              <a:lnSpc>
                <a:spcPts val="3197"/>
              </a:lnSpc>
              <a:spcBef>
                <a:spcPct val="0"/>
              </a:spcBef>
              <a:defRPr/>
            </a:pPr>
            <a:r>
              <a:rPr lang="en-US" sz="2284"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1" y="3798797"/>
            <a:ext cx="389483" cy="382990"/>
          </a:xfrm>
          <a:prstGeom prst="rect">
            <a:avLst/>
          </a:prstGeom>
        </p:spPr>
        <p:txBody>
          <a:bodyPr lIns="0" tIns="0" rIns="0" bIns="0" rtlCol="0" anchor="t">
            <a:spAutoFit/>
          </a:bodyPr>
          <a:lstStyle/>
          <a:p>
            <a:pPr algn="ctr" defTabSz="609615">
              <a:lnSpc>
                <a:spcPts val="3197"/>
              </a:lnSpc>
              <a:spcBef>
                <a:spcPct val="0"/>
              </a:spcBef>
              <a:defRPr/>
            </a:pPr>
            <a:r>
              <a:rPr lang="en-US" sz="2284"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1" y="4923151"/>
            <a:ext cx="389483" cy="382990"/>
          </a:xfrm>
          <a:prstGeom prst="rect">
            <a:avLst/>
          </a:prstGeom>
        </p:spPr>
        <p:txBody>
          <a:bodyPr lIns="0" tIns="0" rIns="0" bIns="0" rtlCol="0" anchor="t">
            <a:spAutoFit/>
          </a:bodyPr>
          <a:lstStyle/>
          <a:p>
            <a:pPr algn="ctr" defTabSz="609615">
              <a:lnSpc>
                <a:spcPts val="3197"/>
              </a:lnSpc>
              <a:spcBef>
                <a:spcPct val="0"/>
              </a:spcBef>
              <a:defRPr/>
            </a:pPr>
            <a:r>
              <a:rPr lang="en-US" sz="2284"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1446803" y="2750574"/>
            <a:ext cx="2855967" cy="369332"/>
          </a:xfrm>
          <a:prstGeom prst="rect">
            <a:avLst/>
          </a:prstGeom>
        </p:spPr>
        <p:txBody>
          <a:bodyPr wrap="square" lIns="0" tIns="0" rIns="0" bIns="0" rtlCol="0" anchor="t">
            <a:spAutoFit/>
          </a:bodyPr>
          <a:lstStyle/>
          <a:p>
            <a:pPr defTabSz="914377">
              <a:defRPr/>
            </a:pPr>
            <a:r>
              <a:rPr lang="en-US" sz="2400" dirty="0">
                <a:solidFill>
                  <a:prstClr val="black"/>
                </a:solidFill>
                <a:latin typeface="Tw Cen MT" panose="020B0602020104020603" pitchFamily="34" charset="77"/>
                <a:cs typeface="Arial"/>
                <a:sym typeface="Arial"/>
              </a:rPr>
              <a:t>the actions we take</a:t>
            </a:r>
          </a:p>
        </p:txBody>
      </p:sp>
      <p:sp>
        <p:nvSpPr>
          <p:cNvPr id="26" name="TextBox 26"/>
          <p:cNvSpPr txBox="1"/>
          <p:nvPr/>
        </p:nvSpPr>
        <p:spPr>
          <a:xfrm>
            <a:off x="1381504" y="3815550"/>
            <a:ext cx="2799779" cy="369332"/>
          </a:xfrm>
          <a:prstGeom prst="rect">
            <a:avLst/>
          </a:prstGeom>
        </p:spPr>
        <p:txBody>
          <a:bodyPr wrap="square" lIns="0" tIns="0" rIns="0" bIns="0" rtlCol="0" anchor="t">
            <a:spAutoFit/>
          </a:bodyPr>
          <a:lstStyle/>
          <a:p>
            <a:pPr defTabSz="914377">
              <a:defRPr/>
            </a:pPr>
            <a:r>
              <a:rPr lang="en-US" sz="2400" dirty="0">
                <a:solidFill>
                  <a:prstClr val="black"/>
                </a:solidFill>
                <a:latin typeface="Tw Cen MT" panose="020B0602020104020603" pitchFamily="34" charset="77"/>
                <a:cs typeface="Arial"/>
                <a:sym typeface="Arial"/>
              </a:rPr>
              <a:t>the decisions we make</a:t>
            </a:r>
          </a:p>
        </p:txBody>
      </p:sp>
      <p:sp>
        <p:nvSpPr>
          <p:cNvPr id="27" name="TextBox 27"/>
          <p:cNvSpPr txBox="1"/>
          <p:nvPr/>
        </p:nvSpPr>
        <p:spPr>
          <a:xfrm>
            <a:off x="1381505" y="4989486"/>
            <a:ext cx="2921265" cy="369332"/>
          </a:xfrm>
          <a:prstGeom prst="rect">
            <a:avLst/>
          </a:prstGeom>
        </p:spPr>
        <p:txBody>
          <a:bodyPr wrap="square" lIns="0" tIns="0" rIns="0" bIns="0" rtlCol="0" anchor="t">
            <a:spAutoFit/>
          </a:bodyPr>
          <a:lstStyle/>
          <a:p>
            <a:pPr defTabSz="914377">
              <a:defRPr/>
            </a:pPr>
            <a:r>
              <a:rPr lang="en-US" sz="2400" dirty="0">
                <a:solidFill>
                  <a:prstClr val="black"/>
                </a:solidFill>
                <a:latin typeface="Tw Cen MT" panose="020B0602020104020603" pitchFamily="34" charset="77"/>
                <a:cs typeface="Arial"/>
                <a:sym typeface="Arial"/>
              </a:rPr>
              <a:t>the language we use </a:t>
            </a:r>
          </a:p>
        </p:txBody>
      </p:sp>
      <p:pic>
        <p:nvPicPr>
          <p:cNvPr id="37" name="Picture 2" descr="The Telegraph, Internet's Grandpa: the beginning of the information era |  Kaspersky official blog">
            <a:extLst>
              <a:ext uri="{FF2B5EF4-FFF2-40B4-BE49-F238E27FC236}">
                <a16:creationId xmlns:a16="http://schemas.microsoft.com/office/drawing/2014/main" id="{E9FFED6E-B06C-8332-181F-BFA8A266686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856828" y="1374433"/>
            <a:ext cx="6938981" cy="45536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838D7318-EBE4-08A9-21F8-05D3F6E5265D}"/>
              </a:ext>
            </a:extLst>
          </p:cNvPr>
          <p:cNvSpPr txBox="1"/>
          <p:nvPr/>
        </p:nvSpPr>
        <p:spPr>
          <a:xfrm>
            <a:off x="3297042" y="5731080"/>
            <a:ext cx="1362513" cy="246221"/>
          </a:xfrm>
          <a:prstGeom prst="rect">
            <a:avLst/>
          </a:prstGeom>
          <a:noFill/>
        </p:spPr>
        <p:txBody>
          <a:bodyPr wrap="square">
            <a:spAutoFit/>
          </a:bodyPr>
          <a:lstStyle/>
          <a:p>
            <a:pPr defTabSz="914377">
              <a:defRPr/>
            </a:pPr>
            <a:r>
              <a:rPr lang="en-US" sz="1000" dirty="0">
                <a:solidFill>
                  <a:prstClr val="black"/>
                </a:solidFill>
                <a:latin typeface="Tw Cen MT" panose="020B0602020104020603" pitchFamily="34" charset="77"/>
                <a:ea typeface="Times New Roman" panose="02020603050405020304" pitchFamily="18" charset="0"/>
                <a:cs typeface="Arial"/>
                <a:sym typeface="Arial"/>
              </a:rPr>
              <a:t>Rubie-Davies (2015) </a:t>
            </a:r>
            <a:endParaRPr lang="en-US" sz="1000" dirty="0">
              <a:solidFill>
                <a:prstClr val="black"/>
              </a:solidFill>
              <a:latin typeface="Tw Cen MT" panose="020B0602020104020603" pitchFamily="34" charset="77"/>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Adult working with student">
            <a:extLst>
              <a:ext uri="{FF2B5EF4-FFF2-40B4-BE49-F238E27FC236}">
                <a16:creationId xmlns:a16="http://schemas.microsoft.com/office/drawing/2014/main" id="{8A467716-3A75-C6A2-E475-E75D0DBD19E7}"/>
              </a:ext>
            </a:extLst>
          </p:cNvPr>
          <p:cNvPicPr>
            <a:picLocks noChangeAspect="1"/>
          </p:cNvPicPr>
          <p:nvPr/>
        </p:nvPicPr>
        <p:blipFill>
          <a:blip r:embed="rId2" cstate="email">
            <a:alphaModFix amt="61000"/>
            <a:extLst>
              <a:ext uri="{28A0092B-C50C-407E-A947-70E740481C1C}">
                <a14:useLocalDpi xmlns:a14="http://schemas.microsoft.com/office/drawing/2010/main"/>
              </a:ext>
            </a:extLst>
          </a:blip>
          <a:stretch>
            <a:fillRect/>
          </a:stretch>
        </p:blipFill>
        <p:spPr>
          <a:xfrm flipH="1">
            <a:off x="0" y="1"/>
            <a:ext cx="12192000" cy="8128755"/>
          </a:xfrm>
          <a:prstGeom prst="rect">
            <a:avLst/>
          </a:prstGeom>
          <a:effectLst>
            <a:softEdge rad="0"/>
          </a:effectLst>
        </p:spPr>
      </p:pic>
      <p:sp>
        <p:nvSpPr>
          <p:cNvPr id="4" name="TextBox 3">
            <a:extLst>
              <a:ext uri="{FF2B5EF4-FFF2-40B4-BE49-F238E27FC236}">
                <a16:creationId xmlns:a16="http://schemas.microsoft.com/office/drawing/2014/main" id="{159BE63F-83A2-E9D7-5E4A-2180A8D224BA}"/>
              </a:ext>
            </a:extLst>
          </p:cNvPr>
          <p:cNvSpPr txBox="1"/>
          <p:nvPr/>
        </p:nvSpPr>
        <p:spPr>
          <a:xfrm>
            <a:off x="10607040" y="6627168"/>
            <a:ext cx="1584960" cy="230832"/>
          </a:xfrm>
          <a:prstGeom prst="rect">
            <a:avLst/>
          </a:prstGeom>
          <a:noFill/>
        </p:spPr>
        <p:txBody>
          <a:bodyPr wrap="square" rtlCol="0">
            <a:spAutoFit/>
          </a:bodyPr>
          <a:lstStyle/>
          <a:p>
            <a:pPr defTabSz="914377">
              <a:defRPr/>
            </a:pPr>
            <a:r>
              <a:rPr lang="en-US" sz="900" dirty="0">
                <a:solidFill>
                  <a:prstClr val="white"/>
                </a:solidFill>
                <a:latin typeface="Calibri" panose="020F0502020204030204"/>
                <a:cs typeface="Arial"/>
                <a:sym typeface="Arial"/>
              </a:rPr>
              <a:t>IMAGE: MICROSOFT STOCK</a:t>
            </a:r>
          </a:p>
        </p:txBody>
      </p:sp>
      <p:sp>
        <p:nvSpPr>
          <p:cNvPr id="5" name="TextBox 4">
            <a:extLst>
              <a:ext uri="{FF2B5EF4-FFF2-40B4-BE49-F238E27FC236}">
                <a16:creationId xmlns:a16="http://schemas.microsoft.com/office/drawing/2014/main" id="{655F83BA-0F46-9DDC-263F-C4DDE454C4B3}"/>
              </a:ext>
            </a:extLst>
          </p:cNvPr>
          <p:cNvSpPr txBox="1"/>
          <p:nvPr/>
        </p:nvSpPr>
        <p:spPr>
          <a:xfrm>
            <a:off x="1435445" y="806727"/>
            <a:ext cx="10194812" cy="923330"/>
          </a:xfrm>
          <a:prstGeom prst="rect">
            <a:avLst/>
          </a:prstGeom>
          <a:noFill/>
        </p:spPr>
        <p:txBody>
          <a:bodyPr wrap="square" rtlCol="0">
            <a:spAutoFit/>
          </a:bodyPr>
          <a:lstStyle/>
          <a:p>
            <a:pPr defTabSz="914377">
              <a:defRPr/>
            </a:pPr>
            <a:r>
              <a:rPr lang="en-US" sz="5400" b="1" dirty="0">
                <a:solidFill>
                  <a:prstClr val="white"/>
                </a:solidFill>
                <a:latin typeface="Calibri" panose="020F0502020204030204" pitchFamily="34" charset="0"/>
                <a:cs typeface="Calibri" panose="020F0502020204030204" pitchFamily="34" charset="0"/>
                <a:sym typeface="Arial"/>
              </a:rPr>
              <a:t>Access to Grade-level Curriculum</a:t>
            </a:r>
          </a:p>
        </p:txBody>
      </p:sp>
      <p:pic>
        <p:nvPicPr>
          <p:cNvPr id="2" name="Picture 1">
            <a:extLst>
              <a:ext uri="{FF2B5EF4-FFF2-40B4-BE49-F238E27FC236}">
                <a16:creationId xmlns:a16="http://schemas.microsoft.com/office/drawing/2014/main" id="{2099D261-7CE3-7127-4800-53F739BB11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6578600"/>
            <a:ext cx="1028700" cy="279400"/>
          </a:xfrm>
          <a:prstGeom prst="rect">
            <a:avLst/>
          </a:prstGeom>
        </p:spPr>
      </p:pic>
    </p:spTree>
    <p:extLst>
      <p:ext uri="{BB962C8B-B14F-4D97-AF65-F5344CB8AC3E}">
        <p14:creationId xmlns:p14="http://schemas.microsoft.com/office/powerpoint/2010/main" val="386654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1BA742A-7C82-4D84-17CF-4D0CF0DA5D7B}"/>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F2E288F-F19F-2EAB-DEDE-FFEFC9CC5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group of pencils on a yellow background&#10;&#10;Description automatically generated">
            <a:extLst>
              <a:ext uri="{FF2B5EF4-FFF2-40B4-BE49-F238E27FC236}">
                <a16:creationId xmlns:a16="http://schemas.microsoft.com/office/drawing/2014/main" id="{A6D54BD0-61E0-9D45-B658-94FAB058F28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1"/>
          </a:xfrm>
          <a:prstGeom prst="rect">
            <a:avLst/>
          </a:prstGeom>
        </p:spPr>
      </p:pic>
      <p:sp>
        <p:nvSpPr>
          <p:cNvPr id="15" name="Rectangle 14">
            <a:extLst>
              <a:ext uri="{FF2B5EF4-FFF2-40B4-BE49-F238E27FC236}">
                <a16:creationId xmlns:a16="http://schemas.microsoft.com/office/drawing/2014/main" id="{1F0F81CC-5D4A-81A5-E40A-95FD6C9B68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6" y="-1524510"/>
            <a:ext cx="4592271"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BE4A9312-97ED-6065-1CE0-9D8D96D3DFD9}"/>
              </a:ext>
            </a:extLst>
          </p:cNvPr>
          <p:cNvSpPr txBox="1"/>
          <p:nvPr/>
        </p:nvSpPr>
        <p:spPr>
          <a:xfrm>
            <a:off x="404553" y="3091928"/>
            <a:ext cx="9078563" cy="2387600"/>
          </a:xfrm>
          <a:prstGeom prst="rect">
            <a:avLst/>
          </a:prstGeom>
        </p:spPr>
        <p:txBody>
          <a:bodyPr vert="horz" lIns="91440" tIns="45720" rIns="91440" bIns="45720" rtlCol="0" anchor="b">
            <a:normAutofit/>
          </a:bodyPr>
          <a:lstStyle/>
          <a:p>
            <a:pPr defTabSz="914377">
              <a:lnSpc>
                <a:spcPct val="90000"/>
              </a:lnSpc>
              <a:spcBef>
                <a:spcPct val="0"/>
              </a:spcBef>
              <a:spcAft>
                <a:spcPts val="600"/>
              </a:spcAft>
            </a:pPr>
            <a:r>
              <a:rPr lang="en-US" sz="5100" dirty="0">
                <a:solidFill>
                  <a:prstClr val="white"/>
                </a:solidFill>
                <a:latin typeface="Aptos" panose="020B0004020202020204" pitchFamily="34" charset="0"/>
                <a:cs typeface="Arial"/>
                <a:sym typeface="Arial"/>
              </a:rPr>
              <a:t>In 28,000 of them, </a:t>
            </a:r>
            <a:r>
              <a:rPr lang="en-US" sz="5400" dirty="0">
                <a:solidFill>
                  <a:prstClr val="white"/>
                </a:solidFill>
                <a:latin typeface="Aptos" panose="020B0004020202020204" pitchFamily="34" charset="0"/>
                <a:cs typeface="Arial"/>
                <a:sym typeface="Arial"/>
              </a:rPr>
              <a:t>the average student is not at grade level in the initial tested grade. </a:t>
            </a:r>
            <a:endParaRPr lang="en-US" sz="5100" dirty="0">
              <a:solidFill>
                <a:prstClr val="white"/>
              </a:solidFill>
              <a:latin typeface="Aptos" panose="020B0004020202020204" pitchFamily="34" charset="0"/>
              <a:cs typeface="Arial"/>
              <a:sym typeface="Arial"/>
            </a:endParaRPr>
          </a:p>
        </p:txBody>
      </p:sp>
      <p:sp>
        <p:nvSpPr>
          <p:cNvPr id="17" name="Rectangle: Rounded Corners 16">
            <a:extLst>
              <a:ext uri="{FF2B5EF4-FFF2-40B4-BE49-F238E27FC236}">
                <a16:creationId xmlns:a16="http://schemas.microsoft.com/office/drawing/2014/main" id="{C66B3156-AACB-7175-5AA7-7CB4EBD20F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2" name="Frame 1">
            <a:extLst>
              <a:ext uri="{FF2B5EF4-FFF2-40B4-BE49-F238E27FC236}">
                <a16:creationId xmlns:a16="http://schemas.microsoft.com/office/drawing/2014/main" id="{55C944B6-DE11-52E5-A18B-D482B849CDF8}"/>
              </a:ext>
            </a:extLst>
          </p:cNvPr>
          <p:cNvSpPr/>
          <p:nvPr/>
        </p:nvSpPr>
        <p:spPr>
          <a:xfrm>
            <a:off x="-179294" y="0"/>
            <a:ext cx="12523695" cy="70104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141469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lightning and clouds&#10;&#10;Description automatically generated">
            <a:extLst>
              <a:ext uri="{FF2B5EF4-FFF2-40B4-BE49-F238E27FC236}">
                <a16:creationId xmlns:a16="http://schemas.microsoft.com/office/drawing/2014/main" id="{7505B46C-28F0-8EB1-C650-24226E9CFB7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29171"/>
            <a:ext cx="12140579" cy="6887171"/>
          </a:xfrm>
          <a:prstGeom prst="rect">
            <a:avLst/>
          </a:prstGeom>
        </p:spPr>
      </p:pic>
      <p:sp>
        <p:nvSpPr>
          <p:cNvPr id="2" name="TextBox 1">
            <a:extLst>
              <a:ext uri="{FF2B5EF4-FFF2-40B4-BE49-F238E27FC236}">
                <a16:creationId xmlns:a16="http://schemas.microsoft.com/office/drawing/2014/main" id="{29D5B608-29DF-FBBD-E9D5-96EA3F06AA5F}"/>
              </a:ext>
            </a:extLst>
          </p:cNvPr>
          <p:cNvSpPr txBox="1"/>
          <p:nvPr/>
        </p:nvSpPr>
        <p:spPr>
          <a:xfrm>
            <a:off x="5613162" y="274241"/>
            <a:ext cx="6051657" cy="707886"/>
          </a:xfrm>
          <a:prstGeom prst="rect">
            <a:avLst/>
          </a:prstGeom>
          <a:noFill/>
        </p:spPr>
        <p:txBody>
          <a:bodyPr wrap="none" rtlCol="0">
            <a:spAutoFit/>
          </a:bodyPr>
          <a:lstStyle/>
          <a:p>
            <a:pPr defTabSz="914377"/>
            <a:r>
              <a:rPr lang="en-US" sz="4000" dirty="0">
                <a:solidFill>
                  <a:prstClr val="black"/>
                </a:solidFill>
                <a:latin typeface="Calibri" panose="020F0502020204030204"/>
                <a:cs typeface="Arial"/>
                <a:sym typeface="Arial"/>
              </a:rPr>
              <a:t>Expectations drive learning. </a:t>
            </a:r>
          </a:p>
        </p:txBody>
      </p:sp>
    </p:spTree>
    <p:extLst>
      <p:ext uri="{BB962C8B-B14F-4D97-AF65-F5344CB8AC3E}">
        <p14:creationId xmlns:p14="http://schemas.microsoft.com/office/powerpoint/2010/main" val="2901434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24158-E1B7-C2F1-56A9-1686B3FAAB19}"/>
              </a:ext>
            </a:extLst>
          </p:cNvPr>
          <p:cNvPicPr>
            <a:picLocks noChangeAspect="1"/>
          </p:cNvPicPr>
          <p:nvPr/>
        </p:nvPicPr>
        <p:blipFill>
          <a:blip r:embed="rId2"/>
          <a:stretch>
            <a:fillRect/>
          </a:stretch>
        </p:blipFill>
        <p:spPr>
          <a:xfrm>
            <a:off x="1095119" y="7937"/>
            <a:ext cx="8828167" cy="6858000"/>
          </a:xfrm>
          <a:prstGeom prst="rect">
            <a:avLst/>
          </a:prstGeom>
        </p:spPr>
      </p:pic>
      <p:sp>
        <p:nvSpPr>
          <p:cNvPr id="2" name="TextBox 1">
            <a:extLst>
              <a:ext uri="{FF2B5EF4-FFF2-40B4-BE49-F238E27FC236}">
                <a16:creationId xmlns:a16="http://schemas.microsoft.com/office/drawing/2014/main" id="{9CF38ADF-4893-87C3-C744-53A4B6282403}"/>
              </a:ext>
            </a:extLst>
          </p:cNvPr>
          <p:cNvSpPr txBox="1"/>
          <p:nvPr/>
        </p:nvSpPr>
        <p:spPr>
          <a:xfrm rot="16200000">
            <a:off x="353465" y="3121142"/>
            <a:ext cx="2407216" cy="369332"/>
          </a:xfrm>
          <a:prstGeom prst="rect">
            <a:avLst/>
          </a:prstGeom>
          <a:solidFill>
            <a:schemeClr val="bg1"/>
          </a:solidFill>
        </p:spPr>
        <p:txBody>
          <a:bodyPr wrap="square" rtlCol="0">
            <a:spAutoFit/>
          </a:bodyPr>
          <a:lstStyle/>
          <a:p>
            <a:pPr defTabSz="914377">
              <a:defRPr/>
            </a:pPr>
            <a:r>
              <a:rPr lang="en-US" dirty="0">
                <a:solidFill>
                  <a:prstClr val="black"/>
                </a:solidFill>
                <a:latin typeface="Calibri" panose="020F0502020204030204"/>
                <a:cs typeface="Arial"/>
                <a:sym typeface="Arial"/>
              </a:rPr>
              <a:t>High impact teaching</a:t>
            </a:r>
            <a:endParaRPr lang="en-AU" dirty="0">
              <a:solidFill>
                <a:prstClr val="black"/>
              </a:solidFill>
              <a:latin typeface="Calibri" panose="020F0502020204030204"/>
              <a:cs typeface="Arial"/>
              <a:sym typeface="Arial"/>
            </a:endParaRPr>
          </a:p>
        </p:txBody>
      </p:sp>
      <p:sp>
        <p:nvSpPr>
          <p:cNvPr id="4" name="TextBox 3">
            <a:extLst>
              <a:ext uri="{FF2B5EF4-FFF2-40B4-BE49-F238E27FC236}">
                <a16:creationId xmlns:a16="http://schemas.microsoft.com/office/drawing/2014/main" id="{72D48DAC-FCD7-B044-2969-68211BD527DA}"/>
              </a:ext>
            </a:extLst>
          </p:cNvPr>
          <p:cNvSpPr txBox="1"/>
          <p:nvPr/>
        </p:nvSpPr>
        <p:spPr>
          <a:xfrm>
            <a:off x="4421105" y="6050929"/>
            <a:ext cx="2407216" cy="369332"/>
          </a:xfrm>
          <a:prstGeom prst="rect">
            <a:avLst/>
          </a:prstGeom>
          <a:solidFill>
            <a:schemeClr val="bg1"/>
          </a:solidFill>
        </p:spPr>
        <p:txBody>
          <a:bodyPr wrap="square" rtlCol="0">
            <a:spAutoFit/>
          </a:bodyPr>
          <a:lstStyle/>
          <a:p>
            <a:pPr defTabSz="914377">
              <a:defRPr/>
            </a:pPr>
            <a:r>
              <a:rPr lang="en-US" dirty="0">
                <a:solidFill>
                  <a:prstClr val="black"/>
                </a:solidFill>
                <a:latin typeface="Calibri" panose="020F0502020204030204"/>
                <a:cs typeface="Arial"/>
                <a:sym typeface="Arial"/>
              </a:rPr>
              <a:t>Quality of Relations</a:t>
            </a:r>
            <a:endParaRPr lang="en-AU" dirty="0">
              <a:solidFill>
                <a:prstClr val="black"/>
              </a:solidFill>
              <a:latin typeface="Calibri" panose="020F0502020204030204"/>
              <a:cs typeface="Arial"/>
              <a:sym typeface="Arial"/>
            </a:endParaRPr>
          </a:p>
        </p:txBody>
      </p:sp>
    </p:spTree>
    <p:extLst>
      <p:ext uri="{BB962C8B-B14F-4D97-AF65-F5344CB8AC3E}">
        <p14:creationId xmlns:p14="http://schemas.microsoft.com/office/powerpoint/2010/main" val="81326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21035" y="864108"/>
            <a:ext cx="5129784" cy="5129784"/>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1180" y="864108"/>
            <a:ext cx="5129784" cy="5129784"/>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1096035" y="5439893"/>
            <a:ext cx="4345228" cy="861774"/>
          </a:xfrm>
          <a:prstGeom prst="rect">
            <a:avLst/>
          </a:prstGeom>
          <a:noFill/>
        </p:spPr>
        <p:txBody>
          <a:bodyPr wrap="none" rtlCol="0">
            <a:spAutoFit/>
          </a:bodyPr>
          <a:lstStyle/>
          <a:p>
            <a:pPr defTabSz="914377">
              <a:defRPr/>
            </a:pPr>
            <a:r>
              <a:rPr lang="en-US" sz="3000" dirty="0">
                <a:solidFill>
                  <a:prstClr val="black"/>
                </a:solidFill>
                <a:latin typeface="Calibri"/>
                <a:cs typeface="Arial"/>
                <a:sym typeface="Arial"/>
              </a:rPr>
              <a:t>Low Expectations Teachers</a:t>
            </a:r>
          </a:p>
          <a:p>
            <a:pPr algn="ctr" defTabSz="914377">
              <a:defRPr/>
            </a:pPr>
            <a:r>
              <a:rPr lang="en-US" sz="2000" dirty="0">
                <a:solidFill>
                  <a:srgbClr val="FF0000"/>
                </a:solidFill>
                <a:latin typeface="Calibri"/>
                <a:cs typeface="Arial"/>
                <a:sym typeface="Arial"/>
              </a:rPr>
              <a:t>Effect Size: -.03 to .20</a:t>
            </a:r>
          </a:p>
        </p:txBody>
      </p:sp>
      <p:sp>
        <p:nvSpPr>
          <p:cNvPr id="7" name="TextBox 6">
            <a:extLst>
              <a:ext uri="{FF2B5EF4-FFF2-40B4-BE49-F238E27FC236}">
                <a16:creationId xmlns:a16="http://schemas.microsoft.com/office/drawing/2014/main" id="{F677C855-AAAE-5DB4-C443-52B6446C6EF2}"/>
              </a:ext>
            </a:extLst>
          </p:cNvPr>
          <p:cNvSpPr txBox="1"/>
          <p:nvPr/>
        </p:nvSpPr>
        <p:spPr>
          <a:xfrm>
            <a:off x="6924261" y="5438550"/>
            <a:ext cx="4417235" cy="1323439"/>
          </a:xfrm>
          <a:prstGeom prst="rect">
            <a:avLst/>
          </a:prstGeom>
          <a:noFill/>
        </p:spPr>
        <p:txBody>
          <a:bodyPr wrap="none" rtlCol="0">
            <a:spAutoFit/>
          </a:bodyPr>
          <a:lstStyle/>
          <a:p>
            <a:pPr defTabSz="914377">
              <a:defRPr/>
            </a:pPr>
            <a:r>
              <a:rPr lang="en-US" sz="3000" dirty="0">
                <a:solidFill>
                  <a:prstClr val="black"/>
                </a:solidFill>
                <a:latin typeface="Calibri"/>
                <a:cs typeface="Arial"/>
                <a:sym typeface="Arial"/>
              </a:rPr>
              <a:t>High Expectations Teachers</a:t>
            </a:r>
          </a:p>
          <a:p>
            <a:pPr algn="ctr" defTabSz="914377">
              <a:defRPr/>
            </a:pPr>
            <a:r>
              <a:rPr lang="en-US" sz="2000" dirty="0">
                <a:solidFill>
                  <a:srgbClr val="FF0000"/>
                </a:solidFill>
                <a:latin typeface="Calibri"/>
                <a:cs typeface="Arial"/>
                <a:sym typeface="Arial"/>
              </a:rPr>
              <a:t>Effect Size</a:t>
            </a:r>
            <a:r>
              <a:rPr lang="en-US" sz="2000">
                <a:solidFill>
                  <a:srgbClr val="FF0000"/>
                </a:solidFill>
                <a:latin typeface="Calibri"/>
                <a:cs typeface="Arial"/>
                <a:sym typeface="Arial"/>
              </a:rPr>
              <a:t>: .50 to 1.44</a:t>
            </a:r>
            <a:endParaRPr lang="en-US" sz="2000" dirty="0">
              <a:solidFill>
                <a:srgbClr val="FF0000"/>
              </a:solidFill>
              <a:latin typeface="Calibri"/>
              <a:cs typeface="Arial"/>
              <a:sym typeface="Arial"/>
            </a:endParaRPr>
          </a:p>
          <a:p>
            <a:pPr defTabSz="914377">
              <a:defRPr/>
            </a:pPr>
            <a:endParaRPr lang="en-US" sz="3000" dirty="0">
              <a:solidFill>
                <a:prstClr val="black"/>
              </a:solidFill>
              <a:latin typeface="Calibri"/>
              <a:cs typeface="Arial"/>
              <a:sym typeface="Arial"/>
            </a:endParaRPr>
          </a:p>
        </p:txBody>
      </p:sp>
    </p:spTree>
    <p:extLst>
      <p:ext uri="{BB962C8B-B14F-4D97-AF65-F5344CB8AC3E}">
        <p14:creationId xmlns:p14="http://schemas.microsoft.com/office/powerpoint/2010/main" val="17128445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5"/>
            <a:ext cx="3127513" cy="286232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Expects and looks for low performance, which reinforces their views about low performance</a:t>
            </a: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2"/>
            <a:ext cx="4227444" cy="193899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Expects improvement, sees the errors, and seeks evidence to enact improvement</a:t>
            </a:r>
          </a:p>
        </p:txBody>
      </p:sp>
    </p:spTree>
    <p:extLst>
      <p:ext uri="{BB962C8B-B14F-4D97-AF65-F5344CB8AC3E}">
        <p14:creationId xmlns:p14="http://schemas.microsoft.com/office/powerpoint/2010/main" val="35886947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6"/>
            <a:ext cx="3127513" cy="378565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Places students in fairly inflexible ability groups</a:t>
            </a:r>
          </a:p>
          <a:p>
            <a:pPr algn="ctr" defTabSz="914377">
              <a:defRPr/>
            </a:pPr>
            <a:endParaRPr lang="en-US" sz="3000" dirty="0">
              <a:solidFill>
                <a:prstClr val="black"/>
              </a:solidFill>
              <a:latin typeface="Calibri"/>
              <a:cs typeface="Arial"/>
              <a:sym typeface="Arial"/>
            </a:endParaRPr>
          </a:p>
          <a:p>
            <a:pPr algn="ctr" defTabSz="914377">
              <a:defRPr/>
            </a:pPr>
            <a:r>
              <a:rPr lang="en-US" sz="3000" dirty="0">
                <a:solidFill>
                  <a:prstClr val="black"/>
                </a:solidFill>
                <a:latin typeface="Calibri"/>
                <a:cs typeface="Arial"/>
                <a:sym typeface="Arial"/>
              </a:rPr>
              <a:t>Uses ability groups and designs  different activities for each group</a:t>
            </a: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1"/>
            <a:ext cx="4227444" cy="286232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Works with all students in mixed and flexible groups</a:t>
            </a:r>
          </a:p>
          <a:p>
            <a:pPr algn="ctr" defTabSz="914377">
              <a:defRPr/>
            </a:pPr>
            <a:endParaRPr lang="en-US" sz="3000" dirty="0">
              <a:solidFill>
                <a:prstClr val="black"/>
              </a:solidFill>
              <a:latin typeface="Calibri"/>
              <a:cs typeface="Arial"/>
              <a:sym typeface="Arial"/>
            </a:endParaRPr>
          </a:p>
          <a:p>
            <a:pPr algn="ctr" defTabSz="914377">
              <a:defRPr/>
            </a:pPr>
            <a:r>
              <a:rPr lang="en-US" sz="3000" dirty="0">
                <a:solidFill>
                  <a:prstClr val="black"/>
                </a:solidFill>
                <a:latin typeface="Calibri"/>
                <a:cs typeface="Arial"/>
                <a:sym typeface="Arial"/>
              </a:rPr>
              <a:t>Mainly uses interest-based grouping when needed</a:t>
            </a:r>
          </a:p>
        </p:txBody>
      </p:sp>
    </p:spTree>
    <p:extLst>
      <p:ext uri="{BB962C8B-B14F-4D97-AF65-F5344CB8AC3E}">
        <p14:creationId xmlns:p14="http://schemas.microsoft.com/office/powerpoint/2010/main" val="32667573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6"/>
            <a:ext cx="3127513" cy="378565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Believes differentiation means different activities for different groups of students</a:t>
            </a:r>
          </a:p>
          <a:p>
            <a:pPr algn="ctr" defTabSz="914377">
              <a:defRPr/>
            </a:pPr>
            <a:endParaRPr lang="en-US" sz="3000" dirty="0">
              <a:solidFill>
                <a:prstClr val="black"/>
              </a:solidFill>
              <a:latin typeface="Calibri"/>
              <a:cs typeface="Arial"/>
              <a:sym typeface="Arial"/>
            </a:endParaRPr>
          </a:p>
          <a:p>
            <a:pPr algn="ctr" defTabSz="914377">
              <a:defRPr/>
            </a:pPr>
            <a:endParaRPr lang="en-US" sz="3000" dirty="0">
              <a:solidFill>
                <a:prstClr val="black"/>
              </a:solidFill>
              <a:latin typeface="Calibri"/>
              <a:cs typeface="Arial"/>
              <a:sym typeface="Arial"/>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2"/>
            <a:ext cx="4227444" cy="193899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Considers differentiation as different times and different ways to attain the success criteria </a:t>
            </a:r>
          </a:p>
        </p:txBody>
      </p:sp>
    </p:spTree>
    <p:extLst>
      <p:ext uri="{BB962C8B-B14F-4D97-AF65-F5344CB8AC3E}">
        <p14:creationId xmlns:p14="http://schemas.microsoft.com/office/powerpoint/2010/main" val="5595945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480060"/>
            <a:ext cx="5458123"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31825" y="447228"/>
            <a:ext cx="1612715" cy="1765885"/>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3"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013" y="449839"/>
            <a:ext cx="1896252" cy="1896252"/>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2427744" y="1037094"/>
            <a:ext cx="3236592"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6581982" y="1037093"/>
            <a:ext cx="3288977" cy="430887"/>
          </a:xfrm>
          <a:prstGeom prst="rect">
            <a:avLst/>
          </a:prstGeom>
          <a:noFill/>
        </p:spPr>
        <p:txBody>
          <a:bodyPr wrap="none" rtlCol="0">
            <a:spAutoFit/>
          </a:bodyPr>
          <a:lstStyle/>
          <a:p>
            <a:pPr defTabSz="914377">
              <a:defRPr/>
            </a:pPr>
            <a:r>
              <a:rPr lang="en-US" sz="2200" dirty="0">
                <a:solidFill>
                  <a:prstClr val="black"/>
                </a:solidFill>
                <a:latin typeface="Calibri"/>
                <a:cs typeface="Arial"/>
                <a:sym typeface="Arial"/>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1487306" y="2597425"/>
            <a:ext cx="3127513" cy="2862322"/>
          </a:xfrm>
          <a:prstGeom prst="rect">
            <a:avLst/>
          </a:prstGeom>
          <a:noFill/>
        </p:spPr>
        <p:txBody>
          <a:bodyPr wrap="square" rtlCol="0">
            <a:spAutoFit/>
          </a:bodyPr>
          <a:lstStyle/>
          <a:p>
            <a:pPr algn="ctr" defTabSz="914377">
              <a:defRPr/>
            </a:pPr>
            <a:r>
              <a:rPr lang="en-US" sz="3000" dirty="0">
                <a:solidFill>
                  <a:prstClr val="black"/>
                </a:solidFill>
                <a:latin typeface="Calibri"/>
                <a:cs typeface="Arial"/>
                <a:sym typeface="Arial"/>
              </a:rPr>
              <a:t>Students work alone, interaction discouraged and compliance the norm</a:t>
            </a:r>
          </a:p>
          <a:p>
            <a:pPr algn="ctr" defTabSz="914377">
              <a:defRPr/>
            </a:pPr>
            <a:endParaRPr lang="en-US" sz="3000" dirty="0">
              <a:solidFill>
                <a:prstClr val="black"/>
              </a:solidFill>
              <a:latin typeface="Calibri"/>
              <a:cs typeface="Arial"/>
              <a:sym typeface="Arial"/>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6718853" y="2517912"/>
            <a:ext cx="4227444" cy="1938992"/>
          </a:xfrm>
          <a:prstGeom prst="rect">
            <a:avLst/>
          </a:prstGeom>
          <a:noFill/>
        </p:spPr>
        <p:txBody>
          <a:bodyPr wrap="square">
            <a:spAutoFit/>
          </a:bodyPr>
          <a:lstStyle/>
          <a:p>
            <a:pPr algn="ctr" defTabSz="914377">
              <a:defRPr/>
            </a:pPr>
            <a:r>
              <a:rPr lang="en-US" sz="3000" dirty="0">
                <a:solidFill>
                  <a:prstClr val="black"/>
                </a:solidFill>
                <a:latin typeface="Calibri"/>
                <a:cs typeface="Arial"/>
                <a:sym typeface="Arial"/>
              </a:rPr>
              <a:t>Students thinking aloud, working alone &amp; with others, and more dialogue about learning</a:t>
            </a:r>
          </a:p>
        </p:txBody>
      </p:sp>
    </p:spTree>
    <p:extLst>
      <p:ext uri="{BB962C8B-B14F-4D97-AF65-F5344CB8AC3E}">
        <p14:creationId xmlns:p14="http://schemas.microsoft.com/office/powerpoint/2010/main" val="27662119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1" name="Rectangle 10">
            <a:extLst>
              <a:ext uri="{FF2B5EF4-FFF2-40B4-BE49-F238E27FC236}">
                <a16:creationId xmlns:a16="http://schemas.microsoft.com/office/drawing/2014/main" id="{2049F981-C132-3D68-F1C7-943C0FF24C78}"/>
              </a:ext>
            </a:extLst>
          </p:cNvPr>
          <p:cNvSpPr/>
          <p:nvPr/>
        </p:nvSpPr>
        <p:spPr>
          <a:xfrm>
            <a:off x="1911741" y="2485454"/>
            <a:ext cx="8642903"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1965960" y="1950578"/>
            <a:ext cx="10226040" cy="3400546"/>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4237693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E8DEC6"/>
        </a:solidFill>
        <a:effectLst/>
      </p:bgPr>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D0F6C15-0501-372E-B307-00537CCE402D}"/>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alphaModFix amt="85000"/>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25" name="Rounded Rectangle 24">
            <a:extLst>
              <a:ext uri="{FF2B5EF4-FFF2-40B4-BE49-F238E27FC236}">
                <a16:creationId xmlns:a16="http://schemas.microsoft.com/office/drawing/2014/main" id="{9F4D93F0-A9E4-D5E4-61E9-BEAF70FEC1E2}"/>
              </a:ext>
            </a:extLst>
          </p:cNvPr>
          <p:cNvSpPr/>
          <p:nvPr/>
        </p:nvSpPr>
        <p:spPr>
          <a:xfrm>
            <a:off x="3366750" y="788386"/>
            <a:ext cx="8165431" cy="2640615"/>
          </a:xfrm>
          <a:prstGeom prst="roundRect">
            <a:avLst/>
          </a:prstGeom>
          <a:solidFill>
            <a:srgbClr val="3039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6A1BEA43-E2D7-1FB8-BA65-048DAF5B8DD6}"/>
              </a:ext>
            </a:extLst>
          </p:cNvPr>
          <p:cNvSpPr txBox="1"/>
          <p:nvPr/>
        </p:nvSpPr>
        <p:spPr>
          <a:xfrm>
            <a:off x="10458753" y="6253443"/>
            <a:ext cx="3657600" cy="369332"/>
          </a:xfrm>
          <a:prstGeom prst="rect">
            <a:avLst/>
          </a:prstGeom>
          <a:noFill/>
        </p:spPr>
        <p:txBody>
          <a:bodyPr wrap="square" rtlCol="0">
            <a:spAutoFit/>
          </a:bodyPr>
          <a:lstStyle/>
          <a:p>
            <a:pPr defTabSz="914377">
              <a:defRPr/>
            </a:pPr>
            <a:r>
              <a:rPr lang="en-US" dirty="0">
                <a:solidFill>
                  <a:prstClr val="black"/>
                </a:solidFill>
                <a:latin typeface="Tw Cen MT" panose="020B0602020104020603" pitchFamily="34" charset="77"/>
                <a:cs typeface="Arial"/>
                <a:sym typeface="Arial"/>
              </a:rPr>
              <a:t>(Webb, 2007) </a:t>
            </a:r>
          </a:p>
        </p:txBody>
      </p:sp>
      <p:sp>
        <p:nvSpPr>
          <p:cNvPr id="4" name="AutoShape 2" descr="Webb's Depth of Knowledge">
            <a:extLst>
              <a:ext uri="{FF2B5EF4-FFF2-40B4-BE49-F238E27FC236}">
                <a16:creationId xmlns:a16="http://schemas.microsoft.com/office/drawing/2014/main" id="{FC8E5E36-DC2E-9AD8-BE8D-1559EEB97D8F}"/>
              </a:ext>
            </a:extLst>
          </p:cNvPr>
          <p:cNvSpPr>
            <a:spLocks noChangeAspect="1" noChangeArrowheads="1"/>
          </p:cNvSpPr>
          <p:nvPr/>
        </p:nvSpPr>
        <p:spPr bwMode="auto">
          <a:xfrm>
            <a:off x="7192791" y="2819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a:solidFill>
                <a:prstClr val="black"/>
              </a:solidFill>
              <a:latin typeface="Calibri" panose="020F0502020204030204"/>
              <a:cs typeface="Arial"/>
              <a:sym typeface="Arial"/>
            </a:endParaRPr>
          </a:p>
        </p:txBody>
      </p:sp>
      <p:sp>
        <p:nvSpPr>
          <p:cNvPr id="5" name="AutoShape 4" descr="Webb's Depth of Knowledge">
            <a:extLst>
              <a:ext uri="{FF2B5EF4-FFF2-40B4-BE49-F238E27FC236}">
                <a16:creationId xmlns:a16="http://schemas.microsoft.com/office/drawing/2014/main" id="{26F4D67E-5358-231D-9A37-4026E6F9427C}"/>
              </a:ext>
            </a:extLst>
          </p:cNvPr>
          <p:cNvSpPr>
            <a:spLocks noChangeAspect="1" noChangeArrowheads="1"/>
          </p:cNvSpPr>
          <p:nvPr/>
        </p:nvSpPr>
        <p:spPr bwMode="auto">
          <a:xfrm>
            <a:off x="7345191" y="2971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a:solidFill>
                <a:prstClr val="black"/>
              </a:solidFill>
              <a:latin typeface="Calibri" panose="020F0502020204030204"/>
              <a:cs typeface="Arial"/>
              <a:sym typeface="Arial"/>
            </a:endParaRPr>
          </a:p>
        </p:txBody>
      </p:sp>
      <p:sp>
        <p:nvSpPr>
          <p:cNvPr id="6" name="AutoShape 6" descr="Webb's Depth of Knowledge">
            <a:extLst>
              <a:ext uri="{FF2B5EF4-FFF2-40B4-BE49-F238E27FC236}">
                <a16:creationId xmlns:a16="http://schemas.microsoft.com/office/drawing/2014/main" id="{D53A6695-1B07-9BA1-5A71-20B2BF0EDF21}"/>
              </a:ext>
            </a:extLst>
          </p:cNvPr>
          <p:cNvSpPr>
            <a:spLocks noChangeAspect="1" noChangeArrowheads="1"/>
          </p:cNvSpPr>
          <p:nvPr/>
        </p:nvSpPr>
        <p:spPr bwMode="auto">
          <a:xfrm>
            <a:off x="7497591" y="3124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a:solidFill>
                <a:prstClr val="black"/>
              </a:solidFill>
              <a:latin typeface="Calibri" panose="020F0502020204030204"/>
              <a:cs typeface="Arial"/>
              <a:sym typeface="Arial"/>
            </a:endParaRPr>
          </a:p>
        </p:txBody>
      </p:sp>
      <p:sp>
        <p:nvSpPr>
          <p:cNvPr id="8" name="Manual Operation 7">
            <a:extLst>
              <a:ext uri="{FF2B5EF4-FFF2-40B4-BE49-F238E27FC236}">
                <a16:creationId xmlns:a16="http://schemas.microsoft.com/office/drawing/2014/main" id="{6D51326D-E3AC-103F-07B8-BCAF8B834C7B}"/>
              </a:ext>
            </a:extLst>
          </p:cNvPr>
          <p:cNvSpPr/>
          <p:nvPr/>
        </p:nvSpPr>
        <p:spPr>
          <a:xfrm>
            <a:off x="4702992" y="1652928"/>
            <a:ext cx="5668709" cy="4400005"/>
          </a:xfrm>
          <a:prstGeom prst="flowChartManualOperation">
            <a:avLst/>
          </a:prstGeom>
          <a:solidFill>
            <a:srgbClr val="303947"/>
          </a:solidFill>
          <a:ln w="66675" cap="rnd">
            <a:noFill/>
            <a:round/>
            <a:extLst>
              <a:ext uri="{C807C97D-BFC1-408E-A445-0C87EB9F89A2}">
                <ask:lineSketchStyleProps xmlns:ask="http://schemas.microsoft.com/office/drawing/2018/sketchyshapes" xmlns="" sd="1219033472">
                  <a:custGeom>
                    <a:avLst/>
                    <a:gdLst>
                      <a:gd name="connsiteX0" fmla="*/ 0 w 4001985"/>
                      <a:gd name="connsiteY0" fmla="*/ 0 h 1422070"/>
                      <a:gd name="connsiteX1" fmla="*/ 4001985 w 4001985"/>
                      <a:gd name="connsiteY1" fmla="*/ 0 h 1422070"/>
                      <a:gd name="connsiteX2" fmla="*/ 3201588 w 4001985"/>
                      <a:gd name="connsiteY2" fmla="*/ 1422070 h 1422070"/>
                      <a:gd name="connsiteX3" fmla="*/ 800397 w 4001985"/>
                      <a:gd name="connsiteY3" fmla="*/ 1422070 h 1422070"/>
                      <a:gd name="connsiteX4" fmla="*/ 0 w 4001985"/>
                      <a:gd name="connsiteY4" fmla="*/ 0 h 142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1985" h="1422070" fill="none" extrusionOk="0">
                        <a:moveTo>
                          <a:pt x="0" y="0"/>
                        </a:moveTo>
                        <a:cubicBezTo>
                          <a:pt x="1301467" y="-49533"/>
                          <a:pt x="2397021" y="-14809"/>
                          <a:pt x="4001985" y="0"/>
                        </a:cubicBezTo>
                        <a:cubicBezTo>
                          <a:pt x="3833088" y="290430"/>
                          <a:pt x="3570091" y="959755"/>
                          <a:pt x="3201588" y="1422070"/>
                        </a:cubicBezTo>
                        <a:cubicBezTo>
                          <a:pt x="2954707" y="1373839"/>
                          <a:pt x="1952200" y="1506525"/>
                          <a:pt x="800397" y="1422070"/>
                        </a:cubicBezTo>
                        <a:cubicBezTo>
                          <a:pt x="534665" y="1138487"/>
                          <a:pt x="433787" y="519566"/>
                          <a:pt x="0" y="0"/>
                        </a:cubicBezTo>
                        <a:close/>
                      </a:path>
                      <a:path w="4001985" h="1422070" stroke="0" extrusionOk="0">
                        <a:moveTo>
                          <a:pt x="0" y="0"/>
                        </a:moveTo>
                        <a:cubicBezTo>
                          <a:pt x="1006687" y="118645"/>
                          <a:pt x="3336395" y="116012"/>
                          <a:pt x="4001985" y="0"/>
                        </a:cubicBezTo>
                        <a:cubicBezTo>
                          <a:pt x="3781183" y="561601"/>
                          <a:pt x="3341432" y="1119920"/>
                          <a:pt x="3201588" y="1422070"/>
                        </a:cubicBezTo>
                        <a:cubicBezTo>
                          <a:pt x="2260432" y="1556670"/>
                          <a:pt x="1367703" y="1264874"/>
                          <a:pt x="800397" y="1422070"/>
                        </a:cubicBezTo>
                        <a:cubicBezTo>
                          <a:pt x="541009" y="1025251"/>
                          <a:pt x="97307" y="32767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10" name="Rounded Rectangle 9">
            <a:extLst>
              <a:ext uri="{FF2B5EF4-FFF2-40B4-BE49-F238E27FC236}">
                <a16:creationId xmlns:a16="http://schemas.microsoft.com/office/drawing/2014/main" id="{658D2DE5-0897-9C0A-06C3-538822C6245F}"/>
              </a:ext>
            </a:extLst>
          </p:cNvPr>
          <p:cNvSpPr/>
          <p:nvPr/>
        </p:nvSpPr>
        <p:spPr>
          <a:xfrm>
            <a:off x="5313191" y="5333087"/>
            <a:ext cx="4351867" cy="926312"/>
          </a:xfrm>
          <a:prstGeom prst="roundRect">
            <a:avLst/>
          </a:prstGeom>
          <a:solidFill>
            <a:srgbClr val="303947"/>
          </a:solid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200" b="1" dirty="0">
                <a:solidFill>
                  <a:prstClr val="white"/>
                </a:solidFill>
                <a:latin typeface="Tw Cen MT" panose="020B0602020104020603" pitchFamily="34" charset="77"/>
                <a:sym typeface="Arial"/>
              </a:rPr>
              <a:t>Recall and Reproduction</a:t>
            </a:r>
          </a:p>
        </p:txBody>
      </p:sp>
      <p:sp>
        <p:nvSpPr>
          <p:cNvPr id="11" name="Rounded Rectangle 10">
            <a:extLst>
              <a:ext uri="{FF2B5EF4-FFF2-40B4-BE49-F238E27FC236}">
                <a16:creationId xmlns:a16="http://schemas.microsoft.com/office/drawing/2014/main" id="{327B83BD-3BA4-D633-CBD0-59D6CD64C5A9}"/>
              </a:ext>
            </a:extLst>
          </p:cNvPr>
          <p:cNvSpPr/>
          <p:nvPr/>
        </p:nvSpPr>
        <p:spPr>
          <a:xfrm>
            <a:off x="5042257" y="4245747"/>
            <a:ext cx="4910667" cy="926312"/>
          </a:xfrm>
          <a:prstGeom prst="roundRect">
            <a:avLst/>
          </a:prstGeom>
          <a:solidFill>
            <a:srgbClr val="969F8F"/>
          </a:solid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200" b="1" dirty="0">
                <a:solidFill>
                  <a:prstClr val="white"/>
                </a:solidFill>
                <a:latin typeface="Tw Cen MT" panose="020B0602020104020603" pitchFamily="34" charset="77"/>
                <a:sym typeface="Arial"/>
              </a:rPr>
              <a:t>Skills and Concepts</a:t>
            </a:r>
          </a:p>
        </p:txBody>
      </p:sp>
      <p:sp>
        <p:nvSpPr>
          <p:cNvPr id="12" name="Rounded Rectangle 11">
            <a:extLst>
              <a:ext uri="{FF2B5EF4-FFF2-40B4-BE49-F238E27FC236}">
                <a16:creationId xmlns:a16="http://schemas.microsoft.com/office/drawing/2014/main" id="{6881087C-F6A2-87B5-78EE-8E16FFE7C36C}"/>
              </a:ext>
            </a:extLst>
          </p:cNvPr>
          <p:cNvSpPr/>
          <p:nvPr/>
        </p:nvSpPr>
        <p:spPr>
          <a:xfrm>
            <a:off x="4654769" y="3174728"/>
            <a:ext cx="5668711" cy="926312"/>
          </a:xfrm>
          <a:prstGeom prst="roundRect">
            <a:avLst/>
          </a:prstGeom>
          <a:solidFill>
            <a:srgbClr val="DCE3E7"/>
          </a:solid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4800" b="1" dirty="0">
                <a:solidFill>
                  <a:prstClr val="white"/>
                </a:solidFill>
                <a:latin typeface="Tw Cen MT" panose="020B0602020104020603" pitchFamily="34" charset="77"/>
                <a:sym typeface="Arial"/>
              </a:rPr>
              <a:t>Strategic Thinking</a:t>
            </a:r>
          </a:p>
        </p:txBody>
      </p:sp>
      <p:sp>
        <p:nvSpPr>
          <p:cNvPr id="13" name="Rounded Rectangle 12">
            <a:extLst>
              <a:ext uri="{FF2B5EF4-FFF2-40B4-BE49-F238E27FC236}">
                <a16:creationId xmlns:a16="http://schemas.microsoft.com/office/drawing/2014/main" id="{64633257-5DAB-EA0F-6297-D48326392BED}"/>
              </a:ext>
            </a:extLst>
          </p:cNvPr>
          <p:cNvSpPr/>
          <p:nvPr/>
        </p:nvSpPr>
        <p:spPr>
          <a:xfrm>
            <a:off x="4340732" y="2054736"/>
            <a:ext cx="5991213" cy="926312"/>
          </a:xfrm>
          <a:prstGeom prst="roundRect">
            <a:avLst/>
          </a:prstGeom>
          <a:solidFill>
            <a:srgbClr val="E8DEC6"/>
          </a:solid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4800" b="1" dirty="0">
                <a:solidFill>
                  <a:prstClr val="white"/>
                </a:solidFill>
                <a:latin typeface="Tw Cen MT" panose="020B0602020104020603" pitchFamily="34" charset="77"/>
                <a:sym typeface="Arial"/>
              </a:rPr>
              <a:t>Extended Thinking</a:t>
            </a:r>
          </a:p>
        </p:txBody>
      </p:sp>
      <p:pic>
        <p:nvPicPr>
          <p:cNvPr id="18" name="Graphic 17" descr="Lightbulb with solid fill">
            <a:extLst>
              <a:ext uri="{FF2B5EF4-FFF2-40B4-BE49-F238E27FC236}">
                <a16:creationId xmlns:a16="http://schemas.microsoft.com/office/drawing/2014/main" id="{B6A47B69-D2A3-8E00-D573-A7B40F7FC0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02999" y="793917"/>
            <a:ext cx="1849560" cy="1849560"/>
          </a:xfrm>
          <a:prstGeom prst="rect">
            <a:avLst/>
          </a:prstGeom>
        </p:spPr>
      </p:pic>
      <p:pic>
        <p:nvPicPr>
          <p:cNvPr id="24" name="Graphic 23" descr="Lightbulb with solid fill">
            <a:extLst>
              <a:ext uri="{FF2B5EF4-FFF2-40B4-BE49-F238E27FC236}">
                <a16:creationId xmlns:a16="http://schemas.microsoft.com/office/drawing/2014/main" id="{602DB742-6B33-A1A6-A8CA-0D8FA283AB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42887" y="884475"/>
            <a:ext cx="1849560" cy="1849560"/>
          </a:xfrm>
          <a:prstGeom prst="rect">
            <a:avLst/>
          </a:prstGeom>
        </p:spPr>
      </p:pic>
      <p:pic>
        <p:nvPicPr>
          <p:cNvPr id="27" name="Graphic 26" descr="Storytelling with solid fill">
            <a:extLst>
              <a:ext uri="{FF2B5EF4-FFF2-40B4-BE49-F238E27FC236}">
                <a16:creationId xmlns:a16="http://schemas.microsoft.com/office/drawing/2014/main" id="{B2E52D53-6E6F-61D0-2652-A8656A7B74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39404" y="1102896"/>
            <a:ext cx="914400" cy="914400"/>
          </a:xfrm>
          <a:prstGeom prst="rect">
            <a:avLst/>
          </a:prstGeom>
        </p:spPr>
      </p:pic>
      <p:pic>
        <p:nvPicPr>
          <p:cNvPr id="35" name="Graphic 34" descr="Group brainstorm with solid fill">
            <a:extLst>
              <a:ext uri="{FF2B5EF4-FFF2-40B4-BE49-F238E27FC236}">
                <a16:creationId xmlns:a16="http://schemas.microsoft.com/office/drawing/2014/main" id="{F47D98E5-1908-3966-16E1-C2B97E1BE4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376308" y="1134805"/>
            <a:ext cx="914400" cy="914400"/>
          </a:xfrm>
          <a:prstGeom prst="rect">
            <a:avLst/>
          </a:prstGeom>
        </p:spPr>
      </p:pic>
      <p:pic>
        <p:nvPicPr>
          <p:cNvPr id="37" name="Graphic 36" descr="Head with gears with solid fill">
            <a:extLst>
              <a:ext uri="{FF2B5EF4-FFF2-40B4-BE49-F238E27FC236}">
                <a16:creationId xmlns:a16="http://schemas.microsoft.com/office/drawing/2014/main" id="{6A54F5D2-F6AC-9F49-0979-D98E9F77777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150448" y="1139081"/>
            <a:ext cx="914400" cy="914400"/>
          </a:xfrm>
          <a:prstGeom prst="rect">
            <a:avLst/>
          </a:prstGeom>
        </p:spPr>
      </p:pic>
      <p:pic>
        <p:nvPicPr>
          <p:cNvPr id="39" name="Graphic 38" descr="Scribble with solid fill">
            <a:extLst>
              <a:ext uri="{FF2B5EF4-FFF2-40B4-BE49-F238E27FC236}">
                <a16:creationId xmlns:a16="http://schemas.microsoft.com/office/drawing/2014/main" id="{50376BA6-F02F-B004-964A-043694C9A44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64076" y="1167059"/>
            <a:ext cx="914400" cy="914400"/>
          </a:xfrm>
          <a:prstGeom prst="rect">
            <a:avLst/>
          </a:prstGeom>
        </p:spPr>
      </p:pic>
      <p:grpSp>
        <p:nvGrpSpPr>
          <p:cNvPr id="9" name="Group 16">
            <a:extLst>
              <a:ext uri="{FF2B5EF4-FFF2-40B4-BE49-F238E27FC236}">
                <a16:creationId xmlns:a16="http://schemas.microsoft.com/office/drawing/2014/main" id="{4F750AE0-9336-57EB-D175-935F48A141B5}"/>
              </a:ext>
            </a:extLst>
          </p:cNvPr>
          <p:cNvGrpSpPr/>
          <p:nvPr/>
        </p:nvGrpSpPr>
        <p:grpSpPr>
          <a:xfrm rot="16200000">
            <a:off x="-1489662" y="2862023"/>
            <a:ext cx="6136708" cy="1133955"/>
            <a:chOff x="0" y="0"/>
            <a:chExt cx="1962273" cy="611733"/>
          </a:xfrm>
        </p:grpSpPr>
        <p:sp>
          <p:nvSpPr>
            <p:cNvPr id="14" name="Freeform 17">
              <a:extLst>
                <a:ext uri="{FF2B5EF4-FFF2-40B4-BE49-F238E27FC236}">
                  <a16:creationId xmlns:a16="http://schemas.microsoft.com/office/drawing/2014/main" id="{BF58684C-8748-FBEF-195B-D20AAA7423D1}"/>
                </a:ext>
              </a:extLst>
            </p:cNvPr>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15" name="TextBox 18">
              <a:extLst>
                <a:ext uri="{FF2B5EF4-FFF2-40B4-BE49-F238E27FC236}">
                  <a16:creationId xmlns:a16="http://schemas.microsoft.com/office/drawing/2014/main" id="{A0D38EB6-6331-5B87-207A-3CC093586F42}"/>
                </a:ext>
              </a:extLst>
            </p:cNvPr>
            <p:cNvSpPr txBox="1"/>
            <p:nvPr/>
          </p:nvSpPr>
          <p:spPr>
            <a:xfrm>
              <a:off x="0" y="-9525"/>
              <a:ext cx="1962273" cy="621258"/>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sp>
        <p:nvSpPr>
          <p:cNvPr id="2" name="Title 1">
            <a:extLst>
              <a:ext uri="{FF2B5EF4-FFF2-40B4-BE49-F238E27FC236}">
                <a16:creationId xmlns:a16="http://schemas.microsoft.com/office/drawing/2014/main" id="{14E1DA5D-FB8F-784F-5A9B-568C1C91DE42}"/>
              </a:ext>
            </a:extLst>
          </p:cNvPr>
          <p:cNvSpPr>
            <a:spLocks noGrp="1"/>
          </p:cNvSpPr>
          <p:nvPr>
            <p:ph type="title"/>
          </p:nvPr>
        </p:nvSpPr>
        <p:spPr>
          <a:xfrm rot="16200000">
            <a:off x="-3718792" y="2712993"/>
            <a:ext cx="10515600" cy="1325563"/>
          </a:xfrm>
        </p:spPr>
        <p:txBody>
          <a:bodyPr/>
          <a:lstStyle/>
          <a:p>
            <a:pPr algn="ctr">
              <a:lnSpc>
                <a:spcPct val="100000"/>
              </a:lnSpc>
              <a:spcBef>
                <a:spcPts val="0"/>
              </a:spcBef>
              <a:defRPr/>
            </a:pPr>
            <a:r>
              <a:rPr lang="en-US" b="1" dirty="0">
                <a:latin typeface="Tw Cen MT" panose="020B0602020104020603" pitchFamily="34" charset="0"/>
                <a:ea typeface="+mn-ea"/>
                <a:cs typeface="+mn-cs"/>
              </a:rPr>
              <a:t>DEPTH OF KNOWLEDGE</a:t>
            </a:r>
          </a:p>
        </p:txBody>
      </p:sp>
    </p:spTree>
    <p:extLst>
      <p:ext uri="{BB962C8B-B14F-4D97-AF65-F5344CB8AC3E}">
        <p14:creationId xmlns:p14="http://schemas.microsoft.com/office/powerpoint/2010/main" val="23956202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0A993-3CA1-3ECA-2D2C-82F8ABAA81DE}"/>
              </a:ext>
            </a:extLst>
          </p:cNvPr>
          <p:cNvSpPr>
            <a:spLocks noGrp="1"/>
          </p:cNvSpPr>
          <p:nvPr>
            <p:ph type="title"/>
          </p:nvPr>
        </p:nvSpPr>
        <p:spPr/>
        <p:txBody>
          <a:bodyPr/>
          <a:lstStyle/>
          <a:p>
            <a:endParaRPr lang="en-US"/>
          </a:p>
        </p:txBody>
      </p:sp>
      <p:sp>
        <p:nvSpPr>
          <p:cNvPr id="10" name="Freeform 2">
            <a:extLst>
              <a:ext uri="{FF2B5EF4-FFF2-40B4-BE49-F238E27FC236}">
                <a16:creationId xmlns:a16="http://schemas.microsoft.com/office/drawing/2014/main" id="{F57C138D-F7C7-C803-70A7-CC81F9A28954}"/>
              </a:ext>
            </a:extLst>
          </p:cNvPr>
          <p:cNvSpPr/>
          <p:nvPr/>
        </p:nvSpPr>
        <p:spPr>
          <a:xfrm>
            <a:off x="98895"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1" name="Rectangle 10">
            <a:extLst>
              <a:ext uri="{FF2B5EF4-FFF2-40B4-BE49-F238E27FC236}">
                <a16:creationId xmlns:a16="http://schemas.microsoft.com/office/drawing/2014/main" id="{806C3846-333E-A23A-A397-7799D045495F}"/>
              </a:ext>
            </a:extLst>
          </p:cNvPr>
          <p:cNvSpPr/>
          <p:nvPr/>
        </p:nvSpPr>
        <p:spPr>
          <a:xfrm>
            <a:off x="2656338" y="4009671"/>
            <a:ext cx="1690007" cy="1628775"/>
          </a:xfrm>
          <a:custGeom>
            <a:avLst/>
            <a:gdLst>
              <a:gd name="connsiteX0" fmla="*/ 0 w 1690007"/>
              <a:gd name="connsiteY0" fmla="*/ 0 h 1628775"/>
              <a:gd name="connsiteX1" fmla="*/ 1690007 w 1690007"/>
              <a:gd name="connsiteY1" fmla="*/ 0 h 1628775"/>
              <a:gd name="connsiteX2" fmla="*/ 1690007 w 1690007"/>
              <a:gd name="connsiteY2" fmla="*/ 1628775 h 1628775"/>
              <a:gd name="connsiteX3" fmla="*/ 0 w 1690007"/>
              <a:gd name="connsiteY3" fmla="*/ 1628775 h 1628775"/>
              <a:gd name="connsiteX4" fmla="*/ 0 w 1690007"/>
              <a:gd name="connsiteY4" fmla="*/ 0 h 162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007" h="1628775" fill="none" extrusionOk="0">
                <a:moveTo>
                  <a:pt x="0" y="0"/>
                </a:moveTo>
                <a:cubicBezTo>
                  <a:pt x="451098" y="127025"/>
                  <a:pt x="1294483" y="74365"/>
                  <a:pt x="1690007" y="0"/>
                </a:cubicBezTo>
                <a:cubicBezTo>
                  <a:pt x="1627126" y="655290"/>
                  <a:pt x="1797380" y="1329640"/>
                  <a:pt x="1690007" y="1628775"/>
                </a:cubicBezTo>
                <a:cubicBezTo>
                  <a:pt x="953367" y="1615198"/>
                  <a:pt x="715193" y="1601579"/>
                  <a:pt x="0" y="1628775"/>
                </a:cubicBezTo>
                <a:cubicBezTo>
                  <a:pt x="-5272" y="1006078"/>
                  <a:pt x="61782" y="508905"/>
                  <a:pt x="0" y="0"/>
                </a:cubicBezTo>
                <a:close/>
              </a:path>
              <a:path w="1690007" h="1628775" stroke="0" extrusionOk="0">
                <a:moveTo>
                  <a:pt x="0" y="0"/>
                </a:moveTo>
                <a:cubicBezTo>
                  <a:pt x="375287" y="67177"/>
                  <a:pt x="1293880" y="147409"/>
                  <a:pt x="1690007" y="0"/>
                </a:cubicBezTo>
                <a:cubicBezTo>
                  <a:pt x="1605571" y="401862"/>
                  <a:pt x="1766752" y="1455899"/>
                  <a:pt x="1690007" y="1628775"/>
                </a:cubicBezTo>
                <a:cubicBezTo>
                  <a:pt x="1456155" y="1502015"/>
                  <a:pt x="775666" y="1477183"/>
                  <a:pt x="0" y="1628775"/>
                </a:cubicBezTo>
                <a:cubicBezTo>
                  <a:pt x="-11239" y="1061630"/>
                  <a:pt x="86732" y="268099"/>
                  <a:pt x="0" y="0"/>
                </a:cubicBezTo>
                <a:close/>
              </a:path>
            </a:pathLst>
          </a:custGeom>
          <a:solidFill>
            <a:schemeClr val="bg1">
              <a:lumMod val="65000"/>
            </a:schemeClr>
          </a:solidFill>
          <a:ln w="1905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r>
              <a:rPr lang="en-US" sz="2000" b="1" dirty="0">
                <a:solidFill>
                  <a:srgbClr val="FFFFFF"/>
                </a:solidFill>
                <a:latin typeface="Century Gothic" panose="020F0302020204030204"/>
                <a:sym typeface="Arial"/>
              </a:rPr>
              <a:t>Knowledge Acquisition</a:t>
            </a:r>
          </a:p>
        </p:txBody>
      </p:sp>
      <p:sp>
        <p:nvSpPr>
          <p:cNvPr id="12" name="Rectangle 11">
            <a:extLst>
              <a:ext uri="{FF2B5EF4-FFF2-40B4-BE49-F238E27FC236}">
                <a16:creationId xmlns:a16="http://schemas.microsoft.com/office/drawing/2014/main" id="{3462B955-75F7-3114-46D1-71A88A9503A5}"/>
              </a:ext>
            </a:extLst>
          </p:cNvPr>
          <p:cNvSpPr/>
          <p:nvPr/>
        </p:nvSpPr>
        <p:spPr>
          <a:xfrm>
            <a:off x="4590327" y="4009671"/>
            <a:ext cx="1690007" cy="1628775"/>
          </a:xfrm>
          <a:custGeom>
            <a:avLst/>
            <a:gdLst>
              <a:gd name="connsiteX0" fmla="*/ 0 w 1690007"/>
              <a:gd name="connsiteY0" fmla="*/ 0 h 1628775"/>
              <a:gd name="connsiteX1" fmla="*/ 1690007 w 1690007"/>
              <a:gd name="connsiteY1" fmla="*/ 0 h 1628775"/>
              <a:gd name="connsiteX2" fmla="*/ 1690007 w 1690007"/>
              <a:gd name="connsiteY2" fmla="*/ 1628775 h 1628775"/>
              <a:gd name="connsiteX3" fmla="*/ 0 w 1690007"/>
              <a:gd name="connsiteY3" fmla="*/ 1628775 h 1628775"/>
              <a:gd name="connsiteX4" fmla="*/ 0 w 1690007"/>
              <a:gd name="connsiteY4" fmla="*/ 0 h 162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007" h="1628775" fill="none" extrusionOk="0">
                <a:moveTo>
                  <a:pt x="0" y="0"/>
                </a:moveTo>
                <a:cubicBezTo>
                  <a:pt x="451098" y="127025"/>
                  <a:pt x="1294483" y="74365"/>
                  <a:pt x="1690007" y="0"/>
                </a:cubicBezTo>
                <a:cubicBezTo>
                  <a:pt x="1627126" y="655290"/>
                  <a:pt x="1797380" y="1329640"/>
                  <a:pt x="1690007" y="1628775"/>
                </a:cubicBezTo>
                <a:cubicBezTo>
                  <a:pt x="953367" y="1615198"/>
                  <a:pt x="715193" y="1601579"/>
                  <a:pt x="0" y="1628775"/>
                </a:cubicBezTo>
                <a:cubicBezTo>
                  <a:pt x="-5272" y="1006078"/>
                  <a:pt x="61782" y="508905"/>
                  <a:pt x="0" y="0"/>
                </a:cubicBezTo>
                <a:close/>
              </a:path>
              <a:path w="1690007" h="1628775" stroke="0" extrusionOk="0">
                <a:moveTo>
                  <a:pt x="0" y="0"/>
                </a:moveTo>
                <a:cubicBezTo>
                  <a:pt x="375287" y="67177"/>
                  <a:pt x="1293880" y="147409"/>
                  <a:pt x="1690007" y="0"/>
                </a:cubicBezTo>
                <a:cubicBezTo>
                  <a:pt x="1605571" y="401862"/>
                  <a:pt x="1766752" y="1455899"/>
                  <a:pt x="1690007" y="1628775"/>
                </a:cubicBezTo>
                <a:cubicBezTo>
                  <a:pt x="1456155" y="1502015"/>
                  <a:pt x="775666" y="1477183"/>
                  <a:pt x="0" y="1628775"/>
                </a:cubicBezTo>
                <a:cubicBezTo>
                  <a:pt x="-11239" y="1061630"/>
                  <a:pt x="86732" y="268099"/>
                  <a:pt x="0" y="0"/>
                </a:cubicBezTo>
                <a:close/>
              </a:path>
            </a:pathLst>
          </a:custGeom>
          <a:solidFill>
            <a:schemeClr val="bg1">
              <a:lumMod val="65000"/>
            </a:schemeClr>
          </a:solidFill>
          <a:ln w="1905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r>
              <a:rPr lang="en-US" sz="2000" b="1" dirty="0">
                <a:solidFill>
                  <a:srgbClr val="FFFFFF"/>
                </a:solidFill>
                <a:latin typeface="Century Gothic" panose="020F0302020204030204"/>
                <a:sym typeface="Arial"/>
              </a:rPr>
              <a:t>Knowledge Application</a:t>
            </a:r>
          </a:p>
        </p:txBody>
      </p:sp>
      <p:sp>
        <p:nvSpPr>
          <p:cNvPr id="13" name="Rectangle 12">
            <a:extLst>
              <a:ext uri="{FF2B5EF4-FFF2-40B4-BE49-F238E27FC236}">
                <a16:creationId xmlns:a16="http://schemas.microsoft.com/office/drawing/2014/main" id="{0046EC10-E57E-6FD3-9809-FDA1AC416CB0}"/>
              </a:ext>
            </a:extLst>
          </p:cNvPr>
          <p:cNvSpPr/>
          <p:nvPr/>
        </p:nvSpPr>
        <p:spPr>
          <a:xfrm>
            <a:off x="6655651" y="4030818"/>
            <a:ext cx="1690007" cy="1628775"/>
          </a:xfrm>
          <a:custGeom>
            <a:avLst/>
            <a:gdLst>
              <a:gd name="connsiteX0" fmla="*/ 0 w 1690007"/>
              <a:gd name="connsiteY0" fmla="*/ 0 h 1628775"/>
              <a:gd name="connsiteX1" fmla="*/ 1690007 w 1690007"/>
              <a:gd name="connsiteY1" fmla="*/ 0 h 1628775"/>
              <a:gd name="connsiteX2" fmla="*/ 1690007 w 1690007"/>
              <a:gd name="connsiteY2" fmla="*/ 1628775 h 1628775"/>
              <a:gd name="connsiteX3" fmla="*/ 0 w 1690007"/>
              <a:gd name="connsiteY3" fmla="*/ 1628775 h 1628775"/>
              <a:gd name="connsiteX4" fmla="*/ 0 w 1690007"/>
              <a:gd name="connsiteY4" fmla="*/ 0 h 162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007" h="1628775" fill="none" extrusionOk="0">
                <a:moveTo>
                  <a:pt x="0" y="0"/>
                </a:moveTo>
                <a:cubicBezTo>
                  <a:pt x="451098" y="127025"/>
                  <a:pt x="1294483" y="74365"/>
                  <a:pt x="1690007" y="0"/>
                </a:cubicBezTo>
                <a:cubicBezTo>
                  <a:pt x="1627126" y="655290"/>
                  <a:pt x="1797380" y="1329640"/>
                  <a:pt x="1690007" y="1628775"/>
                </a:cubicBezTo>
                <a:cubicBezTo>
                  <a:pt x="953367" y="1615198"/>
                  <a:pt x="715193" y="1601579"/>
                  <a:pt x="0" y="1628775"/>
                </a:cubicBezTo>
                <a:cubicBezTo>
                  <a:pt x="-5272" y="1006078"/>
                  <a:pt x="61782" y="508905"/>
                  <a:pt x="0" y="0"/>
                </a:cubicBezTo>
                <a:close/>
              </a:path>
              <a:path w="1690007" h="1628775" stroke="0" extrusionOk="0">
                <a:moveTo>
                  <a:pt x="0" y="0"/>
                </a:moveTo>
                <a:cubicBezTo>
                  <a:pt x="375287" y="67177"/>
                  <a:pt x="1293880" y="147409"/>
                  <a:pt x="1690007" y="0"/>
                </a:cubicBezTo>
                <a:cubicBezTo>
                  <a:pt x="1605571" y="401862"/>
                  <a:pt x="1766752" y="1455899"/>
                  <a:pt x="1690007" y="1628775"/>
                </a:cubicBezTo>
                <a:cubicBezTo>
                  <a:pt x="1456155" y="1502015"/>
                  <a:pt x="775666" y="1477183"/>
                  <a:pt x="0" y="1628775"/>
                </a:cubicBezTo>
                <a:cubicBezTo>
                  <a:pt x="-11239" y="1061630"/>
                  <a:pt x="86732" y="268099"/>
                  <a:pt x="0" y="0"/>
                </a:cubicBezTo>
                <a:close/>
              </a:path>
            </a:pathLst>
          </a:custGeom>
          <a:solidFill>
            <a:schemeClr val="bg1">
              <a:lumMod val="65000"/>
            </a:schemeClr>
          </a:solidFill>
          <a:ln w="1905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r>
              <a:rPr lang="en-US" sz="2000" b="1" dirty="0">
                <a:solidFill>
                  <a:srgbClr val="FFFFFF"/>
                </a:solidFill>
                <a:latin typeface="Century Gothic" panose="020F0302020204030204"/>
                <a:sym typeface="Arial"/>
              </a:rPr>
              <a:t>Knowledge Analysis</a:t>
            </a:r>
          </a:p>
        </p:txBody>
      </p:sp>
      <p:pic>
        <p:nvPicPr>
          <p:cNvPr id="14" name="Graphic 13" descr="Trophy with solid fill">
            <a:extLst>
              <a:ext uri="{FF2B5EF4-FFF2-40B4-BE49-F238E27FC236}">
                <a16:creationId xmlns:a16="http://schemas.microsoft.com/office/drawing/2014/main" id="{30368AA6-55A8-6ADD-8148-1C3E255E2AD4}"/>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00450" y="1706320"/>
            <a:ext cx="873173" cy="873173"/>
          </a:xfrm>
          <a:prstGeom prst="rect">
            <a:avLst/>
          </a:prstGeom>
        </p:spPr>
      </p:pic>
      <p:pic>
        <p:nvPicPr>
          <p:cNvPr id="15" name="Graphic 14" descr="Trophy with solid fill">
            <a:extLst>
              <a:ext uri="{FF2B5EF4-FFF2-40B4-BE49-F238E27FC236}">
                <a16:creationId xmlns:a16="http://schemas.microsoft.com/office/drawing/2014/main" id="{DD96780A-55ED-FFCC-6EBA-B68E546D550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51210" y="1677040"/>
            <a:ext cx="873173" cy="873173"/>
          </a:xfrm>
          <a:prstGeom prst="rect">
            <a:avLst/>
          </a:prstGeom>
        </p:spPr>
      </p:pic>
      <p:pic>
        <p:nvPicPr>
          <p:cNvPr id="16" name="Graphic 15" descr="Trophy with solid fill">
            <a:extLst>
              <a:ext uri="{FF2B5EF4-FFF2-40B4-BE49-F238E27FC236}">
                <a16:creationId xmlns:a16="http://schemas.microsoft.com/office/drawing/2014/main" id="{C366F9EF-AAE3-999C-213F-4A76588C9EC7}"/>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520291" y="1651534"/>
            <a:ext cx="873173" cy="873173"/>
          </a:xfrm>
          <a:prstGeom prst="rect">
            <a:avLst/>
          </a:prstGeom>
        </p:spPr>
      </p:pic>
      <p:pic>
        <p:nvPicPr>
          <p:cNvPr id="17" name="Graphic 16" descr="Trophy with solid fill">
            <a:extLst>
              <a:ext uri="{FF2B5EF4-FFF2-40B4-BE49-F238E27FC236}">
                <a16:creationId xmlns:a16="http://schemas.microsoft.com/office/drawing/2014/main" id="{E7A17B62-599D-CBDE-2BAB-577F24225CE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70803" y="1493868"/>
            <a:ext cx="873173" cy="873173"/>
          </a:xfrm>
          <a:prstGeom prst="rect">
            <a:avLst/>
          </a:prstGeom>
        </p:spPr>
      </p:pic>
      <p:sp>
        <p:nvSpPr>
          <p:cNvPr id="19" name="Rectangle 18">
            <a:extLst>
              <a:ext uri="{FF2B5EF4-FFF2-40B4-BE49-F238E27FC236}">
                <a16:creationId xmlns:a16="http://schemas.microsoft.com/office/drawing/2014/main" id="{3C6118C3-4079-6ED0-FF17-8CB44161F03F}"/>
              </a:ext>
            </a:extLst>
          </p:cNvPr>
          <p:cNvSpPr/>
          <p:nvPr/>
        </p:nvSpPr>
        <p:spPr>
          <a:xfrm>
            <a:off x="98897" y="7233"/>
            <a:ext cx="12093105" cy="6714844"/>
          </a:xfrm>
          <a:prstGeom prst="rect">
            <a:avLst/>
          </a:prstGeom>
          <a:noFill/>
          <a:ln w="257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20" name="Rectangle 19">
            <a:extLst>
              <a:ext uri="{FF2B5EF4-FFF2-40B4-BE49-F238E27FC236}">
                <a16:creationId xmlns:a16="http://schemas.microsoft.com/office/drawing/2014/main" id="{C072E1AC-DF27-A4A7-7245-2B68DEAD7EB6}"/>
              </a:ext>
            </a:extLst>
          </p:cNvPr>
          <p:cNvSpPr/>
          <p:nvPr/>
        </p:nvSpPr>
        <p:spPr>
          <a:xfrm>
            <a:off x="8672524" y="4039854"/>
            <a:ext cx="1871451" cy="1628775"/>
          </a:xfrm>
          <a:custGeom>
            <a:avLst/>
            <a:gdLst>
              <a:gd name="connsiteX0" fmla="*/ 0 w 1871451"/>
              <a:gd name="connsiteY0" fmla="*/ 0 h 1628775"/>
              <a:gd name="connsiteX1" fmla="*/ 1871451 w 1871451"/>
              <a:gd name="connsiteY1" fmla="*/ 0 h 1628775"/>
              <a:gd name="connsiteX2" fmla="*/ 1871451 w 1871451"/>
              <a:gd name="connsiteY2" fmla="*/ 1628775 h 1628775"/>
              <a:gd name="connsiteX3" fmla="*/ 0 w 1871451"/>
              <a:gd name="connsiteY3" fmla="*/ 1628775 h 1628775"/>
              <a:gd name="connsiteX4" fmla="*/ 0 w 1871451"/>
              <a:gd name="connsiteY4" fmla="*/ 0 h 162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1451" h="1628775" fill="none" extrusionOk="0">
                <a:moveTo>
                  <a:pt x="0" y="0"/>
                </a:moveTo>
                <a:cubicBezTo>
                  <a:pt x="425982" y="-31104"/>
                  <a:pt x="1548863" y="63106"/>
                  <a:pt x="1871451" y="0"/>
                </a:cubicBezTo>
                <a:cubicBezTo>
                  <a:pt x="1808570" y="655290"/>
                  <a:pt x="1978824" y="1329640"/>
                  <a:pt x="1871451" y="1628775"/>
                </a:cubicBezTo>
                <a:cubicBezTo>
                  <a:pt x="1437917" y="1573704"/>
                  <a:pt x="837702" y="1694568"/>
                  <a:pt x="0" y="1628775"/>
                </a:cubicBezTo>
                <a:cubicBezTo>
                  <a:pt x="-5272" y="1006078"/>
                  <a:pt x="61782" y="508905"/>
                  <a:pt x="0" y="0"/>
                </a:cubicBezTo>
                <a:close/>
              </a:path>
              <a:path w="1871451" h="1628775" stroke="0" extrusionOk="0">
                <a:moveTo>
                  <a:pt x="0" y="0"/>
                </a:moveTo>
                <a:cubicBezTo>
                  <a:pt x="442874" y="-153596"/>
                  <a:pt x="1356647" y="-103527"/>
                  <a:pt x="1871451" y="0"/>
                </a:cubicBezTo>
                <a:cubicBezTo>
                  <a:pt x="1787015" y="401862"/>
                  <a:pt x="1948196" y="1455899"/>
                  <a:pt x="1871451" y="1628775"/>
                </a:cubicBezTo>
                <a:cubicBezTo>
                  <a:pt x="1291175" y="1779008"/>
                  <a:pt x="791954" y="1755601"/>
                  <a:pt x="0" y="1628775"/>
                </a:cubicBezTo>
                <a:cubicBezTo>
                  <a:pt x="-11239" y="1061630"/>
                  <a:pt x="86732" y="268099"/>
                  <a:pt x="0" y="0"/>
                </a:cubicBezTo>
                <a:close/>
              </a:path>
            </a:pathLst>
          </a:custGeom>
          <a:solidFill>
            <a:schemeClr val="bg1">
              <a:lumMod val="65000"/>
            </a:schemeClr>
          </a:solidFill>
          <a:ln w="1905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r>
              <a:rPr lang="en-US" sz="2000" b="1" dirty="0">
                <a:solidFill>
                  <a:srgbClr val="FFFFFF"/>
                </a:solidFill>
                <a:latin typeface="Century Gothic" panose="020F0302020204030204"/>
                <a:sym typeface="Arial"/>
              </a:rPr>
              <a:t>Knowledge </a:t>
            </a:r>
            <a:r>
              <a:rPr lang="en-US" b="1" dirty="0">
                <a:solidFill>
                  <a:srgbClr val="FFFFFF"/>
                </a:solidFill>
                <a:latin typeface="Century Gothic" panose="020F0302020204030204"/>
                <a:sym typeface="Arial"/>
              </a:rPr>
              <a:t>Augmentation</a:t>
            </a:r>
          </a:p>
        </p:txBody>
      </p:sp>
      <p:sp>
        <p:nvSpPr>
          <p:cNvPr id="21" name="Oval 20">
            <a:extLst>
              <a:ext uri="{FF2B5EF4-FFF2-40B4-BE49-F238E27FC236}">
                <a16:creationId xmlns:a16="http://schemas.microsoft.com/office/drawing/2014/main" id="{51404282-356D-0352-A87F-17014B85E73E}"/>
              </a:ext>
            </a:extLst>
          </p:cNvPr>
          <p:cNvSpPr/>
          <p:nvPr/>
        </p:nvSpPr>
        <p:spPr>
          <a:xfrm>
            <a:off x="9301009" y="1968342"/>
            <a:ext cx="529937" cy="716973"/>
          </a:xfrm>
          <a:prstGeom prst="ellipse">
            <a:avLst/>
          </a:prstGeom>
          <a:solidFill>
            <a:srgbClr val="8B725A"/>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22" name="Trapezoid 21">
            <a:extLst>
              <a:ext uri="{FF2B5EF4-FFF2-40B4-BE49-F238E27FC236}">
                <a16:creationId xmlns:a16="http://schemas.microsoft.com/office/drawing/2014/main" id="{CABB4DB4-C626-966A-524F-29925C6C5489}"/>
              </a:ext>
            </a:extLst>
          </p:cNvPr>
          <p:cNvSpPr/>
          <p:nvPr/>
        </p:nvSpPr>
        <p:spPr>
          <a:xfrm>
            <a:off x="9301008" y="2810004"/>
            <a:ext cx="611955" cy="716973"/>
          </a:xfrm>
          <a:custGeom>
            <a:avLst/>
            <a:gdLst>
              <a:gd name="connsiteX0" fmla="*/ 0 w 611955"/>
              <a:gd name="connsiteY0" fmla="*/ 716973 h 716973"/>
              <a:gd name="connsiteX1" fmla="*/ 13029 w 611955"/>
              <a:gd name="connsiteY1" fmla="*/ 0 h 716973"/>
              <a:gd name="connsiteX2" fmla="*/ 598926 w 611955"/>
              <a:gd name="connsiteY2" fmla="*/ 0 h 716973"/>
              <a:gd name="connsiteX3" fmla="*/ 611955 w 611955"/>
              <a:gd name="connsiteY3" fmla="*/ 716973 h 716973"/>
              <a:gd name="connsiteX4" fmla="*/ 0 w 611955"/>
              <a:gd name="connsiteY4" fmla="*/ 716973 h 71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55" h="716973" fill="none" extrusionOk="0">
                <a:moveTo>
                  <a:pt x="0" y="716973"/>
                </a:moveTo>
                <a:cubicBezTo>
                  <a:pt x="55073" y="521357"/>
                  <a:pt x="46266" y="198088"/>
                  <a:pt x="13029" y="0"/>
                </a:cubicBezTo>
                <a:cubicBezTo>
                  <a:pt x="100696" y="-9110"/>
                  <a:pt x="452820" y="5377"/>
                  <a:pt x="598926" y="0"/>
                </a:cubicBezTo>
                <a:cubicBezTo>
                  <a:pt x="562989" y="206141"/>
                  <a:pt x="543286" y="401919"/>
                  <a:pt x="611955" y="716973"/>
                </a:cubicBezTo>
                <a:cubicBezTo>
                  <a:pt x="437776" y="668542"/>
                  <a:pt x="215598" y="721481"/>
                  <a:pt x="0" y="716973"/>
                </a:cubicBezTo>
                <a:close/>
              </a:path>
              <a:path w="611955" h="716973" stroke="0" extrusionOk="0">
                <a:moveTo>
                  <a:pt x="0" y="716973"/>
                </a:moveTo>
                <a:cubicBezTo>
                  <a:pt x="34378" y="540604"/>
                  <a:pt x="60588" y="137812"/>
                  <a:pt x="13029" y="0"/>
                </a:cubicBezTo>
                <a:cubicBezTo>
                  <a:pt x="164962" y="-13697"/>
                  <a:pt x="517732" y="21788"/>
                  <a:pt x="598926" y="0"/>
                </a:cubicBezTo>
                <a:cubicBezTo>
                  <a:pt x="538951" y="131293"/>
                  <a:pt x="636065" y="595994"/>
                  <a:pt x="611955" y="716973"/>
                </a:cubicBezTo>
                <a:cubicBezTo>
                  <a:pt x="520054" y="766970"/>
                  <a:pt x="200262" y="722946"/>
                  <a:pt x="0" y="716973"/>
                </a:cubicBezTo>
                <a:close/>
              </a:path>
            </a:pathLst>
          </a:custGeom>
          <a:solidFill>
            <a:schemeClr val="accent1"/>
          </a:solidFill>
          <a:ln w="19050">
            <a:solidFill>
              <a:schemeClr val="bg2">
                <a:lumMod val="10000"/>
              </a:schemeClr>
            </a:solidFill>
            <a:extLst>
              <a:ext uri="{C807C97D-BFC1-408E-A445-0C87EB9F89A2}">
                <ask:lineSketchStyleProps xmlns:ask="http://schemas.microsoft.com/office/drawing/2018/sketchyshapes" xmlns="" sd="1219033472">
                  <a:prstGeom prst="trapezoid">
                    <a:avLst>
                      <a:gd name="adj" fmla="val 212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dirty="0">
              <a:solidFill>
                <a:srgbClr val="FFFFFF"/>
              </a:solidFill>
              <a:latin typeface="Century Gothic" panose="020F0302020204030204"/>
              <a:sym typeface="Arial"/>
            </a:endParaRPr>
          </a:p>
        </p:txBody>
      </p:sp>
      <p:cxnSp>
        <p:nvCxnSpPr>
          <p:cNvPr id="23" name="Straight Connector 22">
            <a:extLst>
              <a:ext uri="{FF2B5EF4-FFF2-40B4-BE49-F238E27FC236}">
                <a16:creationId xmlns:a16="http://schemas.microsoft.com/office/drawing/2014/main" id="{51FA407A-CD87-2E8D-0D12-C5EF90299567}"/>
              </a:ext>
            </a:extLst>
          </p:cNvPr>
          <p:cNvCxnSpPr>
            <a:cxnSpLocks/>
            <a:stCxn id="26" idx="1"/>
          </p:cNvCxnSpPr>
          <p:nvPr/>
        </p:nvCxnSpPr>
        <p:spPr>
          <a:xfrm flipH="1" flipV="1">
            <a:off x="9829391" y="3539734"/>
            <a:ext cx="39280" cy="643076"/>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48AA65D-6241-1E9C-F3FC-DD74F357F159}"/>
              </a:ext>
            </a:extLst>
          </p:cNvPr>
          <p:cNvCxnSpPr>
            <a:cxnSpLocks/>
            <a:stCxn id="27" idx="7"/>
          </p:cNvCxnSpPr>
          <p:nvPr/>
        </p:nvCxnSpPr>
        <p:spPr>
          <a:xfrm flipV="1">
            <a:off x="9328077" y="3559451"/>
            <a:ext cx="39788" cy="64237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D26BB95-1238-35CF-5C63-B46EB25780FA}"/>
              </a:ext>
            </a:extLst>
          </p:cNvPr>
          <p:cNvCxnSpPr>
            <a:cxnSpLocks/>
          </p:cNvCxnSpPr>
          <p:nvPr/>
        </p:nvCxnSpPr>
        <p:spPr>
          <a:xfrm flipV="1">
            <a:off x="9148250" y="2959828"/>
            <a:ext cx="151687" cy="623429"/>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D3A710E7-AB51-06FC-686E-B9E2F0EF4589}"/>
              </a:ext>
            </a:extLst>
          </p:cNvPr>
          <p:cNvSpPr/>
          <p:nvPr/>
        </p:nvSpPr>
        <p:spPr>
          <a:xfrm rot="20703093">
            <a:off x="9835347" y="4135758"/>
            <a:ext cx="286424" cy="132127"/>
          </a:xfrm>
          <a:prstGeom prst="ellipse">
            <a:avLst/>
          </a:prstGeom>
          <a:solidFill>
            <a:srgbClr val="8B725A"/>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27" name="Oval 26">
            <a:extLst>
              <a:ext uri="{FF2B5EF4-FFF2-40B4-BE49-F238E27FC236}">
                <a16:creationId xmlns:a16="http://schemas.microsoft.com/office/drawing/2014/main" id="{F67D3EA7-176E-5DEB-0592-DF7A3A8013EE}"/>
              </a:ext>
            </a:extLst>
          </p:cNvPr>
          <p:cNvSpPr/>
          <p:nvPr/>
        </p:nvSpPr>
        <p:spPr>
          <a:xfrm rot="20703093">
            <a:off x="9099075" y="4207014"/>
            <a:ext cx="286424" cy="132127"/>
          </a:xfrm>
          <a:prstGeom prst="ellipse">
            <a:avLst/>
          </a:prstGeom>
          <a:solidFill>
            <a:srgbClr val="8B725A"/>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28" name="Oval 27">
            <a:extLst>
              <a:ext uri="{FF2B5EF4-FFF2-40B4-BE49-F238E27FC236}">
                <a16:creationId xmlns:a16="http://schemas.microsoft.com/office/drawing/2014/main" id="{64FF4B84-12D4-B459-48C7-89803EFF1F63}"/>
              </a:ext>
            </a:extLst>
          </p:cNvPr>
          <p:cNvSpPr/>
          <p:nvPr/>
        </p:nvSpPr>
        <p:spPr>
          <a:xfrm rot="20703093">
            <a:off x="9061245" y="3532743"/>
            <a:ext cx="171867" cy="178012"/>
          </a:xfrm>
          <a:prstGeom prst="ellipse">
            <a:avLst/>
          </a:prstGeom>
          <a:solidFill>
            <a:srgbClr val="8B725A"/>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cxnSp>
        <p:nvCxnSpPr>
          <p:cNvPr id="29" name="Straight Connector 28">
            <a:extLst>
              <a:ext uri="{FF2B5EF4-FFF2-40B4-BE49-F238E27FC236}">
                <a16:creationId xmlns:a16="http://schemas.microsoft.com/office/drawing/2014/main" id="{78492C5F-EBB5-A2A6-E84F-0AD713F1D3E2}"/>
              </a:ext>
            </a:extLst>
          </p:cNvPr>
          <p:cNvCxnSpPr>
            <a:cxnSpLocks/>
          </p:cNvCxnSpPr>
          <p:nvPr/>
        </p:nvCxnSpPr>
        <p:spPr>
          <a:xfrm flipV="1">
            <a:off x="9885743" y="2576236"/>
            <a:ext cx="223229" cy="442024"/>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B175BE2-13CD-7B06-41F1-640BCD10279F}"/>
              </a:ext>
            </a:extLst>
          </p:cNvPr>
          <p:cNvCxnSpPr>
            <a:cxnSpLocks/>
          </p:cNvCxnSpPr>
          <p:nvPr/>
        </p:nvCxnSpPr>
        <p:spPr>
          <a:xfrm flipV="1">
            <a:off x="10099469" y="2179545"/>
            <a:ext cx="33995" cy="41417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4946B1BB-F03A-DC87-72E9-C2BD19688A65}"/>
              </a:ext>
            </a:extLst>
          </p:cNvPr>
          <p:cNvSpPr/>
          <p:nvPr/>
        </p:nvSpPr>
        <p:spPr>
          <a:xfrm rot="20703093">
            <a:off x="10047531" y="2094543"/>
            <a:ext cx="171867" cy="178012"/>
          </a:xfrm>
          <a:prstGeom prst="ellipse">
            <a:avLst/>
          </a:prstGeom>
          <a:solidFill>
            <a:srgbClr val="8B725A"/>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grpSp>
        <p:nvGrpSpPr>
          <p:cNvPr id="32" name="Group 31">
            <a:extLst>
              <a:ext uri="{FF2B5EF4-FFF2-40B4-BE49-F238E27FC236}">
                <a16:creationId xmlns:a16="http://schemas.microsoft.com/office/drawing/2014/main" id="{854C3E41-779E-DF4C-E624-1C6222900AC6}"/>
              </a:ext>
            </a:extLst>
          </p:cNvPr>
          <p:cNvGrpSpPr/>
          <p:nvPr/>
        </p:nvGrpSpPr>
        <p:grpSpPr>
          <a:xfrm>
            <a:off x="6724420" y="2066695"/>
            <a:ext cx="1307600" cy="2179285"/>
            <a:chOff x="6148553" y="1400317"/>
            <a:chExt cx="1743467" cy="2905713"/>
          </a:xfrm>
        </p:grpSpPr>
        <p:grpSp>
          <p:nvGrpSpPr>
            <p:cNvPr id="33" name="Group 32">
              <a:extLst>
                <a:ext uri="{FF2B5EF4-FFF2-40B4-BE49-F238E27FC236}">
                  <a16:creationId xmlns:a16="http://schemas.microsoft.com/office/drawing/2014/main" id="{D267B3CB-25CF-64DE-14F4-443C06F70AD5}"/>
                </a:ext>
              </a:extLst>
            </p:cNvPr>
            <p:cNvGrpSpPr/>
            <p:nvPr/>
          </p:nvGrpSpPr>
          <p:grpSpPr>
            <a:xfrm>
              <a:off x="6148553" y="1400317"/>
              <a:ext cx="1743467" cy="2905713"/>
              <a:chOff x="6343477" y="1944616"/>
              <a:chExt cx="1743467" cy="2905713"/>
            </a:xfrm>
          </p:grpSpPr>
          <p:sp>
            <p:nvSpPr>
              <p:cNvPr id="36" name="Oval 35">
                <a:extLst>
                  <a:ext uri="{FF2B5EF4-FFF2-40B4-BE49-F238E27FC236}">
                    <a16:creationId xmlns:a16="http://schemas.microsoft.com/office/drawing/2014/main" id="{BC56CE8E-DC15-8CF1-C371-667DEE3017D6}"/>
                  </a:ext>
                </a:extLst>
              </p:cNvPr>
              <p:cNvSpPr/>
              <p:nvPr/>
            </p:nvSpPr>
            <p:spPr>
              <a:xfrm>
                <a:off x="6919090" y="1944616"/>
                <a:ext cx="706582" cy="955964"/>
              </a:xfrm>
              <a:prstGeom prst="ellipse">
                <a:avLst/>
              </a:prstGeom>
              <a:solidFill>
                <a:srgbClr val="E6C29F">
                  <a:alpha val="64980"/>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37" name="Oval 36">
                <a:extLst>
                  <a:ext uri="{FF2B5EF4-FFF2-40B4-BE49-F238E27FC236}">
                    <a16:creationId xmlns:a16="http://schemas.microsoft.com/office/drawing/2014/main" id="{E2EE0C88-2FF6-7599-D6D6-B018A317DAA8}"/>
                  </a:ext>
                </a:extLst>
              </p:cNvPr>
              <p:cNvSpPr/>
              <p:nvPr/>
            </p:nvSpPr>
            <p:spPr>
              <a:xfrm rot="20703093">
                <a:off x="7608764" y="4602654"/>
                <a:ext cx="381898" cy="176168"/>
              </a:xfrm>
              <a:prstGeom prst="ellipse">
                <a:avLst/>
              </a:prstGeom>
              <a:solidFill>
                <a:srgbClr val="E6C29F">
                  <a:alpha val="66933"/>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38" name="Oval 37">
                <a:extLst>
                  <a:ext uri="{FF2B5EF4-FFF2-40B4-BE49-F238E27FC236}">
                    <a16:creationId xmlns:a16="http://schemas.microsoft.com/office/drawing/2014/main" id="{7AFC595C-4C5E-766A-BE58-9F8FA5B2C5A2}"/>
                  </a:ext>
                </a:extLst>
              </p:cNvPr>
              <p:cNvSpPr/>
              <p:nvPr/>
            </p:nvSpPr>
            <p:spPr>
              <a:xfrm rot="20703093">
                <a:off x="6703865" y="4674161"/>
                <a:ext cx="381898" cy="176168"/>
              </a:xfrm>
              <a:prstGeom prst="ellipse">
                <a:avLst/>
              </a:prstGeom>
              <a:solidFill>
                <a:srgbClr val="E6C29F">
                  <a:alpha val="66933"/>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39" name="Oval 38">
                <a:extLst>
                  <a:ext uri="{FF2B5EF4-FFF2-40B4-BE49-F238E27FC236}">
                    <a16:creationId xmlns:a16="http://schemas.microsoft.com/office/drawing/2014/main" id="{F2DBFC0B-0AB7-2361-6845-8D6FC5ABE51E}"/>
                  </a:ext>
                </a:extLst>
              </p:cNvPr>
              <p:cNvSpPr/>
              <p:nvPr/>
            </p:nvSpPr>
            <p:spPr>
              <a:xfrm rot="20703093">
                <a:off x="6343477" y="3728762"/>
                <a:ext cx="229156" cy="237349"/>
              </a:xfrm>
              <a:prstGeom prst="ellipse">
                <a:avLst/>
              </a:prstGeom>
              <a:solidFill>
                <a:srgbClr val="E6C29F">
                  <a:alpha val="66933"/>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40" name="Oval 39">
                <a:extLst>
                  <a:ext uri="{FF2B5EF4-FFF2-40B4-BE49-F238E27FC236}">
                    <a16:creationId xmlns:a16="http://schemas.microsoft.com/office/drawing/2014/main" id="{AFF161D6-9220-89ED-F7D7-16DB8C207C4A}"/>
                  </a:ext>
                </a:extLst>
              </p:cNvPr>
              <p:cNvSpPr/>
              <p:nvPr/>
            </p:nvSpPr>
            <p:spPr>
              <a:xfrm rot="20703093">
                <a:off x="7857788" y="1981621"/>
                <a:ext cx="229156" cy="237349"/>
              </a:xfrm>
              <a:prstGeom prst="ellipse">
                <a:avLst/>
              </a:prstGeom>
              <a:solidFill>
                <a:srgbClr val="E6C29F"/>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cxnSp>
            <p:nvCxnSpPr>
              <p:cNvPr id="41" name="Straight Connector 40">
                <a:extLst>
                  <a:ext uri="{FF2B5EF4-FFF2-40B4-BE49-F238E27FC236}">
                    <a16:creationId xmlns:a16="http://schemas.microsoft.com/office/drawing/2014/main" id="{E2A45F20-10B4-B07C-22F8-A19F6A23E724}"/>
                  </a:ext>
                </a:extLst>
              </p:cNvPr>
              <p:cNvCxnSpPr>
                <a:cxnSpLocks/>
              </p:cNvCxnSpPr>
              <p:nvPr/>
            </p:nvCxnSpPr>
            <p:spPr>
              <a:xfrm flipV="1">
                <a:off x="7000899" y="3999235"/>
                <a:ext cx="82979" cy="66824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5B54911-FF34-CAA8-DE9F-9971FAE11997}"/>
                  </a:ext>
                </a:extLst>
              </p:cNvPr>
              <p:cNvCxnSpPr>
                <a:cxnSpLocks/>
              </p:cNvCxnSpPr>
              <p:nvPr/>
            </p:nvCxnSpPr>
            <p:spPr>
              <a:xfrm flipH="1" flipV="1">
                <a:off x="7651156" y="3915269"/>
                <a:ext cx="31435" cy="697285"/>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A0AD719-3447-06BE-4945-351B4BE16045}"/>
                  </a:ext>
                </a:extLst>
              </p:cNvPr>
              <p:cNvCxnSpPr>
                <a:cxnSpLocks/>
                <a:stCxn id="39" idx="7"/>
              </p:cNvCxnSpPr>
              <p:nvPr/>
            </p:nvCxnSpPr>
            <p:spPr>
              <a:xfrm flipV="1">
                <a:off x="6514686" y="3049506"/>
                <a:ext cx="455047" cy="695956"/>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44" name="Trapezoid 43">
                <a:extLst>
                  <a:ext uri="{FF2B5EF4-FFF2-40B4-BE49-F238E27FC236}">
                    <a16:creationId xmlns:a16="http://schemas.microsoft.com/office/drawing/2014/main" id="{C5630C86-6C52-7969-21A6-9C9B47C31D1B}"/>
                  </a:ext>
                </a:extLst>
              </p:cNvPr>
              <p:cNvSpPr/>
              <p:nvPr/>
            </p:nvSpPr>
            <p:spPr>
              <a:xfrm>
                <a:off x="6912586" y="3017786"/>
                <a:ext cx="815938" cy="955964"/>
              </a:xfrm>
              <a:custGeom>
                <a:avLst/>
                <a:gdLst>
                  <a:gd name="connsiteX0" fmla="*/ 0 w 611953"/>
                  <a:gd name="connsiteY0" fmla="*/ 716973 h 716973"/>
                  <a:gd name="connsiteX1" fmla="*/ 13028 w 611953"/>
                  <a:gd name="connsiteY1" fmla="*/ 0 h 716973"/>
                  <a:gd name="connsiteX2" fmla="*/ 598925 w 611953"/>
                  <a:gd name="connsiteY2" fmla="*/ 0 h 716973"/>
                  <a:gd name="connsiteX3" fmla="*/ 611953 w 611953"/>
                  <a:gd name="connsiteY3" fmla="*/ 716973 h 716973"/>
                  <a:gd name="connsiteX4" fmla="*/ 0 w 611953"/>
                  <a:gd name="connsiteY4" fmla="*/ 716973 h 71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53" h="716973" fill="none" extrusionOk="0">
                    <a:moveTo>
                      <a:pt x="0" y="716973"/>
                    </a:moveTo>
                    <a:cubicBezTo>
                      <a:pt x="55102" y="521290"/>
                      <a:pt x="46341" y="198006"/>
                      <a:pt x="13028" y="0"/>
                    </a:cubicBezTo>
                    <a:cubicBezTo>
                      <a:pt x="100695" y="-9110"/>
                      <a:pt x="452819" y="5377"/>
                      <a:pt x="598925" y="0"/>
                    </a:cubicBezTo>
                    <a:cubicBezTo>
                      <a:pt x="562989" y="206212"/>
                      <a:pt x="543251" y="401945"/>
                      <a:pt x="611953" y="716973"/>
                    </a:cubicBezTo>
                    <a:cubicBezTo>
                      <a:pt x="435083" y="664826"/>
                      <a:pt x="207405" y="710383"/>
                      <a:pt x="0" y="716973"/>
                    </a:cubicBezTo>
                    <a:close/>
                  </a:path>
                  <a:path w="611953" h="716973" stroke="0" extrusionOk="0">
                    <a:moveTo>
                      <a:pt x="0" y="716973"/>
                    </a:moveTo>
                    <a:cubicBezTo>
                      <a:pt x="34410" y="540592"/>
                      <a:pt x="60629" y="137775"/>
                      <a:pt x="13028" y="0"/>
                    </a:cubicBezTo>
                    <a:cubicBezTo>
                      <a:pt x="164961" y="-13697"/>
                      <a:pt x="517731" y="21788"/>
                      <a:pt x="598925" y="0"/>
                    </a:cubicBezTo>
                    <a:cubicBezTo>
                      <a:pt x="538912" y="131348"/>
                      <a:pt x="636039" y="596081"/>
                      <a:pt x="611953" y="716973"/>
                    </a:cubicBezTo>
                    <a:cubicBezTo>
                      <a:pt x="515360" y="766935"/>
                      <a:pt x="193358" y="719608"/>
                      <a:pt x="0" y="716973"/>
                    </a:cubicBezTo>
                    <a:close/>
                  </a:path>
                </a:pathLst>
              </a:custGeom>
              <a:solidFill>
                <a:schemeClr val="accent1"/>
              </a:solidFill>
              <a:ln w="19050">
                <a:solidFill>
                  <a:schemeClr val="bg2">
                    <a:lumMod val="10000"/>
                  </a:schemeClr>
                </a:solidFill>
                <a:extLst>
                  <a:ext uri="{C807C97D-BFC1-408E-A445-0C87EB9F89A2}">
                    <ask:lineSketchStyleProps xmlns:ask="http://schemas.microsoft.com/office/drawing/2018/sketchyshapes" xmlns="" sd="1219033472">
                      <a:prstGeom prst="trapezoid">
                        <a:avLst>
                          <a:gd name="adj" fmla="val 212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dirty="0">
                  <a:solidFill>
                    <a:srgbClr val="FFFFFF"/>
                  </a:solidFill>
                  <a:latin typeface="Century Gothic" panose="020F0302020204030204"/>
                  <a:sym typeface="Arial"/>
                </a:endParaRPr>
              </a:p>
            </p:txBody>
          </p:sp>
        </p:grpSp>
        <p:cxnSp>
          <p:nvCxnSpPr>
            <p:cNvPr id="34" name="Straight Connector 33">
              <a:extLst>
                <a:ext uri="{FF2B5EF4-FFF2-40B4-BE49-F238E27FC236}">
                  <a16:creationId xmlns:a16="http://schemas.microsoft.com/office/drawing/2014/main" id="{7ABFC98D-A52F-8A63-9C74-6A70C3C2C350}"/>
                </a:ext>
              </a:extLst>
            </p:cNvPr>
            <p:cNvCxnSpPr>
              <a:cxnSpLocks/>
            </p:cNvCxnSpPr>
            <p:nvPr/>
          </p:nvCxnSpPr>
          <p:spPr>
            <a:xfrm flipV="1">
              <a:off x="7481792" y="2145699"/>
              <a:ext cx="297639" cy="589365"/>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BA479AA-D8EA-1AF9-894B-C9728AF9ED9F}"/>
                </a:ext>
              </a:extLst>
            </p:cNvPr>
            <p:cNvCxnSpPr>
              <a:cxnSpLocks/>
            </p:cNvCxnSpPr>
            <p:nvPr/>
          </p:nvCxnSpPr>
          <p:spPr>
            <a:xfrm flipV="1">
              <a:off x="7784386" y="1664325"/>
              <a:ext cx="45325" cy="552228"/>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9F57E55A-06E4-A697-65D0-B1DB653B8514}"/>
              </a:ext>
            </a:extLst>
          </p:cNvPr>
          <p:cNvGrpSpPr/>
          <p:nvPr/>
        </p:nvGrpSpPr>
        <p:grpSpPr>
          <a:xfrm>
            <a:off x="4928855" y="2079931"/>
            <a:ext cx="1235195" cy="2211068"/>
            <a:chOff x="3902367" y="1266003"/>
            <a:chExt cx="1646925" cy="2948090"/>
          </a:xfrm>
        </p:grpSpPr>
        <p:sp>
          <p:nvSpPr>
            <p:cNvPr id="46" name="Oval 45">
              <a:extLst>
                <a:ext uri="{FF2B5EF4-FFF2-40B4-BE49-F238E27FC236}">
                  <a16:creationId xmlns:a16="http://schemas.microsoft.com/office/drawing/2014/main" id="{80B430E8-F3DF-3BCE-E2E2-86264F4B8C13}"/>
                </a:ext>
              </a:extLst>
            </p:cNvPr>
            <p:cNvSpPr/>
            <p:nvPr/>
          </p:nvSpPr>
          <p:spPr>
            <a:xfrm>
              <a:off x="4383898" y="1266003"/>
              <a:ext cx="706582" cy="955964"/>
            </a:xfrm>
            <a:prstGeom prst="ellipse">
              <a:avLst/>
            </a:prstGeom>
            <a:solidFill>
              <a:srgbClr val="BA856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47" name="Oval 46">
              <a:extLst>
                <a:ext uri="{FF2B5EF4-FFF2-40B4-BE49-F238E27FC236}">
                  <a16:creationId xmlns:a16="http://schemas.microsoft.com/office/drawing/2014/main" id="{381EC382-6EB3-910E-3E45-901B6604F063}"/>
                </a:ext>
              </a:extLst>
            </p:cNvPr>
            <p:cNvSpPr/>
            <p:nvPr/>
          </p:nvSpPr>
          <p:spPr>
            <a:xfrm rot="20703093">
              <a:off x="4976911" y="3964446"/>
              <a:ext cx="381898" cy="176168"/>
            </a:xfrm>
            <a:prstGeom prst="ellipse">
              <a:avLst/>
            </a:prstGeom>
            <a:solidFill>
              <a:srgbClr val="BA856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48" name="Oval 47">
              <a:extLst>
                <a:ext uri="{FF2B5EF4-FFF2-40B4-BE49-F238E27FC236}">
                  <a16:creationId xmlns:a16="http://schemas.microsoft.com/office/drawing/2014/main" id="{ECA3A9C2-D749-C798-7102-85995DBF1AAB}"/>
                </a:ext>
              </a:extLst>
            </p:cNvPr>
            <p:cNvSpPr/>
            <p:nvPr/>
          </p:nvSpPr>
          <p:spPr>
            <a:xfrm rot="20703093">
              <a:off x="4073702" y="4037925"/>
              <a:ext cx="381898" cy="176168"/>
            </a:xfrm>
            <a:prstGeom prst="ellipse">
              <a:avLst/>
            </a:prstGeom>
            <a:solidFill>
              <a:srgbClr val="BA856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49" name="Oval 48">
              <a:extLst>
                <a:ext uri="{FF2B5EF4-FFF2-40B4-BE49-F238E27FC236}">
                  <a16:creationId xmlns:a16="http://schemas.microsoft.com/office/drawing/2014/main" id="{0EEE75ED-83ED-CF29-34CA-AE1A367B9086}"/>
                </a:ext>
              </a:extLst>
            </p:cNvPr>
            <p:cNvSpPr/>
            <p:nvPr/>
          </p:nvSpPr>
          <p:spPr>
            <a:xfrm rot="20703093">
              <a:off x="3902367" y="2902130"/>
              <a:ext cx="229156" cy="237349"/>
            </a:xfrm>
            <a:prstGeom prst="ellipse">
              <a:avLst/>
            </a:prstGeom>
            <a:solidFill>
              <a:srgbClr val="BA856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50" name="Oval 49">
              <a:extLst>
                <a:ext uri="{FF2B5EF4-FFF2-40B4-BE49-F238E27FC236}">
                  <a16:creationId xmlns:a16="http://schemas.microsoft.com/office/drawing/2014/main" id="{8D695413-C07E-124A-00A0-24F374AB9209}"/>
                </a:ext>
              </a:extLst>
            </p:cNvPr>
            <p:cNvSpPr/>
            <p:nvPr/>
          </p:nvSpPr>
          <p:spPr>
            <a:xfrm rot="20703093">
              <a:off x="5320136" y="1527679"/>
              <a:ext cx="229156" cy="237349"/>
            </a:xfrm>
            <a:prstGeom prst="ellipse">
              <a:avLst/>
            </a:prstGeom>
            <a:solidFill>
              <a:srgbClr val="BA856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cxnSp>
          <p:nvCxnSpPr>
            <p:cNvPr id="51" name="Straight Connector 50">
              <a:extLst>
                <a:ext uri="{FF2B5EF4-FFF2-40B4-BE49-F238E27FC236}">
                  <a16:creationId xmlns:a16="http://schemas.microsoft.com/office/drawing/2014/main" id="{ED987B1C-64D7-C543-1767-E604EB5B0A35}"/>
                </a:ext>
              </a:extLst>
            </p:cNvPr>
            <p:cNvCxnSpPr>
              <a:cxnSpLocks/>
            </p:cNvCxnSpPr>
            <p:nvPr/>
          </p:nvCxnSpPr>
          <p:spPr>
            <a:xfrm flipV="1">
              <a:off x="4347700" y="3391167"/>
              <a:ext cx="82979" cy="66824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A9C1A3B-2CCA-E489-21DF-D1FFB1A75DA4}"/>
                </a:ext>
              </a:extLst>
            </p:cNvPr>
            <p:cNvCxnSpPr>
              <a:cxnSpLocks/>
            </p:cNvCxnSpPr>
            <p:nvPr/>
          </p:nvCxnSpPr>
          <p:spPr>
            <a:xfrm flipH="1" flipV="1">
              <a:off x="4997957" y="3307201"/>
              <a:ext cx="31435" cy="697285"/>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FB40023-25D9-7924-F238-7FB4DFD7E85B}"/>
                </a:ext>
              </a:extLst>
            </p:cNvPr>
            <p:cNvCxnSpPr>
              <a:cxnSpLocks/>
              <a:stCxn id="49" idx="7"/>
            </p:cNvCxnSpPr>
            <p:nvPr/>
          </p:nvCxnSpPr>
          <p:spPr>
            <a:xfrm flipV="1">
              <a:off x="4073576" y="2415749"/>
              <a:ext cx="258209" cy="50308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7F683C1-56CE-CDAA-3707-227B63D5AAE9}"/>
                </a:ext>
              </a:extLst>
            </p:cNvPr>
            <p:cNvCxnSpPr>
              <a:cxnSpLocks/>
            </p:cNvCxnSpPr>
            <p:nvPr/>
          </p:nvCxnSpPr>
          <p:spPr>
            <a:xfrm flipV="1">
              <a:off x="5111032" y="2298574"/>
              <a:ext cx="297639" cy="589365"/>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551DD9D9-0A82-4212-A724-DB2EB436CDF6}"/>
                </a:ext>
              </a:extLst>
            </p:cNvPr>
            <p:cNvCxnSpPr>
              <a:cxnSpLocks/>
            </p:cNvCxnSpPr>
            <p:nvPr/>
          </p:nvCxnSpPr>
          <p:spPr>
            <a:xfrm flipV="1">
              <a:off x="5396004" y="1769651"/>
              <a:ext cx="45325" cy="552228"/>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56" name="Trapezoid 55">
              <a:extLst>
                <a:ext uri="{FF2B5EF4-FFF2-40B4-BE49-F238E27FC236}">
                  <a16:creationId xmlns:a16="http://schemas.microsoft.com/office/drawing/2014/main" id="{7274A7EB-4075-1C89-96D9-E044EB3D2EE6}"/>
                </a:ext>
              </a:extLst>
            </p:cNvPr>
            <p:cNvSpPr/>
            <p:nvPr/>
          </p:nvSpPr>
          <p:spPr>
            <a:xfrm>
              <a:off x="4329220" y="2399949"/>
              <a:ext cx="815938" cy="955964"/>
            </a:xfrm>
            <a:custGeom>
              <a:avLst/>
              <a:gdLst>
                <a:gd name="connsiteX0" fmla="*/ 0 w 611954"/>
                <a:gd name="connsiteY0" fmla="*/ 716973 h 716973"/>
                <a:gd name="connsiteX1" fmla="*/ 13029 w 611954"/>
                <a:gd name="connsiteY1" fmla="*/ 0 h 716973"/>
                <a:gd name="connsiteX2" fmla="*/ 598925 w 611954"/>
                <a:gd name="connsiteY2" fmla="*/ 0 h 716973"/>
                <a:gd name="connsiteX3" fmla="*/ 611954 w 611954"/>
                <a:gd name="connsiteY3" fmla="*/ 716973 h 716973"/>
                <a:gd name="connsiteX4" fmla="*/ 0 w 611954"/>
                <a:gd name="connsiteY4" fmla="*/ 716973 h 71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54" h="716973" fill="none" extrusionOk="0">
                  <a:moveTo>
                    <a:pt x="0" y="716973"/>
                  </a:moveTo>
                  <a:cubicBezTo>
                    <a:pt x="55073" y="521357"/>
                    <a:pt x="46266" y="198088"/>
                    <a:pt x="13029" y="0"/>
                  </a:cubicBezTo>
                  <a:cubicBezTo>
                    <a:pt x="105123" y="-6398"/>
                    <a:pt x="454849" y="10418"/>
                    <a:pt x="598925" y="0"/>
                  </a:cubicBezTo>
                  <a:cubicBezTo>
                    <a:pt x="562988" y="206141"/>
                    <a:pt x="543285" y="401919"/>
                    <a:pt x="611954" y="716973"/>
                  </a:cubicBezTo>
                  <a:cubicBezTo>
                    <a:pt x="436429" y="666684"/>
                    <a:pt x="211501" y="715932"/>
                    <a:pt x="0" y="716973"/>
                  </a:cubicBezTo>
                  <a:close/>
                </a:path>
                <a:path w="611954" h="716973" stroke="0" extrusionOk="0">
                  <a:moveTo>
                    <a:pt x="0" y="716973"/>
                  </a:moveTo>
                  <a:cubicBezTo>
                    <a:pt x="34378" y="540604"/>
                    <a:pt x="60588" y="137812"/>
                    <a:pt x="13029" y="0"/>
                  </a:cubicBezTo>
                  <a:cubicBezTo>
                    <a:pt x="169513" y="-9289"/>
                    <a:pt x="523194" y="26748"/>
                    <a:pt x="598925" y="0"/>
                  </a:cubicBezTo>
                  <a:cubicBezTo>
                    <a:pt x="538950" y="131293"/>
                    <a:pt x="636064" y="595994"/>
                    <a:pt x="611954" y="716973"/>
                  </a:cubicBezTo>
                  <a:cubicBezTo>
                    <a:pt x="517707" y="766953"/>
                    <a:pt x="196810" y="721277"/>
                    <a:pt x="0" y="716973"/>
                  </a:cubicBezTo>
                  <a:close/>
                </a:path>
              </a:pathLst>
            </a:custGeom>
            <a:solidFill>
              <a:schemeClr val="accent1"/>
            </a:solidFill>
            <a:ln w="19050">
              <a:solidFill>
                <a:schemeClr val="bg2">
                  <a:lumMod val="10000"/>
                </a:schemeClr>
              </a:solidFill>
              <a:extLst>
                <a:ext uri="{C807C97D-BFC1-408E-A445-0C87EB9F89A2}">
                  <ask:lineSketchStyleProps xmlns:ask="http://schemas.microsoft.com/office/drawing/2018/sketchyshapes" xmlns="" sd="1219033472">
                    <a:prstGeom prst="trapezoid">
                      <a:avLst>
                        <a:gd name="adj" fmla="val 212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dirty="0">
                <a:solidFill>
                  <a:srgbClr val="FFFFFF"/>
                </a:solidFill>
                <a:latin typeface="Century Gothic" panose="020F0302020204030204"/>
                <a:sym typeface="Arial"/>
              </a:endParaRPr>
            </a:p>
          </p:txBody>
        </p:sp>
      </p:grpSp>
      <p:grpSp>
        <p:nvGrpSpPr>
          <p:cNvPr id="57" name="Group 56">
            <a:extLst>
              <a:ext uri="{FF2B5EF4-FFF2-40B4-BE49-F238E27FC236}">
                <a16:creationId xmlns:a16="http://schemas.microsoft.com/office/drawing/2014/main" id="{62855D0D-D60B-CF8C-3633-5FADAACFE79E}"/>
              </a:ext>
            </a:extLst>
          </p:cNvPr>
          <p:cNvGrpSpPr/>
          <p:nvPr/>
        </p:nvGrpSpPr>
        <p:grpSpPr>
          <a:xfrm>
            <a:off x="2873228" y="2129389"/>
            <a:ext cx="1230101" cy="2201343"/>
            <a:chOff x="965717" y="2879583"/>
            <a:chExt cx="1640134" cy="2935124"/>
          </a:xfrm>
        </p:grpSpPr>
        <p:sp>
          <p:nvSpPr>
            <p:cNvPr id="58" name="Oval 57">
              <a:extLst>
                <a:ext uri="{FF2B5EF4-FFF2-40B4-BE49-F238E27FC236}">
                  <a16:creationId xmlns:a16="http://schemas.microsoft.com/office/drawing/2014/main" id="{189714FC-6039-5072-EAF3-F7D86803CF73}"/>
                </a:ext>
              </a:extLst>
            </p:cNvPr>
            <p:cNvSpPr/>
            <p:nvPr/>
          </p:nvSpPr>
          <p:spPr>
            <a:xfrm>
              <a:off x="1489842" y="2879583"/>
              <a:ext cx="706582" cy="955964"/>
            </a:xfrm>
            <a:prstGeom prst="ellipse">
              <a:avLst/>
            </a:prstGeom>
            <a:solidFill>
              <a:srgbClr val="ECBF8F"/>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59" name="Trapezoid 58">
              <a:extLst>
                <a:ext uri="{FF2B5EF4-FFF2-40B4-BE49-F238E27FC236}">
                  <a16:creationId xmlns:a16="http://schemas.microsoft.com/office/drawing/2014/main" id="{BEED8C0A-16D4-B497-CE4F-EB075D90A231}"/>
                </a:ext>
              </a:extLst>
            </p:cNvPr>
            <p:cNvSpPr/>
            <p:nvPr/>
          </p:nvSpPr>
          <p:spPr>
            <a:xfrm>
              <a:off x="1402918" y="4016705"/>
              <a:ext cx="815938" cy="955964"/>
            </a:xfrm>
            <a:custGeom>
              <a:avLst/>
              <a:gdLst>
                <a:gd name="connsiteX0" fmla="*/ 0 w 611954"/>
                <a:gd name="connsiteY0" fmla="*/ 716973 h 716973"/>
                <a:gd name="connsiteX1" fmla="*/ 13029 w 611954"/>
                <a:gd name="connsiteY1" fmla="*/ 0 h 716973"/>
                <a:gd name="connsiteX2" fmla="*/ 598925 w 611954"/>
                <a:gd name="connsiteY2" fmla="*/ 0 h 716973"/>
                <a:gd name="connsiteX3" fmla="*/ 611954 w 611954"/>
                <a:gd name="connsiteY3" fmla="*/ 716973 h 716973"/>
                <a:gd name="connsiteX4" fmla="*/ 0 w 611954"/>
                <a:gd name="connsiteY4" fmla="*/ 716973 h 71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54" h="716973" fill="none" extrusionOk="0">
                  <a:moveTo>
                    <a:pt x="0" y="716973"/>
                  </a:moveTo>
                  <a:cubicBezTo>
                    <a:pt x="55073" y="521357"/>
                    <a:pt x="46266" y="198088"/>
                    <a:pt x="13029" y="0"/>
                  </a:cubicBezTo>
                  <a:cubicBezTo>
                    <a:pt x="105123" y="-6398"/>
                    <a:pt x="454849" y="10418"/>
                    <a:pt x="598925" y="0"/>
                  </a:cubicBezTo>
                  <a:cubicBezTo>
                    <a:pt x="562988" y="206141"/>
                    <a:pt x="543285" y="401919"/>
                    <a:pt x="611954" y="716973"/>
                  </a:cubicBezTo>
                  <a:cubicBezTo>
                    <a:pt x="436429" y="666684"/>
                    <a:pt x="211501" y="715932"/>
                    <a:pt x="0" y="716973"/>
                  </a:cubicBezTo>
                  <a:close/>
                </a:path>
                <a:path w="611954" h="716973" stroke="0" extrusionOk="0">
                  <a:moveTo>
                    <a:pt x="0" y="716973"/>
                  </a:moveTo>
                  <a:cubicBezTo>
                    <a:pt x="34378" y="540604"/>
                    <a:pt x="60588" y="137812"/>
                    <a:pt x="13029" y="0"/>
                  </a:cubicBezTo>
                  <a:cubicBezTo>
                    <a:pt x="169513" y="-9289"/>
                    <a:pt x="523194" y="26748"/>
                    <a:pt x="598925" y="0"/>
                  </a:cubicBezTo>
                  <a:cubicBezTo>
                    <a:pt x="538950" y="131293"/>
                    <a:pt x="636064" y="595994"/>
                    <a:pt x="611954" y="716973"/>
                  </a:cubicBezTo>
                  <a:cubicBezTo>
                    <a:pt x="517707" y="766953"/>
                    <a:pt x="196810" y="721277"/>
                    <a:pt x="0" y="716973"/>
                  </a:cubicBezTo>
                  <a:close/>
                </a:path>
              </a:pathLst>
            </a:custGeom>
            <a:solidFill>
              <a:schemeClr val="accent1"/>
            </a:solidFill>
            <a:ln w="19050">
              <a:solidFill>
                <a:schemeClr val="bg2">
                  <a:lumMod val="10000"/>
                </a:schemeClr>
              </a:solidFill>
              <a:extLst>
                <a:ext uri="{C807C97D-BFC1-408E-A445-0C87EB9F89A2}">
                  <ask:lineSketchStyleProps xmlns:ask="http://schemas.microsoft.com/office/drawing/2018/sketchyshapes" xmlns="" sd="1219033472">
                    <a:prstGeom prst="trapezoid">
                      <a:avLst>
                        <a:gd name="adj" fmla="val 212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dirty="0">
                <a:solidFill>
                  <a:srgbClr val="FFFFFF"/>
                </a:solidFill>
                <a:latin typeface="Century Gothic" panose="020F0302020204030204"/>
                <a:sym typeface="Arial"/>
              </a:endParaRPr>
            </a:p>
          </p:txBody>
        </p:sp>
        <p:sp>
          <p:nvSpPr>
            <p:cNvPr id="60" name="Oval 59">
              <a:extLst>
                <a:ext uri="{FF2B5EF4-FFF2-40B4-BE49-F238E27FC236}">
                  <a16:creationId xmlns:a16="http://schemas.microsoft.com/office/drawing/2014/main" id="{B3C98126-98B7-113B-1988-A8DBE531B73F}"/>
                </a:ext>
              </a:extLst>
            </p:cNvPr>
            <p:cNvSpPr/>
            <p:nvPr/>
          </p:nvSpPr>
          <p:spPr>
            <a:xfrm rot="20703093">
              <a:off x="2062394" y="5543783"/>
              <a:ext cx="381898" cy="176168"/>
            </a:xfrm>
            <a:prstGeom prst="ellipse">
              <a:avLst/>
            </a:prstGeom>
            <a:solidFill>
              <a:srgbClr val="ECBF8F">
                <a:alpha val="66933"/>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61" name="Oval 60">
              <a:extLst>
                <a:ext uri="{FF2B5EF4-FFF2-40B4-BE49-F238E27FC236}">
                  <a16:creationId xmlns:a16="http://schemas.microsoft.com/office/drawing/2014/main" id="{D2BA00B9-C6B9-8BAC-0B68-E361D24EE35E}"/>
                </a:ext>
              </a:extLst>
            </p:cNvPr>
            <p:cNvSpPr/>
            <p:nvPr/>
          </p:nvSpPr>
          <p:spPr>
            <a:xfrm rot="20703093">
              <a:off x="1211969" y="5638539"/>
              <a:ext cx="381898" cy="176168"/>
            </a:xfrm>
            <a:prstGeom prst="ellipse">
              <a:avLst/>
            </a:prstGeom>
            <a:solidFill>
              <a:srgbClr val="ECBF8F">
                <a:alpha val="66933"/>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sp>
          <p:nvSpPr>
            <p:cNvPr id="62" name="Oval 61">
              <a:extLst>
                <a:ext uri="{FF2B5EF4-FFF2-40B4-BE49-F238E27FC236}">
                  <a16:creationId xmlns:a16="http://schemas.microsoft.com/office/drawing/2014/main" id="{36472EEB-4416-E84B-A78E-E78D76E9B960}"/>
                </a:ext>
              </a:extLst>
            </p:cNvPr>
            <p:cNvSpPr/>
            <p:nvPr/>
          </p:nvSpPr>
          <p:spPr>
            <a:xfrm rot="20703093">
              <a:off x="965717" y="4465655"/>
              <a:ext cx="229156" cy="237349"/>
            </a:xfrm>
            <a:prstGeom prst="ellipse">
              <a:avLst/>
            </a:prstGeom>
            <a:solidFill>
              <a:srgbClr val="ECBF8F">
                <a:alpha val="66933"/>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cxnSp>
          <p:nvCxnSpPr>
            <p:cNvPr id="63" name="Straight Connector 62">
              <a:extLst>
                <a:ext uri="{FF2B5EF4-FFF2-40B4-BE49-F238E27FC236}">
                  <a16:creationId xmlns:a16="http://schemas.microsoft.com/office/drawing/2014/main" id="{E0B4D4FA-6F6E-0B59-0474-0D16DC322241}"/>
                </a:ext>
              </a:extLst>
            </p:cNvPr>
            <p:cNvCxnSpPr>
              <a:cxnSpLocks/>
            </p:cNvCxnSpPr>
            <p:nvPr/>
          </p:nvCxnSpPr>
          <p:spPr>
            <a:xfrm flipV="1">
              <a:off x="1437878" y="4972669"/>
              <a:ext cx="82979" cy="66824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C7D1198-660B-1EC8-A4C2-65FDBDDC62C0}"/>
                </a:ext>
              </a:extLst>
            </p:cNvPr>
            <p:cNvCxnSpPr>
              <a:cxnSpLocks/>
            </p:cNvCxnSpPr>
            <p:nvPr/>
          </p:nvCxnSpPr>
          <p:spPr>
            <a:xfrm flipH="1" flipV="1">
              <a:off x="2088135" y="4888703"/>
              <a:ext cx="31435" cy="697285"/>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C2BE1CA0-85D1-95A3-41B3-637E7F8986E4}"/>
                </a:ext>
              </a:extLst>
            </p:cNvPr>
            <p:cNvCxnSpPr>
              <a:cxnSpLocks/>
            </p:cNvCxnSpPr>
            <p:nvPr/>
          </p:nvCxnSpPr>
          <p:spPr>
            <a:xfrm flipV="1">
              <a:off x="1170940" y="4039976"/>
              <a:ext cx="258209" cy="50308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BF82883E-216B-3F35-6D2B-771AE285FE9B}"/>
                </a:ext>
              </a:extLst>
            </p:cNvPr>
            <p:cNvSpPr/>
            <p:nvPr/>
          </p:nvSpPr>
          <p:spPr>
            <a:xfrm rot="20703093">
              <a:off x="2376695" y="3075318"/>
              <a:ext cx="229156" cy="237349"/>
            </a:xfrm>
            <a:prstGeom prst="ellipse">
              <a:avLst/>
            </a:prstGeom>
            <a:solidFill>
              <a:srgbClr val="ECBF8F"/>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srgbClr val="FFFFFF"/>
                </a:solidFill>
                <a:latin typeface="Century Gothic" panose="020F0302020204030204"/>
                <a:sym typeface="Arial"/>
              </a:endParaRPr>
            </a:p>
          </p:txBody>
        </p:sp>
      </p:grpSp>
      <p:cxnSp>
        <p:nvCxnSpPr>
          <p:cNvPr id="67" name="Straight Connector 66">
            <a:extLst>
              <a:ext uri="{FF2B5EF4-FFF2-40B4-BE49-F238E27FC236}">
                <a16:creationId xmlns:a16="http://schemas.microsoft.com/office/drawing/2014/main" id="{ECE0276E-79AD-D10F-A3BC-9B5D6F6B322D}"/>
              </a:ext>
            </a:extLst>
          </p:cNvPr>
          <p:cNvCxnSpPr>
            <a:cxnSpLocks/>
          </p:cNvCxnSpPr>
          <p:nvPr/>
        </p:nvCxnSpPr>
        <p:spPr>
          <a:xfrm flipV="1">
            <a:off x="3768626" y="2815163"/>
            <a:ext cx="223229" cy="442024"/>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E798C73-5CF8-D0AE-055E-23B99ABF68F9}"/>
              </a:ext>
            </a:extLst>
          </p:cNvPr>
          <p:cNvCxnSpPr>
            <a:cxnSpLocks/>
          </p:cNvCxnSpPr>
          <p:nvPr/>
        </p:nvCxnSpPr>
        <p:spPr>
          <a:xfrm flipV="1">
            <a:off x="3995464" y="2399480"/>
            <a:ext cx="33995" cy="414171"/>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029D9F98-5E3F-BF5B-6F37-9E793B32F6CA}"/>
              </a:ext>
            </a:extLst>
          </p:cNvPr>
          <p:cNvSpPr txBox="1"/>
          <p:nvPr/>
        </p:nvSpPr>
        <p:spPr>
          <a:xfrm>
            <a:off x="3868250" y="1838361"/>
            <a:ext cx="404372" cy="400110"/>
          </a:xfrm>
          <a:prstGeom prst="rect">
            <a:avLst/>
          </a:prstGeom>
          <a:noFill/>
        </p:spPr>
        <p:txBody>
          <a:bodyPr wrap="square" rtlCol="0">
            <a:spAutoFit/>
          </a:bodyPr>
          <a:lstStyle/>
          <a:p>
            <a:pPr defTabSz="457189">
              <a:defRPr/>
            </a:pPr>
            <a:r>
              <a:rPr lang="en-US" sz="2000" b="1" dirty="0">
                <a:solidFill>
                  <a:srgbClr val="FFFFFF"/>
                </a:solidFill>
                <a:latin typeface="Century Gothic" panose="020F0302020204030204"/>
                <a:cs typeface="Arial"/>
                <a:sym typeface="Arial"/>
              </a:rPr>
              <a:t>1</a:t>
            </a:r>
          </a:p>
        </p:txBody>
      </p:sp>
      <p:sp>
        <p:nvSpPr>
          <p:cNvPr id="70" name="TextBox 69">
            <a:extLst>
              <a:ext uri="{FF2B5EF4-FFF2-40B4-BE49-F238E27FC236}">
                <a16:creationId xmlns:a16="http://schemas.microsoft.com/office/drawing/2014/main" id="{9AE362E3-5DC9-03A3-021A-F29299C2C217}"/>
              </a:ext>
            </a:extLst>
          </p:cNvPr>
          <p:cNvSpPr txBox="1"/>
          <p:nvPr/>
        </p:nvSpPr>
        <p:spPr>
          <a:xfrm>
            <a:off x="5921267" y="1769319"/>
            <a:ext cx="409136" cy="400110"/>
          </a:xfrm>
          <a:prstGeom prst="rect">
            <a:avLst/>
          </a:prstGeom>
          <a:noFill/>
        </p:spPr>
        <p:txBody>
          <a:bodyPr wrap="square" rtlCol="0">
            <a:spAutoFit/>
          </a:bodyPr>
          <a:lstStyle/>
          <a:p>
            <a:pPr defTabSz="457189">
              <a:defRPr/>
            </a:pPr>
            <a:r>
              <a:rPr lang="en-US" sz="2000" b="1" dirty="0">
                <a:solidFill>
                  <a:srgbClr val="FFFFFF"/>
                </a:solidFill>
                <a:latin typeface="Century Gothic" panose="020F0302020204030204"/>
                <a:cs typeface="Arial"/>
                <a:sym typeface="Arial"/>
              </a:rPr>
              <a:t>2</a:t>
            </a:r>
          </a:p>
        </p:txBody>
      </p:sp>
      <p:sp>
        <p:nvSpPr>
          <p:cNvPr id="71" name="TextBox 70">
            <a:extLst>
              <a:ext uri="{FF2B5EF4-FFF2-40B4-BE49-F238E27FC236}">
                <a16:creationId xmlns:a16="http://schemas.microsoft.com/office/drawing/2014/main" id="{B22C670E-A39D-2EB1-0297-D96C7EE7C0D1}"/>
              </a:ext>
            </a:extLst>
          </p:cNvPr>
          <p:cNvSpPr txBox="1"/>
          <p:nvPr/>
        </p:nvSpPr>
        <p:spPr>
          <a:xfrm>
            <a:off x="7810825" y="1763565"/>
            <a:ext cx="395923" cy="400110"/>
          </a:xfrm>
          <a:prstGeom prst="rect">
            <a:avLst/>
          </a:prstGeom>
          <a:noFill/>
        </p:spPr>
        <p:txBody>
          <a:bodyPr wrap="square" rtlCol="0">
            <a:spAutoFit/>
          </a:bodyPr>
          <a:lstStyle/>
          <a:p>
            <a:pPr defTabSz="457189">
              <a:defRPr/>
            </a:pPr>
            <a:r>
              <a:rPr lang="en-US" sz="2000" b="1" dirty="0">
                <a:solidFill>
                  <a:srgbClr val="FFFFFF"/>
                </a:solidFill>
                <a:latin typeface="Century Gothic" panose="020F0302020204030204"/>
                <a:cs typeface="Arial"/>
                <a:sym typeface="Arial"/>
              </a:rPr>
              <a:t>3</a:t>
            </a:r>
          </a:p>
        </p:txBody>
      </p:sp>
      <p:sp>
        <p:nvSpPr>
          <p:cNvPr id="72" name="TextBox 71">
            <a:extLst>
              <a:ext uri="{FF2B5EF4-FFF2-40B4-BE49-F238E27FC236}">
                <a16:creationId xmlns:a16="http://schemas.microsoft.com/office/drawing/2014/main" id="{8FB880B8-AD68-5F6B-A854-550C64089D20}"/>
              </a:ext>
            </a:extLst>
          </p:cNvPr>
          <p:cNvSpPr txBox="1"/>
          <p:nvPr/>
        </p:nvSpPr>
        <p:spPr>
          <a:xfrm>
            <a:off x="9951999" y="1614859"/>
            <a:ext cx="328936" cy="400110"/>
          </a:xfrm>
          <a:prstGeom prst="rect">
            <a:avLst/>
          </a:prstGeom>
          <a:noFill/>
        </p:spPr>
        <p:txBody>
          <a:bodyPr wrap="none" rtlCol="0">
            <a:spAutoFit/>
          </a:bodyPr>
          <a:lstStyle/>
          <a:p>
            <a:pPr defTabSz="457189">
              <a:defRPr/>
            </a:pPr>
            <a:r>
              <a:rPr lang="en-US" sz="2000" b="1" dirty="0">
                <a:solidFill>
                  <a:srgbClr val="FFFFFF"/>
                </a:solidFill>
                <a:latin typeface="Century Gothic" panose="020F0302020204030204"/>
                <a:cs typeface="Arial"/>
                <a:sym typeface="Arial"/>
              </a:rPr>
              <a:t>4</a:t>
            </a:r>
          </a:p>
        </p:txBody>
      </p:sp>
      <p:sp>
        <p:nvSpPr>
          <p:cNvPr id="73" name="TextBox 72">
            <a:extLst>
              <a:ext uri="{FF2B5EF4-FFF2-40B4-BE49-F238E27FC236}">
                <a16:creationId xmlns:a16="http://schemas.microsoft.com/office/drawing/2014/main" id="{166182F4-3DBF-C5E7-F8D4-C77015C63013}"/>
              </a:ext>
            </a:extLst>
          </p:cNvPr>
          <p:cNvSpPr txBox="1"/>
          <p:nvPr/>
        </p:nvSpPr>
        <p:spPr>
          <a:xfrm>
            <a:off x="8827758" y="5936485"/>
            <a:ext cx="2042547" cy="369332"/>
          </a:xfrm>
          <a:prstGeom prst="rect">
            <a:avLst/>
          </a:prstGeom>
          <a:noFill/>
        </p:spPr>
        <p:txBody>
          <a:bodyPr wrap="none" rtlCol="0">
            <a:spAutoFit/>
          </a:bodyPr>
          <a:lstStyle/>
          <a:p>
            <a:pPr defTabSz="457189">
              <a:defRPr/>
            </a:pPr>
            <a:r>
              <a:rPr lang="en-US" dirty="0">
                <a:solidFill>
                  <a:srgbClr val="00314E"/>
                </a:solidFill>
                <a:latin typeface="Century Gothic" panose="020F0302020204030204"/>
                <a:cs typeface="Arial"/>
                <a:sym typeface="Arial"/>
              </a:rPr>
              <a:t>Eric Francis, 2017</a:t>
            </a:r>
          </a:p>
        </p:txBody>
      </p:sp>
    </p:spTree>
    <p:extLst>
      <p:ext uri="{BB962C8B-B14F-4D97-AF65-F5344CB8AC3E}">
        <p14:creationId xmlns:p14="http://schemas.microsoft.com/office/powerpoint/2010/main" val="2901674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screenshot of a cell phone&#10;&#10;Description automatically generated">
            <a:extLst>
              <a:ext uri="{FF2B5EF4-FFF2-40B4-BE49-F238E27FC236}">
                <a16:creationId xmlns:a16="http://schemas.microsoft.com/office/drawing/2014/main" id="{A575587D-8F2D-23F9-DE88-9ECF71F45A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79551" y="643467"/>
            <a:ext cx="4832899" cy="5571067"/>
          </a:xfrm>
          <a:prstGeom prst="rect">
            <a:avLst/>
          </a:prstGeom>
        </p:spPr>
      </p:pic>
    </p:spTree>
    <p:extLst>
      <p:ext uri="{BB962C8B-B14F-4D97-AF65-F5344CB8AC3E}">
        <p14:creationId xmlns:p14="http://schemas.microsoft.com/office/powerpoint/2010/main" val="879827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p:txBody>
          <a:bodyPr/>
          <a:lstStyle/>
          <a:p>
            <a:r>
              <a:rPr lang="en-US" altLang="en-US" dirty="0">
                <a:latin typeface="Century Gothic"/>
                <a:cs typeface="Century Gothic"/>
              </a:rPr>
              <a:t>The Framework</a:t>
            </a:r>
          </a:p>
        </p:txBody>
      </p:sp>
      <p:pic>
        <p:nvPicPr>
          <p:cNvPr id="111618" name="Picture 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008605" y="1417637"/>
            <a:ext cx="8202196" cy="5440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28831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9E75D15-CF17-4901-A858-1470ED6597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Century Gothic" panose="020B0502020202020204"/>
              <a:sym typeface="Arial"/>
            </a:endParaRPr>
          </a:p>
        </p:txBody>
      </p:sp>
      <p:sp>
        <p:nvSpPr>
          <p:cNvPr id="17" name="Rectangle 16">
            <a:extLst>
              <a:ext uri="{FF2B5EF4-FFF2-40B4-BE49-F238E27FC236}">
                <a16:creationId xmlns:a16="http://schemas.microsoft.com/office/drawing/2014/main" id="{BDF323B8-8C06-4F56-BB4B-B8857128A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Century Gothic" panose="020B0502020202020204"/>
              <a:sym typeface="Arial"/>
            </a:endParaRPr>
          </a:p>
        </p:txBody>
      </p:sp>
      <p:pic>
        <p:nvPicPr>
          <p:cNvPr id="5" name="Picture 4" descr="A diagram of a student responsibility&#10;&#10;Description automatically generated">
            <a:extLst>
              <a:ext uri="{FF2B5EF4-FFF2-40B4-BE49-F238E27FC236}">
                <a16:creationId xmlns:a16="http://schemas.microsoft.com/office/drawing/2014/main" id="{7286D1E3-0E94-F664-DA98-05107D222A8D}"/>
              </a:ext>
            </a:extLst>
          </p:cNvPr>
          <p:cNvPicPr>
            <a:picLocks noChangeAspect="1"/>
          </p:cNvPicPr>
          <p:nvPr/>
        </p:nvPicPr>
        <p:blipFill>
          <a:blip r:embed="rId3"/>
          <a:stretch>
            <a:fillRect/>
          </a:stretch>
        </p:blipFill>
        <p:spPr>
          <a:xfrm>
            <a:off x="2167227" y="786901"/>
            <a:ext cx="7857548" cy="5284201"/>
          </a:xfrm>
          <a:prstGeom prst="rect">
            <a:avLst/>
          </a:prstGeom>
        </p:spPr>
      </p:pic>
    </p:spTree>
    <p:extLst>
      <p:ext uri="{BB962C8B-B14F-4D97-AF65-F5344CB8AC3E}">
        <p14:creationId xmlns:p14="http://schemas.microsoft.com/office/powerpoint/2010/main" val="14085348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1965960" y="2277669"/>
            <a:ext cx="10226040" cy="3400546"/>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8" name="Rectangle 7">
            <a:extLst>
              <a:ext uri="{FF2B5EF4-FFF2-40B4-BE49-F238E27FC236}">
                <a16:creationId xmlns:a16="http://schemas.microsoft.com/office/drawing/2014/main" id="{01C6A51A-3579-7308-7464-D35D52DC93AA}"/>
              </a:ext>
            </a:extLst>
          </p:cNvPr>
          <p:cNvSpPr/>
          <p:nvPr/>
        </p:nvSpPr>
        <p:spPr>
          <a:xfrm>
            <a:off x="2067527" y="3415704"/>
            <a:ext cx="3042063"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13026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grpSp>
        <p:nvGrpSpPr>
          <p:cNvPr id="6" name="Group 6"/>
          <p:cNvGrpSpPr/>
          <p:nvPr/>
        </p:nvGrpSpPr>
        <p:grpSpPr>
          <a:xfrm>
            <a:off x="337315" y="790636"/>
            <a:ext cx="4263363"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4" name="Freeform 14"/>
          <p:cNvSpPr/>
          <p:nvPr/>
        </p:nvSpPr>
        <p:spPr>
          <a:xfrm>
            <a:off x="744583" y="271464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5" name="Freeform 15"/>
          <p:cNvSpPr/>
          <p:nvPr/>
        </p:nvSpPr>
        <p:spPr>
          <a:xfrm>
            <a:off x="744583" y="379628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6" name="Freeform 16"/>
          <p:cNvSpPr/>
          <p:nvPr/>
        </p:nvSpPr>
        <p:spPr>
          <a:xfrm>
            <a:off x="744583" y="492064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21" name="TextBox 21"/>
          <p:cNvSpPr txBox="1"/>
          <p:nvPr/>
        </p:nvSpPr>
        <p:spPr>
          <a:xfrm>
            <a:off x="502900" y="1003811"/>
            <a:ext cx="3914877" cy="528543"/>
          </a:xfrm>
          <a:prstGeom prst="rect">
            <a:avLst/>
          </a:prstGeom>
        </p:spPr>
        <p:txBody>
          <a:bodyPr wrap="square" lIns="0" tIns="0" rIns="0" bIns="0" rtlCol="0" anchor="t">
            <a:spAutoFit/>
          </a:bodyPr>
          <a:lstStyle/>
          <a:p>
            <a:pPr defTabSz="609615">
              <a:lnSpc>
                <a:spcPts val="4447"/>
              </a:lnSpc>
              <a:spcBef>
                <a:spcPct val="0"/>
              </a:spcBef>
            </a:pPr>
            <a:r>
              <a:rPr lang="en-US" sz="3200" b="1" dirty="0">
                <a:solidFill>
                  <a:srgbClr val="000000"/>
                </a:solidFill>
                <a:latin typeface="Tw Cen MT" panose="020B0602020104020603" pitchFamily="34" charset="77"/>
                <a:ea typeface="Repo Bold Bold"/>
                <a:cs typeface="Repo Bold Bold"/>
                <a:sym typeface="Repo Bold Bold"/>
              </a:rPr>
              <a:t>Active Engagement </a:t>
            </a:r>
          </a:p>
        </p:txBody>
      </p:sp>
      <p:sp>
        <p:nvSpPr>
          <p:cNvPr id="22" name="TextBox 22"/>
          <p:cNvSpPr txBox="1"/>
          <p:nvPr/>
        </p:nvSpPr>
        <p:spPr>
          <a:xfrm>
            <a:off x="842151" y="2717155"/>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1" y="3798797"/>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1" y="4923151"/>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1446803" y="2750573"/>
            <a:ext cx="2855967"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goal setting</a:t>
            </a:r>
            <a:endParaRPr lang="en-US" sz="2400" dirty="0">
              <a:solidFill>
                <a:prstClr val="black"/>
              </a:solidFill>
              <a:latin typeface="Tw Cen MT" panose="020B0602020104020603" pitchFamily="34" charset="77"/>
              <a:cs typeface="Arial"/>
              <a:sym typeface="Arial"/>
            </a:endParaRPr>
          </a:p>
        </p:txBody>
      </p:sp>
      <p:sp>
        <p:nvSpPr>
          <p:cNvPr id="26" name="TextBox 26"/>
          <p:cNvSpPr txBox="1"/>
          <p:nvPr/>
        </p:nvSpPr>
        <p:spPr>
          <a:xfrm>
            <a:off x="1381504" y="3815550"/>
            <a:ext cx="2799779" cy="738664"/>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achievement orientation</a:t>
            </a:r>
            <a:endParaRPr lang="en-US" sz="2400" dirty="0">
              <a:solidFill>
                <a:prstClr val="black"/>
              </a:solidFill>
              <a:latin typeface="Tw Cen MT" panose="020B0602020104020603" pitchFamily="34" charset="77"/>
              <a:cs typeface="Arial"/>
              <a:sym typeface="Arial"/>
            </a:endParaRPr>
          </a:p>
        </p:txBody>
      </p:sp>
      <p:sp>
        <p:nvSpPr>
          <p:cNvPr id="27" name="TextBox 27"/>
          <p:cNvSpPr txBox="1"/>
          <p:nvPr/>
        </p:nvSpPr>
        <p:spPr>
          <a:xfrm>
            <a:off x="1381505" y="4989485"/>
            <a:ext cx="2921265"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mindsets</a:t>
            </a:r>
            <a:endParaRPr lang="en-US" sz="2400" dirty="0">
              <a:solidFill>
                <a:prstClr val="black"/>
              </a:solidFill>
              <a:latin typeface="Tw Cen MT" panose="020B0602020104020603" pitchFamily="34" charset="77"/>
              <a:cs typeface="Arial"/>
              <a:sym typeface="Arial"/>
            </a:endParaRPr>
          </a:p>
        </p:txBody>
      </p:sp>
      <p:sp>
        <p:nvSpPr>
          <p:cNvPr id="40" name="TextBox 39">
            <a:extLst>
              <a:ext uri="{FF2B5EF4-FFF2-40B4-BE49-F238E27FC236}">
                <a16:creationId xmlns:a16="http://schemas.microsoft.com/office/drawing/2014/main" id="{838D7318-EBE4-08A9-21F8-05D3F6E5265D}"/>
              </a:ext>
            </a:extLst>
          </p:cNvPr>
          <p:cNvSpPr txBox="1"/>
          <p:nvPr/>
        </p:nvSpPr>
        <p:spPr>
          <a:xfrm>
            <a:off x="2517570" y="5731080"/>
            <a:ext cx="2141985" cy="246221"/>
          </a:xfrm>
          <a:prstGeom prst="rect">
            <a:avLst/>
          </a:prstGeom>
          <a:noFill/>
        </p:spPr>
        <p:txBody>
          <a:bodyPr wrap="square">
            <a:spAutoFit/>
          </a:bodyPr>
          <a:lstStyle/>
          <a:p>
            <a:pPr defTabSz="914377">
              <a:defRPr/>
            </a:pPr>
            <a:r>
              <a:rPr lang="en-US" sz="1000" dirty="0">
                <a:solidFill>
                  <a:prstClr val="black"/>
                </a:solidFill>
                <a:latin typeface="Aptos" panose="020B0004020202020204" pitchFamily="34" charset="0"/>
                <a:ea typeface="Times New Roman" panose="02020603050405020304" pitchFamily="18" charset="0"/>
                <a:cs typeface="Arial"/>
                <a:sym typeface="Arial"/>
              </a:rPr>
              <a:t>(</a:t>
            </a:r>
            <a:r>
              <a:rPr lang="en-US" sz="1000" dirty="0" err="1">
                <a:solidFill>
                  <a:prstClr val="black"/>
                </a:solidFill>
                <a:latin typeface="Aptos" panose="020B0004020202020204" pitchFamily="34" charset="0"/>
                <a:ea typeface="Times New Roman" panose="02020603050405020304" pitchFamily="18" charset="0"/>
                <a:cs typeface="Arial"/>
                <a:sym typeface="Arial"/>
              </a:rPr>
              <a:t>Lazowski</a:t>
            </a:r>
            <a:r>
              <a:rPr lang="en-US" sz="1000" dirty="0">
                <a:solidFill>
                  <a:prstClr val="black"/>
                </a:solidFill>
                <a:latin typeface="Aptos" panose="020B0004020202020204" pitchFamily="34" charset="0"/>
                <a:ea typeface="Times New Roman" panose="02020603050405020304" pitchFamily="18" charset="0"/>
                <a:cs typeface="Arial"/>
                <a:sym typeface="Arial"/>
              </a:rPr>
              <a:t>  &amp; </a:t>
            </a:r>
            <a:r>
              <a:rPr lang="en-US" sz="1000" dirty="0" err="1">
                <a:solidFill>
                  <a:prstClr val="black"/>
                </a:solidFill>
                <a:latin typeface="Aptos" panose="020B0004020202020204" pitchFamily="34" charset="0"/>
                <a:ea typeface="Times New Roman" panose="02020603050405020304" pitchFamily="18" charset="0"/>
                <a:cs typeface="Arial"/>
                <a:sym typeface="Arial"/>
              </a:rPr>
              <a:t>Hulleman</a:t>
            </a:r>
            <a:r>
              <a:rPr lang="en-US" sz="1000" dirty="0">
                <a:solidFill>
                  <a:prstClr val="black"/>
                </a:solidFill>
                <a:latin typeface="Aptos" panose="020B0004020202020204" pitchFamily="34" charset="0"/>
                <a:ea typeface="Times New Roman" panose="02020603050405020304" pitchFamily="18" charset="0"/>
                <a:cs typeface="Arial"/>
                <a:sym typeface="Arial"/>
              </a:rPr>
              <a:t>, 2016)</a:t>
            </a:r>
            <a:endParaRPr lang="en-US" sz="1000" dirty="0">
              <a:solidFill>
                <a:prstClr val="black"/>
              </a:solidFill>
              <a:latin typeface="Tw Cen MT" panose="020B0602020104020603" pitchFamily="34" charset="77"/>
              <a:cs typeface="Arial"/>
              <a:sym typeface="Arial"/>
            </a:endParaRPr>
          </a:p>
        </p:txBody>
      </p:sp>
      <p:pic>
        <p:nvPicPr>
          <p:cNvPr id="30" name="Picture 29" descr="Group of students working in library">
            <a:extLst>
              <a:ext uri="{FF2B5EF4-FFF2-40B4-BE49-F238E27FC236}">
                <a16:creationId xmlns:a16="http://schemas.microsoft.com/office/drawing/2014/main" id="{40DFEBA0-E8BE-E0D3-F2F3-C4866C30FE7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021804" y="1188167"/>
            <a:ext cx="6609029" cy="4401716"/>
          </a:xfrm>
          <a:prstGeom prst="rect">
            <a:avLst/>
          </a:prstGeom>
        </p:spPr>
      </p:pic>
      <p:pic>
        <p:nvPicPr>
          <p:cNvPr id="11" name="Picture 10" descr="Teacher and students in laboratory">
            <a:extLst>
              <a:ext uri="{FF2B5EF4-FFF2-40B4-BE49-F238E27FC236}">
                <a16:creationId xmlns:a16="http://schemas.microsoft.com/office/drawing/2014/main" id="{0CB7FB40-1618-B476-95DB-AFA9E81CD09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007947" y="1188168"/>
            <a:ext cx="6589879" cy="4393253"/>
          </a:xfrm>
          <a:prstGeom prst="rect">
            <a:avLst/>
          </a:prstGeom>
          <a:ln>
            <a:solidFill>
              <a:srgbClr val="C6C6CF"/>
            </a:solidFill>
          </a:ln>
          <a:effectLst>
            <a:outerShdw blurRad="50800" dist="38100" dir="2700000" sx="101000" sy="101000" algn="tl" rotWithShape="0">
              <a:prstClr val="black">
                <a:alpha val="40000"/>
              </a:prstClr>
            </a:outerShdw>
          </a:effectLst>
        </p:spPr>
      </p:pic>
    </p:spTree>
    <p:extLst>
      <p:ext uri="{BB962C8B-B14F-4D97-AF65-F5344CB8AC3E}">
        <p14:creationId xmlns:p14="http://schemas.microsoft.com/office/powerpoint/2010/main" val="11145105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5A5EA5F-07E3-1FF1-8AE3-FAAF5077CFD4}"/>
              </a:ext>
            </a:extLst>
          </p:cNvPr>
          <p:cNvSpPr/>
          <p:nvPr/>
        </p:nvSpPr>
        <p:spPr>
          <a:xfrm>
            <a:off x="1589413" y="2200966"/>
            <a:ext cx="346251" cy="3227071"/>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defRPr/>
            </a:pPr>
            <a:endParaRPr lang="en-US" sz="1351">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2D0A3509-A8D2-7783-2116-723D4DC0D8A8}"/>
              </a:ext>
            </a:extLst>
          </p:cNvPr>
          <p:cNvSpPr txBox="1"/>
          <p:nvPr/>
        </p:nvSpPr>
        <p:spPr>
          <a:xfrm>
            <a:off x="2501574" y="271788"/>
            <a:ext cx="7566660" cy="1615827"/>
          </a:xfrm>
          <a:prstGeom prst="rect">
            <a:avLst/>
          </a:prstGeom>
          <a:noFill/>
        </p:spPr>
        <p:txBody>
          <a:bodyPr wrap="square">
            <a:spAutoFit/>
          </a:bodyPr>
          <a:lstStyle/>
          <a:p>
            <a:pPr algn="ctr" defTabSz="342891">
              <a:defRPr/>
            </a:pPr>
            <a:r>
              <a:rPr lang="en-US" sz="3300" dirty="0">
                <a:solidFill>
                  <a:srgbClr val="000000"/>
                </a:solidFill>
                <a:latin typeface="Century Gothic" panose="020B0502020202020204" pitchFamily="34" charset="0"/>
                <a:cs typeface="Arial"/>
                <a:sym typeface="Arial"/>
              </a:rPr>
              <a:t>What’s my level of engagement? </a:t>
            </a:r>
            <a:endParaRPr lang="en-US" sz="3300" dirty="0">
              <a:solidFill>
                <a:prstClr val="black"/>
              </a:solidFill>
              <a:latin typeface="Century Gothic" panose="020B0502020202020204" pitchFamily="34" charset="0"/>
              <a:cs typeface="Arial"/>
              <a:sym typeface="Arial"/>
            </a:endParaRPr>
          </a:p>
          <a:p>
            <a:pPr defTabSz="342891">
              <a:defRPr/>
            </a:pPr>
            <a:br>
              <a:rPr lang="en-US" sz="3300" dirty="0">
                <a:solidFill>
                  <a:prstClr val="black"/>
                </a:solidFill>
                <a:latin typeface="Century Gothic" panose="020B0502020202020204" pitchFamily="34" charset="0"/>
                <a:cs typeface="Arial"/>
                <a:sym typeface="Arial"/>
              </a:rPr>
            </a:br>
            <a:endParaRPr lang="en-US" sz="3300" dirty="0">
              <a:solidFill>
                <a:prstClr val="black"/>
              </a:solidFill>
              <a:latin typeface="Century Gothic" panose="020B0502020202020204" pitchFamily="34" charset="0"/>
              <a:cs typeface="Arial"/>
              <a:sym typeface="Arial"/>
            </a:endParaRPr>
          </a:p>
        </p:txBody>
      </p:sp>
      <p:graphicFrame>
        <p:nvGraphicFramePr>
          <p:cNvPr id="6" name="Table 5">
            <a:extLst>
              <a:ext uri="{FF2B5EF4-FFF2-40B4-BE49-F238E27FC236}">
                <a16:creationId xmlns:a16="http://schemas.microsoft.com/office/drawing/2014/main" id="{F07FA8D5-D095-9571-E935-545B8FEC51A9}"/>
              </a:ext>
            </a:extLst>
          </p:cNvPr>
          <p:cNvGraphicFramePr>
            <a:graphicFrameLocks noGrp="1"/>
          </p:cNvGraphicFramePr>
          <p:nvPr/>
        </p:nvGraphicFramePr>
        <p:xfrm>
          <a:off x="1967225" y="2070411"/>
          <a:ext cx="8635363" cy="3717685"/>
        </p:xfrm>
        <a:graphic>
          <a:graphicData uri="http://schemas.openxmlformats.org/drawingml/2006/table">
            <a:tbl>
              <a:tblPr/>
              <a:tblGrid>
                <a:gridCol w="1439227">
                  <a:extLst>
                    <a:ext uri="{9D8B030D-6E8A-4147-A177-3AD203B41FA5}">
                      <a16:colId xmlns:a16="http://schemas.microsoft.com/office/drawing/2014/main" val="1378889187"/>
                    </a:ext>
                  </a:extLst>
                </a:gridCol>
                <a:gridCol w="1439227">
                  <a:extLst>
                    <a:ext uri="{9D8B030D-6E8A-4147-A177-3AD203B41FA5}">
                      <a16:colId xmlns:a16="http://schemas.microsoft.com/office/drawing/2014/main" val="1180008459"/>
                    </a:ext>
                  </a:extLst>
                </a:gridCol>
                <a:gridCol w="1439227">
                  <a:extLst>
                    <a:ext uri="{9D8B030D-6E8A-4147-A177-3AD203B41FA5}">
                      <a16:colId xmlns:a16="http://schemas.microsoft.com/office/drawing/2014/main" val="1777535911"/>
                    </a:ext>
                  </a:extLst>
                </a:gridCol>
                <a:gridCol w="1512564">
                  <a:extLst>
                    <a:ext uri="{9D8B030D-6E8A-4147-A177-3AD203B41FA5}">
                      <a16:colId xmlns:a16="http://schemas.microsoft.com/office/drawing/2014/main" val="3140313488"/>
                    </a:ext>
                  </a:extLst>
                </a:gridCol>
                <a:gridCol w="1365891">
                  <a:extLst>
                    <a:ext uri="{9D8B030D-6E8A-4147-A177-3AD203B41FA5}">
                      <a16:colId xmlns:a16="http://schemas.microsoft.com/office/drawing/2014/main" val="2211724166"/>
                    </a:ext>
                  </a:extLst>
                </a:gridCol>
                <a:gridCol w="1439227">
                  <a:extLst>
                    <a:ext uri="{9D8B030D-6E8A-4147-A177-3AD203B41FA5}">
                      <a16:colId xmlns:a16="http://schemas.microsoft.com/office/drawing/2014/main" val="256026612"/>
                    </a:ext>
                  </a:extLst>
                </a:gridCol>
              </a:tblGrid>
              <a:tr h="339173">
                <a:tc>
                  <a:txBody>
                    <a:bodyPr/>
                    <a:lstStyle/>
                    <a:p>
                      <a:pPr rtl="0" fontAlgn="t">
                        <a:spcBef>
                          <a:spcPts val="0"/>
                        </a:spcBef>
                        <a:spcAft>
                          <a:spcPts val="0"/>
                        </a:spcAft>
                      </a:pPr>
                      <a:r>
                        <a:rPr lang="en-US" sz="1300" b="1" i="0" u="none" strike="noStrike" dirty="0">
                          <a:solidFill>
                            <a:srgbClr val="FFFFFF"/>
                          </a:solidFill>
                          <a:effectLst/>
                          <a:latin typeface="Century Gothic" panose="020B0502020202020204" pitchFamily="34" charset="0"/>
                        </a:rPr>
                        <a:t>Disrupting</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B40"/>
                    </a:solidFill>
                  </a:tcPr>
                </a:tc>
                <a:tc>
                  <a:txBody>
                    <a:bodyPr/>
                    <a:lstStyle/>
                    <a:p>
                      <a:pPr rtl="0" fontAlgn="t">
                        <a:spcBef>
                          <a:spcPts val="0"/>
                        </a:spcBef>
                        <a:spcAft>
                          <a:spcPts val="0"/>
                        </a:spcAft>
                      </a:pPr>
                      <a:r>
                        <a:rPr lang="en-US" sz="1300" b="1" i="0" u="none" strike="noStrike" dirty="0">
                          <a:solidFill>
                            <a:srgbClr val="FFFFFF"/>
                          </a:solidFill>
                          <a:effectLst/>
                          <a:latin typeface="Century Gothic" panose="020B0502020202020204" pitchFamily="34" charset="0"/>
                        </a:rPr>
                        <a:t>Avoiding</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F5268"/>
                    </a:solidFill>
                  </a:tcPr>
                </a:tc>
                <a:tc>
                  <a:txBody>
                    <a:bodyPr/>
                    <a:lstStyle/>
                    <a:p>
                      <a:pPr rtl="0" fontAlgn="t">
                        <a:spcBef>
                          <a:spcPts val="0"/>
                        </a:spcBef>
                        <a:spcAft>
                          <a:spcPts val="0"/>
                        </a:spcAft>
                      </a:pPr>
                      <a:r>
                        <a:rPr lang="en-US" sz="1300" b="1" i="0" u="none" strike="noStrike" dirty="0">
                          <a:solidFill>
                            <a:srgbClr val="FFFFFF"/>
                          </a:solidFill>
                          <a:effectLst/>
                          <a:latin typeface="Century Gothic" panose="020B0502020202020204" pitchFamily="34" charset="0"/>
                        </a:rPr>
                        <a:t>Withdrawing</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28B7F"/>
                    </a:solidFill>
                  </a:tcPr>
                </a:tc>
                <a:tc>
                  <a:txBody>
                    <a:bodyPr/>
                    <a:lstStyle/>
                    <a:p>
                      <a:pPr rtl="0" fontAlgn="t">
                        <a:spcBef>
                          <a:spcPts val="0"/>
                        </a:spcBef>
                        <a:spcAft>
                          <a:spcPts val="0"/>
                        </a:spcAft>
                      </a:pPr>
                      <a:r>
                        <a:rPr lang="en-US" sz="1300" b="1" i="0" u="none" strike="noStrike" dirty="0">
                          <a:solidFill>
                            <a:srgbClr val="FFFFFF"/>
                          </a:solidFill>
                          <a:effectLst/>
                          <a:latin typeface="Century Gothic" panose="020B0502020202020204" pitchFamily="34" charset="0"/>
                        </a:rPr>
                        <a:t>Participating</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B63D"/>
                    </a:solidFill>
                  </a:tcPr>
                </a:tc>
                <a:tc>
                  <a:txBody>
                    <a:bodyPr/>
                    <a:lstStyle/>
                    <a:p>
                      <a:pPr rtl="0" fontAlgn="t">
                        <a:spcBef>
                          <a:spcPts val="0"/>
                        </a:spcBef>
                        <a:spcAft>
                          <a:spcPts val="0"/>
                        </a:spcAft>
                      </a:pPr>
                      <a:r>
                        <a:rPr lang="en-US" sz="1300" b="1" i="0" u="none" strike="noStrike" dirty="0">
                          <a:solidFill>
                            <a:srgbClr val="FFFFFF"/>
                          </a:solidFill>
                          <a:effectLst/>
                          <a:latin typeface="Century Gothic" panose="020B0502020202020204" pitchFamily="34" charset="0"/>
                        </a:rPr>
                        <a:t>Investing </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AE24"/>
                    </a:solidFill>
                  </a:tcPr>
                </a:tc>
                <a:tc>
                  <a:txBody>
                    <a:bodyPr/>
                    <a:lstStyle/>
                    <a:p>
                      <a:pPr rtl="0" fontAlgn="t">
                        <a:spcBef>
                          <a:spcPts val="0"/>
                        </a:spcBef>
                        <a:spcAft>
                          <a:spcPts val="0"/>
                        </a:spcAft>
                      </a:pPr>
                      <a:r>
                        <a:rPr lang="en-US" sz="1300" b="1" i="0" u="none" strike="noStrike" dirty="0">
                          <a:solidFill>
                            <a:srgbClr val="FFFFFF"/>
                          </a:solidFill>
                          <a:effectLst/>
                          <a:latin typeface="Century Gothic" panose="020B0502020202020204" pitchFamily="34" charset="0"/>
                        </a:rPr>
                        <a:t>Driving </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4731"/>
                    </a:solidFill>
                  </a:tcPr>
                </a:tc>
                <a:extLst>
                  <a:ext uri="{0D108BD9-81ED-4DB2-BD59-A6C34878D82A}">
                    <a16:rowId xmlns:a16="http://schemas.microsoft.com/office/drawing/2014/main" val="1121513656"/>
                  </a:ext>
                </a:extLst>
              </a:tr>
              <a:tr h="1237760">
                <a:tc>
                  <a:txBody>
                    <a:bodyPr/>
                    <a:lstStyle/>
                    <a:p>
                      <a:pPr rtl="0" fontAlgn="t">
                        <a:spcBef>
                          <a:spcPts val="0"/>
                        </a:spcBef>
                        <a:spcAft>
                          <a:spcPts val="0"/>
                        </a:spcAft>
                      </a:pPr>
                      <a:r>
                        <a:rPr lang="en-US" sz="1100" b="0" i="0" u="none" strike="noStrike" dirty="0">
                          <a:solidFill>
                            <a:srgbClr val="000000"/>
                          </a:solidFill>
                          <a:effectLst/>
                          <a:latin typeface="Century Gothic" panose="020B0502020202020204" pitchFamily="34" charset="0"/>
                        </a:rPr>
                        <a:t>Distracting others</a:t>
                      </a:r>
                      <a:endParaRPr lang="en-US" sz="1100" dirty="0">
                        <a:effectLst/>
                      </a:endParaRPr>
                    </a:p>
                    <a:p>
                      <a:pPr rtl="0" fontAlgn="t">
                        <a:spcBef>
                          <a:spcPts val="0"/>
                        </a:spcBef>
                        <a:spcAft>
                          <a:spcPts val="0"/>
                        </a:spcAft>
                      </a:pPr>
                      <a:br>
                        <a:rPr lang="en-US" sz="1100" dirty="0">
                          <a:effectLst/>
                        </a:rPr>
                      </a:br>
                      <a:r>
                        <a:rPr lang="en-US" sz="1100" b="0" i="0" u="none" strike="noStrike" dirty="0">
                          <a:solidFill>
                            <a:srgbClr val="000000"/>
                          </a:solidFill>
                          <a:effectLst/>
                          <a:latin typeface="Century Gothic" panose="020B0502020202020204" pitchFamily="34" charset="0"/>
                        </a:rPr>
                        <a:t>Disrupting the learning</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a:solidFill>
                            <a:srgbClr val="000000"/>
                          </a:solidFill>
                          <a:effectLst/>
                          <a:latin typeface="Century Gothic" panose="020B0502020202020204" pitchFamily="34" charset="0"/>
                        </a:rPr>
                        <a:t>Looking for ways to avoid work</a:t>
                      </a:r>
                      <a:endParaRPr lang="en-US" sz="1100" dirty="0">
                        <a:effectLst/>
                      </a:endParaRPr>
                    </a:p>
                    <a:p>
                      <a:pPr rtl="0" fontAlgn="t">
                        <a:spcBef>
                          <a:spcPts val="0"/>
                        </a:spcBef>
                        <a:spcAft>
                          <a:spcPts val="0"/>
                        </a:spcAft>
                      </a:pPr>
                      <a:br>
                        <a:rPr lang="en-US" sz="1100" dirty="0">
                          <a:effectLst/>
                        </a:rPr>
                      </a:br>
                      <a:r>
                        <a:rPr lang="en-US" sz="1100" b="0" i="0" u="none" strike="noStrike" dirty="0">
                          <a:solidFill>
                            <a:srgbClr val="000000"/>
                          </a:solidFill>
                          <a:effectLst/>
                          <a:latin typeface="Century Gothic" panose="020B0502020202020204" pitchFamily="34" charset="0"/>
                        </a:rPr>
                        <a:t>Off-task behavior</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a:solidFill>
                            <a:srgbClr val="000000"/>
                          </a:solidFill>
                          <a:effectLst/>
                          <a:latin typeface="Century Gothic" panose="020B0502020202020204" pitchFamily="34" charset="0"/>
                        </a:rPr>
                        <a:t>Being distracted</a:t>
                      </a:r>
                      <a:endParaRPr lang="en-US" sz="1100">
                        <a:effectLst/>
                      </a:endParaRPr>
                    </a:p>
                    <a:p>
                      <a:pPr rtl="0" fontAlgn="t">
                        <a:spcBef>
                          <a:spcPts val="0"/>
                        </a:spcBef>
                        <a:spcAft>
                          <a:spcPts val="0"/>
                        </a:spcAft>
                      </a:pPr>
                      <a:br>
                        <a:rPr lang="en-US" sz="1100">
                          <a:effectLst/>
                        </a:rPr>
                      </a:br>
                      <a:r>
                        <a:rPr lang="en-US" sz="1100" b="0" i="0" u="none" strike="noStrike">
                          <a:solidFill>
                            <a:srgbClr val="000000"/>
                          </a:solidFill>
                          <a:effectLst/>
                          <a:latin typeface="Century Gothic" panose="020B0502020202020204" pitchFamily="34" charset="0"/>
                        </a:rPr>
                        <a:t>Physically separating from the group</a:t>
                      </a:r>
                      <a:endParaRPr lang="en-US" sz="110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a:solidFill>
                            <a:srgbClr val="000000"/>
                          </a:solidFill>
                          <a:effectLst/>
                          <a:latin typeface="Century Gothic" panose="020B0502020202020204" pitchFamily="34" charset="0"/>
                        </a:rPr>
                        <a:t>Doing work</a:t>
                      </a:r>
                      <a:endParaRPr lang="en-US" sz="1100" dirty="0">
                        <a:effectLst/>
                      </a:endParaRPr>
                    </a:p>
                    <a:p>
                      <a:pPr rtl="0" fontAlgn="t">
                        <a:spcBef>
                          <a:spcPts val="0"/>
                        </a:spcBef>
                        <a:spcAft>
                          <a:spcPts val="0"/>
                        </a:spcAft>
                      </a:pPr>
                      <a:br>
                        <a:rPr lang="en-US" sz="1100" dirty="0">
                          <a:effectLst/>
                        </a:rPr>
                      </a:br>
                      <a:r>
                        <a:rPr lang="en-US" sz="1100" b="0" i="0" u="none" strike="noStrike" dirty="0">
                          <a:solidFill>
                            <a:srgbClr val="000000"/>
                          </a:solidFill>
                          <a:effectLst/>
                          <a:latin typeface="Century Gothic" panose="020B0502020202020204" pitchFamily="34" charset="0"/>
                        </a:rPr>
                        <a:t>Paying attention</a:t>
                      </a:r>
                      <a:endParaRPr lang="en-US" sz="1100" dirty="0">
                        <a:effectLst/>
                      </a:endParaRPr>
                    </a:p>
                    <a:p>
                      <a:pPr rtl="0" fontAlgn="t">
                        <a:spcBef>
                          <a:spcPts val="0"/>
                        </a:spcBef>
                        <a:spcAft>
                          <a:spcPts val="0"/>
                        </a:spcAft>
                      </a:pPr>
                      <a:br>
                        <a:rPr lang="en-US" sz="1100" dirty="0">
                          <a:effectLst/>
                        </a:rPr>
                      </a:br>
                      <a:r>
                        <a:rPr lang="en-US" sz="1100" b="0" i="0" u="none" strike="noStrike" dirty="0">
                          <a:solidFill>
                            <a:srgbClr val="000000"/>
                          </a:solidFill>
                          <a:effectLst/>
                          <a:latin typeface="Century Gothic" panose="020B0502020202020204" pitchFamily="34" charset="0"/>
                        </a:rPr>
                        <a:t>Responding to questions </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a:solidFill>
                            <a:srgbClr val="000000"/>
                          </a:solidFill>
                          <a:effectLst/>
                          <a:latin typeface="Century Gothic" panose="020B0502020202020204" pitchFamily="34" charset="0"/>
                        </a:rPr>
                        <a:t>Asking questions</a:t>
                      </a:r>
                      <a:endParaRPr lang="en-US" sz="1100">
                        <a:effectLst/>
                      </a:endParaRPr>
                    </a:p>
                    <a:p>
                      <a:pPr rtl="0" fontAlgn="t">
                        <a:spcBef>
                          <a:spcPts val="0"/>
                        </a:spcBef>
                        <a:spcAft>
                          <a:spcPts val="0"/>
                        </a:spcAft>
                      </a:pPr>
                      <a:br>
                        <a:rPr lang="en-US" sz="1100">
                          <a:effectLst/>
                        </a:rPr>
                      </a:br>
                      <a:r>
                        <a:rPr lang="en-US" sz="1100" b="0" i="0" u="none" strike="noStrike">
                          <a:solidFill>
                            <a:srgbClr val="000000"/>
                          </a:solidFill>
                          <a:effectLst/>
                          <a:latin typeface="Century Gothic" panose="020B0502020202020204" pitchFamily="34" charset="0"/>
                        </a:rPr>
                        <a:t>Feeling like what you are learning is important </a:t>
                      </a:r>
                      <a:endParaRPr lang="en-US" sz="110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b="0" i="0" u="none" strike="noStrike" dirty="0">
                          <a:solidFill>
                            <a:srgbClr val="000000"/>
                          </a:solidFill>
                          <a:effectLst/>
                          <a:latin typeface="Century Gothic" panose="020B0502020202020204" pitchFamily="34" charset="0"/>
                        </a:rPr>
                        <a:t>Setting goals</a:t>
                      </a:r>
                      <a:endParaRPr lang="en-US" sz="1100" dirty="0">
                        <a:effectLst/>
                      </a:endParaRPr>
                    </a:p>
                    <a:p>
                      <a:pPr rtl="0" fontAlgn="t">
                        <a:spcBef>
                          <a:spcPts val="0"/>
                        </a:spcBef>
                        <a:spcAft>
                          <a:spcPts val="0"/>
                        </a:spcAft>
                      </a:pPr>
                      <a:br>
                        <a:rPr lang="en-US" sz="1100" dirty="0">
                          <a:effectLst/>
                        </a:rPr>
                      </a:br>
                      <a:r>
                        <a:rPr lang="en-US" sz="1100" b="0" i="0" u="none" strike="noStrike" dirty="0">
                          <a:solidFill>
                            <a:srgbClr val="000000"/>
                          </a:solidFill>
                          <a:effectLst/>
                          <a:latin typeface="Century Gothic" panose="020B0502020202020204" pitchFamily="34" charset="0"/>
                        </a:rPr>
                        <a:t>Seeking feedback</a:t>
                      </a:r>
                      <a:endParaRPr lang="en-US" sz="1100" dirty="0">
                        <a:effectLst/>
                      </a:endParaRPr>
                    </a:p>
                    <a:p>
                      <a:pPr rtl="0" fontAlgn="t">
                        <a:spcBef>
                          <a:spcPts val="0"/>
                        </a:spcBef>
                        <a:spcAft>
                          <a:spcPts val="0"/>
                        </a:spcAft>
                      </a:pPr>
                      <a:br>
                        <a:rPr lang="en-US" sz="1100" dirty="0">
                          <a:effectLst/>
                        </a:rPr>
                      </a:br>
                      <a:r>
                        <a:rPr lang="en-US" sz="1100" b="0" i="0" u="none" strike="noStrike" dirty="0">
                          <a:solidFill>
                            <a:srgbClr val="000000"/>
                          </a:solidFill>
                          <a:effectLst/>
                          <a:latin typeface="Century Gothic" panose="020B0502020202020204" pitchFamily="34" charset="0"/>
                        </a:rPr>
                        <a:t>self-assessment</a:t>
                      </a:r>
                      <a:endParaRPr lang="en-US" sz="1100" dirty="0">
                        <a:effectLst/>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944948"/>
                  </a:ext>
                </a:extLst>
              </a:tr>
              <a:tr h="1466812">
                <a:tc>
                  <a:txBody>
                    <a:bodyPr/>
                    <a:lstStyle/>
                    <a:p>
                      <a:pPr rtl="0" fontAlgn="t">
                        <a:spcBef>
                          <a:spcPts val="0"/>
                        </a:spcBef>
                        <a:spcAft>
                          <a:spcPts val="0"/>
                        </a:spcAft>
                      </a:pPr>
                      <a:r>
                        <a:rPr lang="en-US" sz="1100" dirty="0">
                          <a:effectLst/>
                          <a:latin typeface="Century Gothic" panose="020B0502020202020204" pitchFamily="34" charset="0"/>
                        </a:rPr>
                        <a:t>Arguing with peers </a:t>
                      </a:r>
                    </a:p>
                    <a:p>
                      <a:pPr rtl="0" fontAlgn="t">
                        <a:spcBef>
                          <a:spcPts val="0"/>
                        </a:spcBef>
                        <a:spcAft>
                          <a:spcPts val="0"/>
                        </a:spcAft>
                      </a:pPr>
                      <a:endParaRPr lang="en-US" sz="1100" dirty="0">
                        <a:effectLst/>
                        <a:latin typeface="Century Gothic" panose="020B0502020202020204" pitchFamily="34" charset="0"/>
                      </a:endParaRPr>
                    </a:p>
                    <a:p>
                      <a:pPr rtl="0" fontAlgn="t">
                        <a:spcBef>
                          <a:spcPts val="0"/>
                        </a:spcBef>
                        <a:spcAft>
                          <a:spcPts val="0"/>
                        </a:spcAft>
                      </a:pPr>
                      <a:r>
                        <a:rPr lang="en-US" sz="1100" dirty="0">
                          <a:effectLst/>
                          <a:latin typeface="Century Gothic" panose="020B0502020202020204" pitchFamily="34" charset="0"/>
                        </a:rPr>
                        <a:t>Trying to distract</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dirty="0">
                          <a:effectLst/>
                          <a:latin typeface="Century Gothic" panose="020B0502020202020204" pitchFamily="34" charset="0"/>
                        </a:rPr>
                        <a:t>Looking busy to avoid work </a:t>
                      </a:r>
                    </a:p>
                    <a:p>
                      <a:pPr rtl="0" fontAlgn="t">
                        <a:spcBef>
                          <a:spcPts val="0"/>
                        </a:spcBef>
                        <a:spcAft>
                          <a:spcPts val="0"/>
                        </a:spcAft>
                      </a:pPr>
                      <a:endParaRPr lang="en-US" sz="1100" dirty="0">
                        <a:effectLst/>
                        <a:latin typeface="Century Gothic" panose="020B0502020202020204" pitchFamily="34" charset="0"/>
                      </a:endParaRPr>
                    </a:p>
                    <a:p>
                      <a:pPr rtl="0" fontAlgn="t">
                        <a:spcBef>
                          <a:spcPts val="0"/>
                        </a:spcBef>
                        <a:spcAft>
                          <a:spcPts val="0"/>
                        </a:spcAft>
                      </a:pPr>
                      <a:r>
                        <a:rPr lang="en-US" sz="1100" dirty="0">
                          <a:effectLst/>
                          <a:latin typeface="Century Gothic" panose="020B0502020202020204" pitchFamily="34" charset="0"/>
                        </a:rPr>
                        <a:t>Finding reasons to leave the group </a:t>
                      </a:r>
                    </a:p>
                    <a:p>
                      <a:pPr rtl="0" fontAlgn="t">
                        <a:spcBef>
                          <a:spcPts val="0"/>
                        </a:spcBef>
                        <a:spcAft>
                          <a:spcPts val="0"/>
                        </a:spcAft>
                      </a:pPr>
                      <a:endParaRPr lang="en-US" sz="1100" dirty="0">
                        <a:effectLst/>
                        <a:latin typeface="Century Gothic" panose="020B0502020202020204" pitchFamily="34" charset="0"/>
                      </a:endParaRPr>
                    </a:p>
                    <a:p>
                      <a:pPr rtl="0" fontAlgn="t">
                        <a:spcBef>
                          <a:spcPts val="0"/>
                        </a:spcBef>
                        <a:spcAft>
                          <a:spcPts val="0"/>
                        </a:spcAft>
                      </a:pPr>
                      <a:endParaRPr lang="en-US" sz="1100" dirty="0">
                        <a:effectLst/>
                        <a:latin typeface="Century Gothic" panose="020B0502020202020204" pitchFamily="34" charset="0"/>
                      </a:endParaRP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dirty="0">
                          <a:effectLst/>
                          <a:latin typeface="Century Gothic" panose="020B0502020202020204" pitchFamily="34" charset="0"/>
                        </a:rPr>
                        <a:t>Sitting with the group, but interacting with the group</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dirty="0">
                          <a:effectLst/>
                          <a:latin typeface="Century Gothic" panose="020B0502020202020204" pitchFamily="34" charset="0"/>
                        </a:rPr>
                        <a:t>Working with others when directed to do so </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dirty="0">
                          <a:effectLst/>
                          <a:latin typeface="Century Gothic" panose="020B0502020202020204" pitchFamily="34" charset="0"/>
                        </a:rPr>
                        <a:t>Sharing ideas and thinking with peers. </a:t>
                      </a:r>
                    </a:p>
                    <a:p>
                      <a:pPr rtl="0" fontAlgn="t">
                        <a:spcBef>
                          <a:spcPts val="0"/>
                        </a:spcBef>
                        <a:spcAft>
                          <a:spcPts val="0"/>
                        </a:spcAft>
                      </a:pPr>
                      <a:endParaRPr lang="en-US" sz="1100" dirty="0">
                        <a:effectLst/>
                        <a:latin typeface="Century Gothic" panose="020B0502020202020204" pitchFamily="34" charset="0"/>
                      </a:endParaRPr>
                    </a:p>
                    <a:p>
                      <a:pPr rtl="0" fontAlgn="t">
                        <a:spcBef>
                          <a:spcPts val="0"/>
                        </a:spcBef>
                        <a:spcAft>
                          <a:spcPts val="0"/>
                        </a:spcAft>
                      </a:pPr>
                      <a:r>
                        <a:rPr lang="en-US" sz="1100" dirty="0">
                          <a:effectLst/>
                          <a:latin typeface="Century Gothic" panose="020B0502020202020204" pitchFamily="34" charset="0"/>
                        </a:rPr>
                        <a:t>Following shared interests</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100" dirty="0">
                          <a:effectLst/>
                          <a:latin typeface="Century Gothic" panose="020B0502020202020204" pitchFamily="34" charset="0"/>
                        </a:rPr>
                        <a:t>Collaborating with others towards a shared goal </a:t>
                      </a:r>
                    </a:p>
                    <a:p>
                      <a:pPr rtl="0" fontAlgn="t">
                        <a:spcBef>
                          <a:spcPts val="0"/>
                        </a:spcBef>
                        <a:spcAft>
                          <a:spcPts val="0"/>
                        </a:spcAft>
                      </a:pPr>
                      <a:endParaRPr lang="en-US" sz="1100" dirty="0">
                        <a:effectLst/>
                        <a:latin typeface="Century Gothic" panose="020B0502020202020204" pitchFamily="34" charset="0"/>
                      </a:endParaRPr>
                    </a:p>
                    <a:p>
                      <a:pPr rtl="0" fontAlgn="t">
                        <a:spcBef>
                          <a:spcPts val="0"/>
                        </a:spcBef>
                        <a:spcAft>
                          <a:spcPts val="0"/>
                        </a:spcAft>
                      </a:pPr>
                      <a:r>
                        <a:rPr lang="en-US" sz="1100" dirty="0">
                          <a:effectLst/>
                          <a:latin typeface="Century Gothic" panose="020B0502020202020204" pitchFamily="34" charset="0"/>
                        </a:rPr>
                        <a:t>Challenging each other to drive improvement </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9292115"/>
                  </a:ext>
                </a:extLst>
              </a:tr>
              <a:tr h="673940">
                <a:tc gridSpan="3">
                  <a:txBody>
                    <a:bodyPr/>
                    <a:lstStyle/>
                    <a:p>
                      <a:pPr rtl="0" fontAlgn="t">
                        <a:spcBef>
                          <a:spcPts val="0"/>
                        </a:spcBef>
                        <a:spcAft>
                          <a:spcPts val="0"/>
                        </a:spcAft>
                      </a:pPr>
                      <a:r>
                        <a:rPr lang="en-US" sz="800" i="1" dirty="0">
                          <a:effectLst/>
                          <a:latin typeface="Century Gothic" panose="020B0502020202020204" pitchFamily="34" charset="0"/>
                        </a:rPr>
                        <a:t>What goals might the teacher have for engagement in the learning experience? </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hMerge="1">
                  <a:txBody>
                    <a:bodyPr/>
                    <a:lstStyle/>
                    <a:p>
                      <a:pPr rtl="0" fontAlgn="t">
                        <a:spcBef>
                          <a:spcPts val="0"/>
                        </a:spcBef>
                        <a:spcAft>
                          <a:spcPts val="0"/>
                        </a:spcAft>
                      </a:pPr>
                      <a:endParaRPr lang="en-US" sz="1400" dirty="0">
                        <a:effectLst/>
                        <a:latin typeface="Century Gothic" panose="020B0502020202020204" pitchFamily="34" charset="0"/>
                      </a:endParaRPr>
                    </a:p>
                  </a:txBody>
                  <a:tcPr marL="63500" marR="63500"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0" fontAlgn="t">
                        <a:spcBef>
                          <a:spcPts val="0"/>
                        </a:spcBef>
                        <a:spcAft>
                          <a:spcPts val="0"/>
                        </a:spcAft>
                      </a:pPr>
                      <a:endParaRPr lang="en-US" sz="1400" dirty="0">
                        <a:effectLst/>
                        <a:latin typeface="Century Gothic" panose="020B0502020202020204" pitchFamily="34" charset="0"/>
                      </a:endParaRPr>
                    </a:p>
                  </a:txBody>
                  <a:tcPr marL="63500" marR="63500" marT="63500" marB="635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800" i="1" dirty="0">
                          <a:effectLst/>
                          <a:latin typeface="Century Gothic" panose="020B0502020202020204" pitchFamily="34" charset="0"/>
                        </a:rPr>
                        <a:t>I want them to follow my lead and complete certain tasks. </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rtl="0" fontAlgn="t">
                        <a:spcBef>
                          <a:spcPts val="0"/>
                        </a:spcBef>
                        <a:spcAft>
                          <a:spcPts val="0"/>
                        </a:spcAft>
                      </a:pPr>
                      <a:r>
                        <a:rPr lang="en-US" sz="800" i="1" dirty="0">
                          <a:effectLst/>
                          <a:latin typeface="Century Gothic" panose="020B0502020202020204" pitchFamily="34" charset="0"/>
                        </a:rPr>
                        <a:t>I want them to be interested in learning and actively involved in the process. </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rtl="0" fontAlgn="t">
                        <a:spcBef>
                          <a:spcPts val="0"/>
                        </a:spcBef>
                        <a:spcAft>
                          <a:spcPts val="0"/>
                        </a:spcAft>
                      </a:pPr>
                      <a:r>
                        <a:rPr lang="en-US" sz="800" i="1" dirty="0">
                          <a:effectLst/>
                          <a:latin typeface="Century Gothic" panose="020B0502020202020204" pitchFamily="34" charset="0"/>
                        </a:rPr>
                        <a:t>I want them to be proactive and collaborative learners. </a:t>
                      </a:r>
                    </a:p>
                  </a:txBody>
                  <a:tcPr marL="47625" marR="47625" marT="47625" marB="47625">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61153639"/>
                  </a:ext>
                </a:extLst>
              </a:tr>
            </a:tbl>
          </a:graphicData>
        </a:graphic>
      </p:graphicFrame>
      <p:sp>
        <p:nvSpPr>
          <p:cNvPr id="7" name="Rectangle 1">
            <a:extLst>
              <a:ext uri="{FF2B5EF4-FFF2-40B4-BE49-F238E27FC236}">
                <a16:creationId xmlns:a16="http://schemas.microsoft.com/office/drawing/2014/main" id="{87614A22-DAB7-D142-CB97-2311CEB3B055}"/>
              </a:ext>
            </a:extLst>
          </p:cNvPr>
          <p:cNvSpPr>
            <a:spLocks noChangeArrowheads="1"/>
          </p:cNvSpPr>
          <p:nvPr/>
        </p:nvSpPr>
        <p:spPr bwMode="auto">
          <a:xfrm>
            <a:off x="3852864" y="2778469"/>
            <a:ext cx="138564" cy="277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1" rIns="68580" bIns="34291" numCol="1" anchor="ctr" anchorCtr="0" compatLnSpc="1">
            <a:prstTxWarp prst="textNoShape">
              <a:avLst/>
            </a:prstTxWarp>
            <a:spAutoFit/>
          </a:bodyPr>
          <a:lstStyle/>
          <a:p>
            <a:pPr defTabSz="342891">
              <a:defRPr/>
            </a:pPr>
            <a:endParaRPr lang="en-US" sz="1351">
              <a:solidFill>
                <a:prstClr val="black"/>
              </a:solidFill>
              <a:latin typeface="Calibri" panose="020F0502020204030204"/>
              <a:cs typeface="Arial"/>
              <a:sym typeface="Arial"/>
            </a:endParaRPr>
          </a:p>
        </p:txBody>
      </p:sp>
      <p:sp>
        <p:nvSpPr>
          <p:cNvPr id="9" name="TextBox 8">
            <a:extLst>
              <a:ext uri="{FF2B5EF4-FFF2-40B4-BE49-F238E27FC236}">
                <a16:creationId xmlns:a16="http://schemas.microsoft.com/office/drawing/2014/main" id="{EDE43AB6-3B96-0B1E-A709-BEC72D8E2C70}"/>
              </a:ext>
            </a:extLst>
          </p:cNvPr>
          <p:cNvSpPr txBox="1"/>
          <p:nvPr/>
        </p:nvSpPr>
        <p:spPr>
          <a:xfrm>
            <a:off x="1740157" y="6146910"/>
            <a:ext cx="4326255" cy="461665"/>
          </a:xfrm>
          <a:prstGeom prst="rect">
            <a:avLst/>
          </a:prstGeom>
          <a:solidFill>
            <a:srgbClr val="0A3E57">
              <a:alpha val="38824"/>
            </a:srgbClr>
          </a:solidFill>
          <a:ln>
            <a:solidFill>
              <a:schemeClr val="tx1"/>
            </a:solidFill>
          </a:ln>
        </p:spPr>
        <p:txBody>
          <a:bodyPr wrap="square">
            <a:spAutoFit/>
          </a:bodyPr>
          <a:lstStyle/>
          <a:p>
            <a:pPr algn="ctr" defTabSz="342891">
              <a:defRPr/>
            </a:pPr>
            <a:r>
              <a:rPr lang="en-US" sz="2400" b="1" dirty="0">
                <a:solidFill>
                  <a:prstClr val="black"/>
                </a:solidFill>
                <a:latin typeface="Century Gothic" panose="020B0502020202020204" pitchFamily="34" charset="0"/>
                <a:cs typeface="Arial"/>
                <a:sym typeface="Arial"/>
              </a:rPr>
              <a:t>Disengagement </a:t>
            </a:r>
            <a:endParaRPr lang="en-US" sz="2400" dirty="0">
              <a:solidFill>
                <a:prstClr val="black"/>
              </a:solidFill>
              <a:latin typeface="Calibri" panose="020F0502020204030204"/>
              <a:cs typeface="Arial"/>
              <a:sym typeface="Arial"/>
            </a:endParaRPr>
          </a:p>
        </p:txBody>
      </p:sp>
      <p:sp>
        <p:nvSpPr>
          <p:cNvPr id="15" name="TextBox 14">
            <a:extLst>
              <a:ext uri="{FF2B5EF4-FFF2-40B4-BE49-F238E27FC236}">
                <a16:creationId xmlns:a16="http://schemas.microsoft.com/office/drawing/2014/main" id="{A4B8A5BA-F577-527F-A97D-C5FADA1FB96C}"/>
              </a:ext>
            </a:extLst>
          </p:cNvPr>
          <p:cNvSpPr txBox="1"/>
          <p:nvPr/>
        </p:nvSpPr>
        <p:spPr>
          <a:xfrm>
            <a:off x="6125592" y="6124552"/>
            <a:ext cx="4309112" cy="461665"/>
          </a:xfrm>
          <a:prstGeom prst="rect">
            <a:avLst/>
          </a:prstGeom>
          <a:solidFill>
            <a:srgbClr val="FCCB0C">
              <a:alpha val="40392"/>
            </a:srgbClr>
          </a:solidFill>
          <a:ln>
            <a:solidFill>
              <a:schemeClr val="tx1"/>
            </a:solidFill>
          </a:ln>
        </p:spPr>
        <p:txBody>
          <a:bodyPr wrap="square">
            <a:spAutoFit/>
          </a:bodyPr>
          <a:lstStyle/>
          <a:p>
            <a:pPr algn="ctr" defTabSz="342891">
              <a:defRPr/>
            </a:pPr>
            <a:r>
              <a:rPr lang="en-US" sz="2400" b="1" dirty="0">
                <a:solidFill>
                  <a:prstClr val="black"/>
                </a:solidFill>
                <a:latin typeface="Century Gothic" panose="020B0502020202020204" pitchFamily="34" charset="0"/>
                <a:cs typeface="Arial"/>
                <a:sym typeface="Arial"/>
              </a:rPr>
              <a:t>Engagement</a:t>
            </a:r>
            <a:endParaRPr lang="en-US" sz="2400" dirty="0">
              <a:solidFill>
                <a:prstClr val="black"/>
              </a:solidFill>
              <a:latin typeface="Calibri" panose="020F0502020204030204"/>
              <a:cs typeface="Arial"/>
              <a:sym typeface="Arial"/>
            </a:endParaRPr>
          </a:p>
        </p:txBody>
      </p:sp>
      <p:sp>
        <p:nvSpPr>
          <p:cNvPr id="8" name="TextBox 7">
            <a:extLst>
              <a:ext uri="{FF2B5EF4-FFF2-40B4-BE49-F238E27FC236}">
                <a16:creationId xmlns:a16="http://schemas.microsoft.com/office/drawing/2014/main" id="{06B2DFC6-CA53-1CBC-68FD-86AB548FBBF6}"/>
              </a:ext>
            </a:extLst>
          </p:cNvPr>
          <p:cNvSpPr txBox="1"/>
          <p:nvPr/>
        </p:nvSpPr>
        <p:spPr>
          <a:xfrm>
            <a:off x="1654080" y="1613813"/>
            <a:ext cx="811531" cy="277636"/>
          </a:xfrm>
          <a:prstGeom prst="rect">
            <a:avLst/>
          </a:prstGeom>
          <a:solidFill>
            <a:schemeClr val="bg1"/>
          </a:solidFill>
        </p:spPr>
        <p:txBody>
          <a:bodyPr vert="horz" wrap="square" lIns="68580" tIns="34291" rIns="68580" bIns="34291" rtlCol="0" anchor="t" anchorCtr="0">
            <a:noAutofit/>
          </a:bodyPr>
          <a:lstStyle/>
          <a:p>
            <a:pPr defTabSz="342891">
              <a:defRPr/>
            </a:pPr>
            <a:r>
              <a:rPr lang="en-US" sz="1500" dirty="0">
                <a:solidFill>
                  <a:prstClr val="black"/>
                </a:solidFill>
                <a:latin typeface="Century Gothic" panose="020B0502020202020204" pitchFamily="34" charset="0"/>
                <a:cs typeface="Arial"/>
                <a:sym typeface="Arial"/>
              </a:rPr>
              <a:t>Active</a:t>
            </a:r>
          </a:p>
        </p:txBody>
      </p:sp>
      <p:sp>
        <p:nvSpPr>
          <p:cNvPr id="13" name="TextBox 12">
            <a:extLst>
              <a:ext uri="{FF2B5EF4-FFF2-40B4-BE49-F238E27FC236}">
                <a16:creationId xmlns:a16="http://schemas.microsoft.com/office/drawing/2014/main" id="{62024257-BF4E-C955-DF21-40B505AE4D60}"/>
              </a:ext>
            </a:extLst>
          </p:cNvPr>
          <p:cNvSpPr txBox="1"/>
          <p:nvPr/>
        </p:nvSpPr>
        <p:spPr>
          <a:xfrm>
            <a:off x="9501965" y="1663959"/>
            <a:ext cx="811531" cy="277636"/>
          </a:xfrm>
          <a:prstGeom prst="rect">
            <a:avLst/>
          </a:prstGeom>
          <a:solidFill>
            <a:schemeClr val="bg1"/>
          </a:solidFill>
        </p:spPr>
        <p:txBody>
          <a:bodyPr vert="horz" wrap="square" lIns="68580" tIns="34291" rIns="68580" bIns="34291" rtlCol="0" anchor="t" anchorCtr="0">
            <a:noAutofit/>
          </a:bodyPr>
          <a:lstStyle/>
          <a:p>
            <a:pPr defTabSz="342891">
              <a:defRPr/>
            </a:pPr>
            <a:r>
              <a:rPr lang="en-US" sz="1500" dirty="0">
                <a:solidFill>
                  <a:prstClr val="black"/>
                </a:solidFill>
                <a:latin typeface="Century Gothic" panose="020B0502020202020204" pitchFamily="34" charset="0"/>
                <a:cs typeface="Arial"/>
                <a:sym typeface="Arial"/>
              </a:rPr>
              <a:t>Active</a:t>
            </a:r>
          </a:p>
        </p:txBody>
      </p:sp>
      <p:sp>
        <p:nvSpPr>
          <p:cNvPr id="16" name="TextBox 15">
            <a:extLst>
              <a:ext uri="{FF2B5EF4-FFF2-40B4-BE49-F238E27FC236}">
                <a16:creationId xmlns:a16="http://schemas.microsoft.com/office/drawing/2014/main" id="{04C8FB3B-33FF-2111-6941-71071F403FA6}"/>
              </a:ext>
            </a:extLst>
          </p:cNvPr>
          <p:cNvSpPr txBox="1"/>
          <p:nvPr/>
        </p:nvSpPr>
        <p:spPr>
          <a:xfrm>
            <a:off x="5553255" y="1641512"/>
            <a:ext cx="861536" cy="300210"/>
          </a:xfrm>
          <a:prstGeom prst="rect">
            <a:avLst/>
          </a:prstGeom>
          <a:solidFill>
            <a:schemeClr val="bg1"/>
          </a:solidFill>
        </p:spPr>
        <p:txBody>
          <a:bodyPr wrap="square">
            <a:spAutoFit/>
          </a:bodyPr>
          <a:lstStyle/>
          <a:p>
            <a:pPr defTabSz="342891">
              <a:defRPr/>
            </a:pPr>
            <a:r>
              <a:rPr lang="en-US" sz="1351" dirty="0">
                <a:solidFill>
                  <a:prstClr val="black"/>
                </a:solidFill>
                <a:latin typeface="Century Gothic" panose="020B0502020202020204" pitchFamily="34" charset="0"/>
                <a:cs typeface="Arial"/>
                <a:sym typeface="Arial"/>
              </a:rPr>
              <a:t>Passive</a:t>
            </a:r>
          </a:p>
        </p:txBody>
      </p:sp>
      <p:cxnSp>
        <p:nvCxnSpPr>
          <p:cNvPr id="12" name="Straight Connector 11">
            <a:extLst>
              <a:ext uri="{FF2B5EF4-FFF2-40B4-BE49-F238E27FC236}">
                <a16:creationId xmlns:a16="http://schemas.microsoft.com/office/drawing/2014/main" id="{3AE671C5-D808-1C49-6D62-B5349290536A}"/>
              </a:ext>
            </a:extLst>
          </p:cNvPr>
          <p:cNvCxnSpPr>
            <a:cxnSpLocks/>
          </p:cNvCxnSpPr>
          <p:nvPr/>
        </p:nvCxnSpPr>
        <p:spPr>
          <a:xfrm flipH="1">
            <a:off x="2429647" y="1784693"/>
            <a:ext cx="3067171" cy="6488"/>
          </a:xfrm>
          <a:prstGeom prst="line">
            <a:avLst/>
          </a:prstGeom>
          <a:ln w="19050" cap="flat" cmpd="sng" algn="ctr">
            <a:solidFill>
              <a:schemeClr val="dk1"/>
            </a:solidFill>
            <a:prstDash val="solid"/>
            <a:round/>
            <a:headEnd type="none" w="med" len="med"/>
            <a:tailEnd type="arrow" w="med" len="med"/>
          </a:ln>
          <a:effectLst/>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F430FB2D-5753-E837-2304-320DAA8D7997}"/>
              </a:ext>
            </a:extLst>
          </p:cNvPr>
          <p:cNvCxnSpPr>
            <a:cxnSpLocks/>
          </p:cNvCxnSpPr>
          <p:nvPr/>
        </p:nvCxnSpPr>
        <p:spPr>
          <a:xfrm>
            <a:off x="6427242" y="1808968"/>
            <a:ext cx="2961085" cy="21777"/>
          </a:xfrm>
          <a:prstGeom prst="line">
            <a:avLst/>
          </a:prstGeom>
          <a:ln w="19050" cap="flat" cmpd="sng" algn="ctr">
            <a:solidFill>
              <a:schemeClr val="dk1"/>
            </a:solidFill>
            <a:prstDash val="solid"/>
            <a:round/>
            <a:headEnd type="none" w="med" len="med"/>
            <a:tailEnd type="arrow" w="med" len="med"/>
          </a:ln>
          <a:effectLst/>
        </p:spPr>
        <p:style>
          <a:lnRef idx="0">
            <a:scrgbClr r="0" g="0" b="0"/>
          </a:lnRef>
          <a:fillRef idx="0">
            <a:scrgbClr r="0" g="0" b="0"/>
          </a:fillRef>
          <a:effectRef idx="0">
            <a:scrgbClr r="0" g="0" b="0"/>
          </a:effectRef>
          <a:fontRef idx="minor">
            <a:schemeClr val="tx1"/>
          </a:fontRef>
        </p:style>
      </p:cxnSp>
      <p:sp>
        <p:nvSpPr>
          <p:cNvPr id="2" name="TextBox 1">
            <a:extLst>
              <a:ext uri="{FF2B5EF4-FFF2-40B4-BE49-F238E27FC236}">
                <a16:creationId xmlns:a16="http://schemas.microsoft.com/office/drawing/2014/main" id="{71EB712C-E210-D141-EAB6-9EAF7314EED7}"/>
              </a:ext>
            </a:extLst>
          </p:cNvPr>
          <p:cNvSpPr txBox="1"/>
          <p:nvPr/>
        </p:nvSpPr>
        <p:spPr>
          <a:xfrm>
            <a:off x="9164374" y="5811070"/>
            <a:ext cx="2298247" cy="184666"/>
          </a:xfrm>
          <a:prstGeom prst="rect">
            <a:avLst/>
          </a:prstGeom>
          <a:noFill/>
        </p:spPr>
        <p:txBody>
          <a:bodyPr wrap="square" rtlCol="0">
            <a:spAutoFit/>
          </a:bodyPr>
          <a:lstStyle/>
          <a:p>
            <a:pPr defTabSz="342891">
              <a:defRPr/>
            </a:pPr>
            <a:r>
              <a:rPr lang="en-US" sz="600" dirty="0">
                <a:solidFill>
                  <a:prstClr val="black"/>
                </a:solidFill>
                <a:latin typeface="Century Gothic" panose="020B0502020202020204" pitchFamily="34" charset="0"/>
                <a:cs typeface="Arial"/>
                <a:sym typeface="Arial"/>
              </a:rPr>
              <a:t>Adapted from Amy Berry, 2020</a:t>
            </a:r>
          </a:p>
        </p:txBody>
      </p:sp>
      <p:sp>
        <p:nvSpPr>
          <p:cNvPr id="4" name="TextBox 3">
            <a:extLst>
              <a:ext uri="{FF2B5EF4-FFF2-40B4-BE49-F238E27FC236}">
                <a16:creationId xmlns:a16="http://schemas.microsoft.com/office/drawing/2014/main" id="{896069BE-E5B9-750B-D5C7-96A9C8E4CD31}"/>
              </a:ext>
            </a:extLst>
          </p:cNvPr>
          <p:cNvSpPr txBox="1"/>
          <p:nvPr/>
        </p:nvSpPr>
        <p:spPr>
          <a:xfrm rot="16200000">
            <a:off x="1268302" y="2845990"/>
            <a:ext cx="988479" cy="369332"/>
          </a:xfrm>
          <a:prstGeom prst="rect">
            <a:avLst/>
          </a:prstGeom>
          <a:noFill/>
        </p:spPr>
        <p:txBody>
          <a:bodyPr wrap="square" rtlCol="0">
            <a:spAutoFit/>
          </a:bodyPr>
          <a:lstStyle/>
          <a:p>
            <a:pPr defTabSz="342891">
              <a:defRPr/>
            </a:pPr>
            <a:r>
              <a:rPr lang="en-US" sz="900" dirty="0">
                <a:solidFill>
                  <a:prstClr val="black"/>
                </a:solidFill>
                <a:latin typeface="Century Gothic" panose="020B0502020202020204" pitchFamily="34" charset="0"/>
                <a:cs typeface="Arial"/>
                <a:sym typeface="Arial"/>
              </a:rPr>
              <a:t>Engaging in the activity </a:t>
            </a:r>
          </a:p>
        </p:txBody>
      </p:sp>
      <p:sp>
        <p:nvSpPr>
          <p:cNvPr id="10" name="TextBox 9">
            <a:extLst>
              <a:ext uri="{FF2B5EF4-FFF2-40B4-BE49-F238E27FC236}">
                <a16:creationId xmlns:a16="http://schemas.microsoft.com/office/drawing/2014/main" id="{573AA20D-6BBB-A103-7C3A-0B76E3367251}"/>
              </a:ext>
            </a:extLst>
          </p:cNvPr>
          <p:cNvSpPr txBox="1"/>
          <p:nvPr/>
        </p:nvSpPr>
        <p:spPr>
          <a:xfrm rot="16200000">
            <a:off x="1342951" y="4054389"/>
            <a:ext cx="794415" cy="369332"/>
          </a:xfrm>
          <a:prstGeom prst="rect">
            <a:avLst/>
          </a:prstGeom>
          <a:noFill/>
        </p:spPr>
        <p:txBody>
          <a:bodyPr wrap="square" rtlCol="0">
            <a:spAutoFit/>
          </a:bodyPr>
          <a:lstStyle/>
          <a:p>
            <a:pPr defTabSz="342891">
              <a:defRPr/>
            </a:pPr>
            <a:r>
              <a:rPr lang="en-US" sz="900" dirty="0">
                <a:solidFill>
                  <a:prstClr val="black"/>
                </a:solidFill>
                <a:latin typeface="Century Gothic" panose="020B0502020202020204" pitchFamily="34" charset="0"/>
                <a:cs typeface="Arial"/>
                <a:sym typeface="Arial"/>
              </a:rPr>
              <a:t>Engaging with peers </a:t>
            </a:r>
          </a:p>
        </p:txBody>
      </p:sp>
      <p:cxnSp>
        <p:nvCxnSpPr>
          <p:cNvPr id="17" name="Straight Connector 16">
            <a:extLst>
              <a:ext uri="{FF2B5EF4-FFF2-40B4-BE49-F238E27FC236}">
                <a16:creationId xmlns:a16="http://schemas.microsoft.com/office/drawing/2014/main" id="{F6D669F6-7E6C-EEDA-1495-233E6C55E9F8}"/>
              </a:ext>
            </a:extLst>
          </p:cNvPr>
          <p:cNvCxnSpPr>
            <a:cxnSpLocks/>
          </p:cNvCxnSpPr>
          <p:nvPr/>
        </p:nvCxnSpPr>
        <p:spPr>
          <a:xfrm flipH="1">
            <a:off x="1589417" y="3635033"/>
            <a:ext cx="3778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379EC0D8-D50C-5EBE-FAB1-3269AC0147A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11545" y="1077192"/>
            <a:ext cx="9309735" cy="444035"/>
          </a:xfrm>
          <a:prstGeom prst="rect">
            <a:avLst/>
          </a:prstGeom>
        </p:spPr>
      </p:pic>
    </p:spTree>
    <p:extLst>
      <p:ext uri="{BB962C8B-B14F-4D97-AF65-F5344CB8AC3E}">
        <p14:creationId xmlns:p14="http://schemas.microsoft.com/office/powerpoint/2010/main" val="40685603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2157228" y="2243910"/>
            <a:ext cx="10226040" cy="3400546"/>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8" name="Rectangle 7">
            <a:extLst>
              <a:ext uri="{FF2B5EF4-FFF2-40B4-BE49-F238E27FC236}">
                <a16:creationId xmlns:a16="http://schemas.microsoft.com/office/drawing/2014/main" id="{90730DDD-8A8F-76BB-BFFB-621EAEE84B7D}"/>
              </a:ext>
            </a:extLst>
          </p:cNvPr>
          <p:cNvSpPr/>
          <p:nvPr/>
        </p:nvSpPr>
        <p:spPr>
          <a:xfrm>
            <a:off x="2258794" y="4012938"/>
            <a:ext cx="3351175"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358815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grpSp>
        <p:nvGrpSpPr>
          <p:cNvPr id="6" name="Group 6"/>
          <p:cNvGrpSpPr/>
          <p:nvPr/>
        </p:nvGrpSpPr>
        <p:grpSpPr>
          <a:xfrm>
            <a:off x="316691" y="822599"/>
            <a:ext cx="4263363"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4" name="Freeform 14"/>
          <p:cNvSpPr/>
          <p:nvPr/>
        </p:nvSpPr>
        <p:spPr>
          <a:xfrm>
            <a:off x="744583" y="2548395"/>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5" name="Freeform 15"/>
          <p:cNvSpPr/>
          <p:nvPr/>
        </p:nvSpPr>
        <p:spPr>
          <a:xfrm>
            <a:off x="744583" y="379628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6" name="Freeform 16"/>
          <p:cNvSpPr/>
          <p:nvPr/>
        </p:nvSpPr>
        <p:spPr>
          <a:xfrm>
            <a:off x="744583" y="492064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21" name="TextBox 21"/>
          <p:cNvSpPr txBox="1"/>
          <p:nvPr/>
        </p:nvSpPr>
        <p:spPr>
          <a:xfrm>
            <a:off x="502901" y="1003811"/>
            <a:ext cx="3957737" cy="1105944"/>
          </a:xfrm>
          <a:prstGeom prst="rect">
            <a:avLst/>
          </a:prstGeom>
        </p:spPr>
        <p:txBody>
          <a:bodyPr wrap="square" lIns="0" tIns="0" rIns="0" bIns="0" rtlCol="0" anchor="t">
            <a:spAutoFit/>
          </a:bodyPr>
          <a:lstStyle/>
          <a:p>
            <a:pPr algn="ctr" defTabSz="609615">
              <a:lnSpc>
                <a:spcPts val="4447"/>
              </a:lnSpc>
              <a:spcBef>
                <a:spcPct val="0"/>
              </a:spcBef>
            </a:pPr>
            <a:r>
              <a:rPr lang="en-US" sz="3600" b="1" dirty="0">
                <a:solidFill>
                  <a:prstClr val="black"/>
                </a:solidFill>
                <a:latin typeface="Tw Cen MT" panose="020B0602020104020603" pitchFamily="34" charset="77"/>
                <a:ea typeface="Times New Roman" panose="02020603050405020304" pitchFamily="18" charset="0"/>
                <a:cs typeface="Arial"/>
                <a:sym typeface="Arial"/>
              </a:rPr>
              <a:t>Support and Scaffolding</a:t>
            </a:r>
            <a:endParaRPr lang="en-US" sz="3600" b="1" dirty="0">
              <a:solidFill>
                <a:srgbClr val="000000"/>
              </a:solidFill>
              <a:latin typeface="Tw Cen MT" panose="020B0602020104020603" pitchFamily="34" charset="77"/>
              <a:ea typeface="Repo Bold Bold"/>
              <a:cs typeface="Repo Bold Bold"/>
              <a:sym typeface="Repo Bold Bold"/>
            </a:endParaRPr>
          </a:p>
        </p:txBody>
      </p:sp>
      <p:sp>
        <p:nvSpPr>
          <p:cNvPr id="22" name="TextBox 22"/>
          <p:cNvSpPr txBox="1"/>
          <p:nvPr/>
        </p:nvSpPr>
        <p:spPr>
          <a:xfrm>
            <a:off x="842151" y="2550906"/>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1" y="3798797"/>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1" y="4923151"/>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1441630" y="2406988"/>
            <a:ext cx="3127293" cy="1107996"/>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break down complex tasks into manageable parts</a:t>
            </a:r>
            <a:endParaRPr lang="en-US" sz="2400" dirty="0">
              <a:solidFill>
                <a:prstClr val="black"/>
              </a:solidFill>
              <a:latin typeface="Tw Cen MT" panose="020B0602020104020603" pitchFamily="34" charset="77"/>
              <a:cs typeface="Arial"/>
              <a:sym typeface="Arial"/>
            </a:endParaRPr>
          </a:p>
        </p:txBody>
      </p:sp>
      <p:sp>
        <p:nvSpPr>
          <p:cNvPr id="26" name="TextBox 26"/>
          <p:cNvSpPr txBox="1"/>
          <p:nvPr/>
        </p:nvSpPr>
        <p:spPr>
          <a:xfrm>
            <a:off x="1381504" y="3815550"/>
            <a:ext cx="2799779"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provide feedback</a:t>
            </a:r>
            <a:endParaRPr lang="en-US" sz="2400" dirty="0">
              <a:solidFill>
                <a:prstClr val="black"/>
              </a:solidFill>
              <a:latin typeface="Tw Cen MT" panose="020B0602020104020603" pitchFamily="34" charset="77"/>
              <a:cs typeface="Arial"/>
              <a:sym typeface="Arial"/>
            </a:endParaRPr>
          </a:p>
        </p:txBody>
      </p:sp>
      <p:sp>
        <p:nvSpPr>
          <p:cNvPr id="27" name="TextBox 27"/>
          <p:cNvSpPr txBox="1"/>
          <p:nvPr/>
        </p:nvSpPr>
        <p:spPr>
          <a:xfrm>
            <a:off x="1381505" y="4989486"/>
            <a:ext cx="2921265"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optimize challenge</a:t>
            </a:r>
            <a:endParaRPr lang="en-US" sz="2400" dirty="0">
              <a:solidFill>
                <a:prstClr val="black"/>
              </a:solidFill>
              <a:latin typeface="Tw Cen MT" panose="020B0602020104020603" pitchFamily="34" charset="77"/>
              <a:cs typeface="Arial"/>
              <a:sym typeface="Arial"/>
            </a:endParaRPr>
          </a:p>
        </p:txBody>
      </p:sp>
      <p:sp>
        <p:nvSpPr>
          <p:cNvPr id="40" name="TextBox 39">
            <a:extLst>
              <a:ext uri="{FF2B5EF4-FFF2-40B4-BE49-F238E27FC236}">
                <a16:creationId xmlns:a16="http://schemas.microsoft.com/office/drawing/2014/main" id="{838D7318-EBE4-08A9-21F8-05D3F6E5265D}"/>
              </a:ext>
            </a:extLst>
          </p:cNvPr>
          <p:cNvSpPr txBox="1"/>
          <p:nvPr/>
        </p:nvSpPr>
        <p:spPr>
          <a:xfrm>
            <a:off x="3231777" y="5745965"/>
            <a:ext cx="2141985" cy="246221"/>
          </a:xfrm>
          <a:prstGeom prst="rect">
            <a:avLst/>
          </a:prstGeom>
          <a:noFill/>
        </p:spPr>
        <p:txBody>
          <a:bodyPr wrap="square">
            <a:spAutoFit/>
          </a:bodyPr>
          <a:lstStyle/>
          <a:p>
            <a:pPr defTabSz="914377">
              <a:defRPr/>
            </a:pPr>
            <a:r>
              <a:rPr lang="en-US" sz="1000" dirty="0">
                <a:solidFill>
                  <a:prstClr val="black"/>
                </a:solidFill>
                <a:latin typeface="Tw Cen MT" panose="020B0602020104020603" pitchFamily="34" charset="77"/>
                <a:ea typeface="Times New Roman" panose="02020603050405020304" pitchFamily="18" charset="0"/>
                <a:cs typeface="Arial"/>
                <a:sym typeface="Arial"/>
              </a:rPr>
              <a:t>(Kim et al., 2019)</a:t>
            </a:r>
            <a:endParaRPr lang="en-US" sz="1000" dirty="0">
              <a:solidFill>
                <a:prstClr val="black"/>
              </a:solidFill>
              <a:latin typeface="Tw Cen MT" panose="020B0602020104020603" pitchFamily="34" charset="77"/>
              <a:cs typeface="Arial"/>
              <a:sym typeface="Arial"/>
            </a:endParaRPr>
          </a:p>
        </p:txBody>
      </p:sp>
      <p:pic>
        <p:nvPicPr>
          <p:cNvPr id="18" name="Picture 17" descr="Silhouette of a construction site">
            <a:extLst>
              <a:ext uri="{FF2B5EF4-FFF2-40B4-BE49-F238E27FC236}">
                <a16:creationId xmlns:a16="http://schemas.microsoft.com/office/drawing/2014/main" id="{73262DC8-51B0-166A-867E-ED0D2B78050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28807" y="1065006"/>
            <a:ext cx="6760295" cy="4927180"/>
          </a:xfrm>
          <a:prstGeom prst="rect">
            <a:avLst/>
          </a:prstGeom>
          <a:effectLst>
            <a:outerShdw blurRad="50800" dist="38100" dir="2700000" sx="101000" sy="101000" algn="tl" rotWithShape="0">
              <a:prstClr val="black">
                <a:alpha val="40000"/>
              </a:prstClr>
            </a:outerShdw>
          </a:effectLst>
        </p:spPr>
      </p:pic>
    </p:spTree>
    <p:extLst>
      <p:ext uri="{BB962C8B-B14F-4D97-AF65-F5344CB8AC3E}">
        <p14:creationId xmlns:p14="http://schemas.microsoft.com/office/powerpoint/2010/main" val="35333325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914377">
                <a:defRPr/>
              </a:pPr>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914377">
                <a:lnSpc>
                  <a:spcPts val="467"/>
                </a:lnSpc>
                <a:spcBef>
                  <a:spcPct val="0"/>
                </a:spcBef>
                <a:defRPr/>
              </a:pPr>
              <a:endParaRPr sz="1200">
                <a:solidFill>
                  <a:prstClr val="black"/>
                </a:solidFill>
                <a:latin typeface="Calibri"/>
                <a:cs typeface="Arial"/>
                <a:sym typeface="Arial"/>
              </a:endParaRPr>
            </a:p>
          </p:txBody>
        </p:sp>
      </p:grpSp>
      <p:grpSp>
        <p:nvGrpSpPr>
          <p:cNvPr id="6" name="Group 6"/>
          <p:cNvGrpSpPr/>
          <p:nvPr/>
        </p:nvGrpSpPr>
        <p:grpSpPr>
          <a:xfrm>
            <a:off x="685800" y="790636"/>
            <a:ext cx="3914877"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914377">
                <a:defRPr/>
              </a:pPr>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914377">
                <a:lnSpc>
                  <a:spcPts val="467"/>
                </a:lnSpc>
                <a:spcBef>
                  <a:spcPct val="0"/>
                </a:spcBef>
                <a:defRPr/>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4" name="Freeform 14"/>
          <p:cNvSpPr/>
          <p:nvPr/>
        </p:nvSpPr>
        <p:spPr>
          <a:xfrm>
            <a:off x="924889" y="2315398"/>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5" name="Freeform 15"/>
          <p:cNvSpPr/>
          <p:nvPr/>
        </p:nvSpPr>
        <p:spPr>
          <a:xfrm>
            <a:off x="924889" y="3397038"/>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6" name="Freeform 16"/>
          <p:cNvSpPr/>
          <p:nvPr/>
        </p:nvSpPr>
        <p:spPr>
          <a:xfrm>
            <a:off x="924889" y="464066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377">
              <a:defRPr/>
            </a:pPr>
            <a:endParaRPr lang="en-US" sz="1200">
              <a:solidFill>
                <a:prstClr val="black"/>
              </a:solidFill>
              <a:latin typeface="Calibri"/>
              <a:cs typeface="Arial"/>
              <a:sym typeface="Arial"/>
            </a:endParaRPr>
          </a:p>
        </p:txBody>
      </p:sp>
      <p:sp>
        <p:nvSpPr>
          <p:cNvPr id="21" name="TextBox 21"/>
          <p:cNvSpPr txBox="1"/>
          <p:nvPr/>
        </p:nvSpPr>
        <p:spPr>
          <a:xfrm>
            <a:off x="924890" y="1138750"/>
            <a:ext cx="3436700" cy="569771"/>
          </a:xfrm>
          <a:prstGeom prst="rect">
            <a:avLst/>
          </a:prstGeom>
        </p:spPr>
        <p:txBody>
          <a:bodyPr lIns="0" tIns="0" rIns="0" bIns="0" rtlCol="0" anchor="t">
            <a:spAutoFit/>
          </a:bodyPr>
          <a:lstStyle/>
          <a:p>
            <a:pPr defTabSz="914377">
              <a:lnSpc>
                <a:spcPts val="4447"/>
              </a:lnSpc>
              <a:spcBef>
                <a:spcPct val="0"/>
              </a:spcBef>
              <a:defRPr/>
            </a:pPr>
            <a:r>
              <a:rPr lang="en-US" sz="4000" dirty="0">
                <a:solidFill>
                  <a:srgbClr val="000000"/>
                </a:solidFill>
                <a:latin typeface="DM Sans" pitchFamily="2" charset="77"/>
                <a:ea typeface="Repo Bold Bold"/>
                <a:cs typeface="Repo Bold Bold"/>
                <a:sym typeface="Repo Bold Bold"/>
              </a:rPr>
              <a:t>Scaffolding </a:t>
            </a:r>
          </a:p>
        </p:txBody>
      </p:sp>
      <p:sp>
        <p:nvSpPr>
          <p:cNvPr id="22" name="TextBox 22"/>
          <p:cNvSpPr txBox="1"/>
          <p:nvPr/>
        </p:nvSpPr>
        <p:spPr>
          <a:xfrm>
            <a:off x="1022457" y="2317908"/>
            <a:ext cx="389483" cy="385105"/>
          </a:xfrm>
          <a:prstGeom prst="rect">
            <a:avLst/>
          </a:prstGeom>
        </p:spPr>
        <p:txBody>
          <a:bodyPr lIns="0" tIns="0" rIns="0" bIns="0" rtlCol="0" anchor="t">
            <a:spAutoFit/>
          </a:bodyPr>
          <a:lstStyle/>
          <a:p>
            <a:pPr algn="ctr" defTabSz="914377">
              <a:lnSpc>
                <a:spcPts val="3197"/>
              </a:lnSpc>
              <a:spcBef>
                <a:spcPct val="0"/>
              </a:spcBef>
              <a:defRPr/>
            </a:pPr>
            <a:r>
              <a:rPr lang="en-US" sz="2284">
                <a:solidFill>
                  <a:srgbClr val="000000"/>
                </a:solidFill>
                <a:latin typeface="Repo Bold Bold"/>
                <a:ea typeface="Repo Bold Bold"/>
                <a:cs typeface="Repo Bold Bold"/>
                <a:sym typeface="Repo Bold Bold"/>
              </a:rPr>
              <a:t>01</a:t>
            </a:r>
          </a:p>
        </p:txBody>
      </p:sp>
      <p:sp>
        <p:nvSpPr>
          <p:cNvPr id="23" name="TextBox 23"/>
          <p:cNvSpPr txBox="1"/>
          <p:nvPr/>
        </p:nvSpPr>
        <p:spPr>
          <a:xfrm>
            <a:off x="1022457" y="3399548"/>
            <a:ext cx="389483" cy="385105"/>
          </a:xfrm>
          <a:prstGeom prst="rect">
            <a:avLst/>
          </a:prstGeom>
        </p:spPr>
        <p:txBody>
          <a:bodyPr lIns="0" tIns="0" rIns="0" bIns="0" rtlCol="0" anchor="t">
            <a:spAutoFit/>
          </a:bodyPr>
          <a:lstStyle/>
          <a:p>
            <a:pPr algn="ctr" defTabSz="914377">
              <a:lnSpc>
                <a:spcPts val="3197"/>
              </a:lnSpc>
              <a:spcBef>
                <a:spcPct val="0"/>
              </a:spcBef>
              <a:defRPr/>
            </a:pPr>
            <a:r>
              <a:rPr lang="en-US" sz="2284">
                <a:solidFill>
                  <a:srgbClr val="000000"/>
                </a:solidFill>
                <a:latin typeface="Repo Bold Bold"/>
                <a:ea typeface="Repo Bold Bold"/>
                <a:cs typeface="Repo Bold Bold"/>
                <a:sym typeface="Repo Bold Bold"/>
              </a:rPr>
              <a:t>01</a:t>
            </a:r>
          </a:p>
        </p:txBody>
      </p:sp>
      <p:sp>
        <p:nvSpPr>
          <p:cNvPr id="24" name="TextBox 24"/>
          <p:cNvSpPr txBox="1"/>
          <p:nvPr/>
        </p:nvSpPr>
        <p:spPr>
          <a:xfrm>
            <a:off x="1022457" y="4643172"/>
            <a:ext cx="389483" cy="385105"/>
          </a:xfrm>
          <a:prstGeom prst="rect">
            <a:avLst/>
          </a:prstGeom>
        </p:spPr>
        <p:txBody>
          <a:bodyPr lIns="0" tIns="0" rIns="0" bIns="0" rtlCol="0" anchor="t">
            <a:spAutoFit/>
          </a:bodyPr>
          <a:lstStyle/>
          <a:p>
            <a:pPr algn="ctr" defTabSz="914377">
              <a:lnSpc>
                <a:spcPts val="3197"/>
              </a:lnSpc>
              <a:spcBef>
                <a:spcPct val="0"/>
              </a:spcBef>
              <a:defRPr/>
            </a:pPr>
            <a:r>
              <a:rPr lang="en-US" sz="2284">
                <a:solidFill>
                  <a:srgbClr val="000000"/>
                </a:solidFill>
                <a:latin typeface="Repo Bold Bold"/>
                <a:ea typeface="Repo Bold Bold"/>
                <a:cs typeface="Repo Bold Bold"/>
                <a:sym typeface="Repo Bold Bold"/>
              </a:rPr>
              <a:t>01</a:t>
            </a:r>
          </a:p>
        </p:txBody>
      </p:sp>
      <p:sp>
        <p:nvSpPr>
          <p:cNvPr id="25" name="TextBox 25"/>
          <p:cNvSpPr txBox="1"/>
          <p:nvPr/>
        </p:nvSpPr>
        <p:spPr>
          <a:xfrm>
            <a:off x="1605679" y="2021009"/>
            <a:ext cx="2898827" cy="1107996"/>
          </a:xfrm>
          <a:prstGeom prst="rect">
            <a:avLst/>
          </a:prstGeom>
        </p:spPr>
        <p:txBody>
          <a:bodyPr wrap="square" lIns="0" tIns="0" rIns="0" bIns="0" rtlCol="0" anchor="t">
            <a:spAutoFit/>
          </a:bodyPr>
          <a:lstStyle/>
          <a:p>
            <a:pPr defTabSz="914377">
              <a:spcBef>
                <a:spcPct val="0"/>
              </a:spcBef>
              <a:defRPr/>
            </a:pPr>
            <a:r>
              <a:rPr lang="en-US" spc="-9" dirty="0">
                <a:solidFill>
                  <a:srgbClr val="000000"/>
                </a:solidFill>
                <a:latin typeface="DM Sans"/>
                <a:ea typeface="DM Sans"/>
                <a:cs typeface="DM Sans"/>
                <a:sym typeface="DM Sans"/>
              </a:rPr>
              <a:t>Scaffolding is used when the task at hand is not possible to complete without that support.</a:t>
            </a:r>
          </a:p>
        </p:txBody>
      </p:sp>
      <p:sp>
        <p:nvSpPr>
          <p:cNvPr id="26" name="TextBox 26"/>
          <p:cNvSpPr txBox="1"/>
          <p:nvPr/>
        </p:nvSpPr>
        <p:spPr>
          <a:xfrm>
            <a:off x="1561811" y="3416301"/>
            <a:ext cx="2625520" cy="830997"/>
          </a:xfrm>
          <a:prstGeom prst="rect">
            <a:avLst/>
          </a:prstGeom>
        </p:spPr>
        <p:txBody>
          <a:bodyPr wrap="square" lIns="0" tIns="0" rIns="0" bIns="0" rtlCol="0" anchor="t">
            <a:spAutoFit/>
          </a:bodyPr>
          <a:lstStyle/>
          <a:p>
            <a:pPr defTabSz="914377">
              <a:spcBef>
                <a:spcPct val="0"/>
              </a:spcBef>
              <a:defRPr/>
            </a:pPr>
            <a:r>
              <a:rPr lang="en-US" spc="-9" dirty="0">
                <a:solidFill>
                  <a:srgbClr val="000000"/>
                </a:solidFill>
                <a:latin typeface="DM Sans"/>
                <a:ea typeface="DM Sans"/>
                <a:cs typeface="DM Sans"/>
                <a:sym typeface="DM Sans"/>
              </a:rPr>
              <a:t>Scaffolding is customized to the needs of the individuals.</a:t>
            </a:r>
          </a:p>
        </p:txBody>
      </p:sp>
      <p:sp>
        <p:nvSpPr>
          <p:cNvPr id="27" name="TextBox 27"/>
          <p:cNvSpPr txBox="1"/>
          <p:nvPr/>
        </p:nvSpPr>
        <p:spPr>
          <a:xfrm>
            <a:off x="1561810" y="4627961"/>
            <a:ext cx="2739015" cy="830997"/>
          </a:xfrm>
          <a:prstGeom prst="rect">
            <a:avLst/>
          </a:prstGeom>
        </p:spPr>
        <p:txBody>
          <a:bodyPr wrap="square" lIns="0" tIns="0" rIns="0" bIns="0" rtlCol="0" anchor="t">
            <a:spAutoFit/>
          </a:bodyPr>
          <a:lstStyle/>
          <a:p>
            <a:pPr defTabSz="914377">
              <a:spcBef>
                <a:spcPct val="0"/>
              </a:spcBef>
              <a:defRPr/>
            </a:pPr>
            <a:r>
              <a:rPr lang="en-US" spc="-9" dirty="0">
                <a:solidFill>
                  <a:srgbClr val="000000"/>
                </a:solidFill>
                <a:latin typeface="DM Sans"/>
                <a:ea typeface="DM Sans"/>
                <a:cs typeface="DM Sans"/>
                <a:sym typeface="DM Sans"/>
              </a:rPr>
              <a:t>Scaffolding is used until the support or structure is no longer needed. </a:t>
            </a:r>
          </a:p>
        </p:txBody>
      </p:sp>
      <p:pic>
        <p:nvPicPr>
          <p:cNvPr id="37" name="Picture 36" descr="A person carrying a piece of paper&#10;&#10;Description automatically generated">
            <a:extLst>
              <a:ext uri="{FF2B5EF4-FFF2-40B4-BE49-F238E27FC236}">
                <a16:creationId xmlns:a16="http://schemas.microsoft.com/office/drawing/2014/main" id="{FDF277B9-6AA9-C21A-9671-7D83B89C7F0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53919" y="539300"/>
            <a:ext cx="6787755" cy="5779400"/>
          </a:xfrm>
          <a:prstGeom prst="rect">
            <a:avLst/>
          </a:prstGeom>
        </p:spPr>
      </p:pic>
      <p:grpSp>
        <p:nvGrpSpPr>
          <p:cNvPr id="18" name="Group 18"/>
          <p:cNvGrpSpPr/>
          <p:nvPr/>
        </p:nvGrpSpPr>
        <p:grpSpPr>
          <a:xfrm>
            <a:off x="4216564" y="2927680"/>
            <a:ext cx="898773" cy="898773"/>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txBody>
            <a:bodyPr/>
            <a:lstStyle/>
            <a:p>
              <a:pPr defTabSz="914377">
                <a:defRPr/>
              </a:pPr>
              <a:endParaRPr lang="en-US" sz="1200">
                <a:solidFill>
                  <a:prstClr val="black"/>
                </a:solidFill>
                <a:latin typeface="Calibri"/>
                <a:cs typeface="Arial"/>
                <a:sym typeface="Arial"/>
              </a:endParaRPr>
            </a:p>
          </p:txBody>
        </p:sp>
        <p:sp>
          <p:nvSpPr>
            <p:cNvPr id="20" name="TextBox 20"/>
            <p:cNvSpPr txBox="1"/>
            <p:nvPr/>
          </p:nvSpPr>
          <p:spPr>
            <a:xfrm>
              <a:off x="76200" y="47625"/>
              <a:ext cx="660400" cy="688975"/>
            </a:xfrm>
            <a:prstGeom prst="rect">
              <a:avLst/>
            </a:prstGeom>
          </p:spPr>
          <p:txBody>
            <a:bodyPr lIns="33867" tIns="33867" rIns="33867" bIns="33867" rtlCol="0" anchor="ctr"/>
            <a:lstStyle/>
            <a:p>
              <a:pPr algn="ctr" defTabSz="914377">
                <a:lnSpc>
                  <a:spcPts val="1407"/>
                </a:lnSpc>
                <a:defRPr/>
              </a:pPr>
              <a:endParaRPr sz="1200">
                <a:solidFill>
                  <a:prstClr val="black"/>
                </a:solidFill>
                <a:latin typeface="Calibri"/>
                <a:cs typeface="Arial"/>
                <a:sym typeface="Arial"/>
              </a:endParaRPr>
            </a:p>
          </p:txBody>
        </p:sp>
      </p:grpSp>
      <p:grpSp>
        <p:nvGrpSpPr>
          <p:cNvPr id="29" name="Group 29"/>
          <p:cNvGrpSpPr/>
          <p:nvPr/>
        </p:nvGrpSpPr>
        <p:grpSpPr>
          <a:xfrm>
            <a:off x="4330060" y="3068436"/>
            <a:ext cx="671785" cy="617261"/>
            <a:chOff x="0" y="0"/>
            <a:chExt cx="884596" cy="812800"/>
          </a:xfrm>
        </p:grpSpPr>
        <p:sp>
          <p:nvSpPr>
            <p:cNvPr id="30" name="Freeform 30"/>
            <p:cNvSpPr/>
            <p:nvPr/>
          </p:nvSpPr>
          <p:spPr>
            <a:xfrm>
              <a:off x="0" y="25501"/>
              <a:ext cx="870002" cy="761797"/>
            </a:xfrm>
            <a:custGeom>
              <a:avLst/>
              <a:gdLst/>
              <a:ahLst/>
              <a:cxnLst/>
              <a:rect l="l" t="t" r="r" b="b"/>
              <a:pathLst>
                <a:path w="870002" h="761797">
                  <a:moveTo>
                    <a:pt x="852000" y="348303"/>
                  </a:moveTo>
                  <a:lnTo>
                    <a:pt x="510792" y="7095"/>
                  </a:lnTo>
                  <a:cubicBezTo>
                    <a:pt x="505331" y="1634"/>
                    <a:pt x="497118" y="0"/>
                    <a:pt x="489983" y="2956"/>
                  </a:cubicBezTo>
                  <a:cubicBezTo>
                    <a:pt x="482848" y="5911"/>
                    <a:pt x="478196" y="12874"/>
                    <a:pt x="478196" y="20597"/>
                  </a:cubicBezTo>
                  <a:lnTo>
                    <a:pt x="478196" y="131601"/>
                  </a:lnTo>
                  <a:cubicBezTo>
                    <a:pt x="478196" y="157060"/>
                    <a:pt x="457557" y="177699"/>
                    <a:pt x="432098" y="177699"/>
                  </a:cubicBezTo>
                  <a:lnTo>
                    <a:pt x="46098" y="177699"/>
                  </a:lnTo>
                  <a:cubicBezTo>
                    <a:pt x="20639" y="177699"/>
                    <a:pt x="0" y="198338"/>
                    <a:pt x="0" y="223797"/>
                  </a:cubicBezTo>
                  <a:lnTo>
                    <a:pt x="0" y="538001"/>
                  </a:lnTo>
                  <a:cubicBezTo>
                    <a:pt x="0" y="563460"/>
                    <a:pt x="20639" y="584099"/>
                    <a:pt x="46098" y="584099"/>
                  </a:cubicBezTo>
                  <a:lnTo>
                    <a:pt x="432098" y="584099"/>
                  </a:lnTo>
                  <a:cubicBezTo>
                    <a:pt x="457557" y="584099"/>
                    <a:pt x="478196" y="604738"/>
                    <a:pt x="478196" y="630197"/>
                  </a:cubicBezTo>
                  <a:lnTo>
                    <a:pt x="478196" y="741201"/>
                  </a:lnTo>
                  <a:cubicBezTo>
                    <a:pt x="478196" y="748924"/>
                    <a:pt x="482848" y="755887"/>
                    <a:pt x="489983" y="758842"/>
                  </a:cubicBezTo>
                  <a:cubicBezTo>
                    <a:pt x="497118" y="761798"/>
                    <a:pt x="505331" y="760164"/>
                    <a:pt x="510792" y="754703"/>
                  </a:cubicBezTo>
                  <a:lnTo>
                    <a:pt x="852000" y="413495"/>
                  </a:lnTo>
                  <a:cubicBezTo>
                    <a:pt x="870002" y="395493"/>
                    <a:pt x="870002" y="366305"/>
                    <a:pt x="852000" y="348303"/>
                  </a:cubicBezTo>
                  <a:close/>
                </a:path>
              </a:pathLst>
            </a:custGeom>
            <a:solidFill>
              <a:srgbClr val="FFFFFF"/>
            </a:solidFill>
          </p:spPr>
          <p:txBody>
            <a:bodyPr/>
            <a:lstStyle/>
            <a:p>
              <a:pPr defTabSz="914377">
                <a:defRPr/>
              </a:pPr>
              <a:endParaRPr lang="en-US" sz="1200">
                <a:solidFill>
                  <a:prstClr val="black"/>
                </a:solidFill>
                <a:latin typeface="Calibri"/>
                <a:cs typeface="Arial"/>
                <a:sym typeface="Arial"/>
              </a:endParaRPr>
            </a:p>
          </p:txBody>
        </p:sp>
        <p:sp>
          <p:nvSpPr>
            <p:cNvPr id="31" name="TextBox 31"/>
            <p:cNvSpPr txBox="1"/>
            <p:nvPr/>
          </p:nvSpPr>
          <p:spPr>
            <a:xfrm>
              <a:off x="0" y="174625"/>
              <a:ext cx="782996" cy="434975"/>
            </a:xfrm>
            <a:prstGeom prst="rect">
              <a:avLst/>
            </a:prstGeom>
          </p:spPr>
          <p:txBody>
            <a:bodyPr lIns="33867" tIns="33867" rIns="33867" bIns="33867" rtlCol="0" anchor="ctr"/>
            <a:lstStyle/>
            <a:p>
              <a:pPr algn="ctr" defTabSz="914377">
                <a:lnSpc>
                  <a:spcPts val="1407"/>
                </a:lnSpc>
                <a:defRPr/>
              </a:pPr>
              <a:endParaRPr sz="1200">
                <a:solidFill>
                  <a:prstClr val="black"/>
                </a:solidFill>
                <a:latin typeface="Calibri"/>
                <a:cs typeface="Arial"/>
                <a:sym typeface="Arial"/>
              </a:endParaRPr>
            </a:p>
          </p:txBody>
        </p:sp>
      </p:grpSp>
      <p:sp>
        <p:nvSpPr>
          <p:cNvPr id="39" name="TextBox 38">
            <a:extLst>
              <a:ext uri="{FF2B5EF4-FFF2-40B4-BE49-F238E27FC236}">
                <a16:creationId xmlns:a16="http://schemas.microsoft.com/office/drawing/2014/main" id="{3C95D99F-3A19-686B-88B6-34851A3E65C7}"/>
              </a:ext>
            </a:extLst>
          </p:cNvPr>
          <p:cNvSpPr txBox="1"/>
          <p:nvPr/>
        </p:nvSpPr>
        <p:spPr>
          <a:xfrm>
            <a:off x="1345240" y="5695661"/>
            <a:ext cx="3115397" cy="307777"/>
          </a:xfrm>
          <a:prstGeom prst="rect">
            <a:avLst/>
          </a:prstGeom>
          <a:noFill/>
        </p:spPr>
        <p:txBody>
          <a:bodyPr wrap="square" rtlCol="0">
            <a:spAutoFit/>
          </a:bodyPr>
          <a:lstStyle/>
          <a:p>
            <a:pPr defTabSz="914377">
              <a:defRPr/>
            </a:pPr>
            <a:r>
              <a:rPr lang="en-US" sz="1400" dirty="0">
                <a:solidFill>
                  <a:prstClr val="black"/>
                </a:solidFill>
                <a:latin typeface="DM Sans" pitchFamily="2" charset="77"/>
                <a:cs typeface="Arial"/>
                <a:sym typeface="Arial"/>
              </a:rPr>
              <a:t>Frey, Fisher, </a:t>
            </a:r>
            <a:r>
              <a:rPr lang="en-US" sz="1400" dirty="0" err="1">
                <a:solidFill>
                  <a:prstClr val="black"/>
                </a:solidFill>
                <a:latin typeface="DM Sans" pitchFamily="2" charset="77"/>
                <a:cs typeface="Arial"/>
                <a:sym typeface="Arial"/>
              </a:rPr>
              <a:t>Almarode</a:t>
            </a:r>
            <a:r>
              <a:rPr lang="en-US" sz="1400" dirty="0">
                <a:solidFill>
                  <a:prstClr val="black"/>
                </a:solidFill>
                <a:latin typeface="DM Sans" pitchFamily="2" charset="77"/>
                <a:cs typeface="Arial"/>
                <a:sym typeface="Arial"/>
              </a:rPr>
              <a:t>, 2023</a:t>
            </a:r>
          </a:p>
        </p:txBody>
      </p:sp>
    </p:spTree>
    <p:extLst>
      <p:ext uri="{BB962C8B-B14F-4D97-AF65-F5344CB8AC3E}">
        <p14:creationId xmlns:p14="http://schemas.microsoft.com/office/powerpoint/2010/main" val="37500525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65DB75E9-4074-E86B-EFA2-B494D90D9064}"/>
              </a:ext>
            </a:extLst>
          </p:cNvPr>
          <p:cNvSpPr/>
          <p:nvPr/>
        </p:nvSpPr>
        <p:spPr>
          <a:xfrm>
            <a:off x="5792334" y="1167789"/>
            <a:ext cx="2985101" cy="3014505"/>
          </a:xfrm>
          <a:prstGeom prst="roundRect">
            <a:avLst/>
          </a:prstGeom>
          <a:solidFill>
            <a:srgbClr val="51B74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sz="1651" kern="0" dirty="0">
                <a:solidFill>
                  <a:srgbClr val="FFFFFF"/>
                </a:solidFill>
                <a:latin typeface="Helvetica" pitchFamily="2" charset="0"/>
                <a:sym typeface="Arial"/>
              </a:rPr>
              <a:t> A dynamic system is established between the tutor and the student which involves a gradual development of the student as he acquires more confidence and capability in the task or concept at hand</a:t>
            </a:r>
            <a:r>
              <a:rPr lang="en-US" kern="0" dirty="0">
                <a:solidFill>
                  <a:srgbClr val="FFFFFF"/>
                </a:solidFill>
                <a:latin typeface="Helvetica" pitchFamily="2" charset="0"/>
                <a:sym typeface="Arial"/>
              </a:rPr>
              <a:t>.</a:t>
            </a:r>
          </a:p>
          <a:p>
            <a:pPr defTabSz="685783">
              <a:spcAft>
                <a:spcPts val="900"/>
              </a:spcAft>
              <a:buClr>
                <a:srgbClr val="000000"/>
              </a:buClr>
              <a:defRPr/>
            </a:pPr>
            <a:r>
              <a:rPr lang="en-US" sz="1200" kern="0" dirty="0">
                <a:solidFill>
                  <a:srgbClr val="FFFFFF"/>
                </a:solidFill>
                <a:latin typeface="Helvetica" pitchFamily="2" charset="0"/>
                <a:sym typeface="Arial"/>
              </a:rPr>
              <a:t>(Lajoie, 2005)</a:t>
            </a:r>
          </a:p>
        </p:txBody>
      </p:sp>
      <p:sp>
        <p:nvSpPr>
          <p:cNvPr id="4" name="Rounded Rectangle 3">
            <a:extLst>
              <a:ext uri="{FF2B5EF4-FFF2-40B4-BE49-F238E27FC236}">
                <a16:creationId xmlns:a16="http://schemas.microsoft.com/office/drawing/2014/main" id="{6D827A4D-A2B8-7331-7800-1E0DE090892E}"/>
              </a:ext>
            </a:extLst>
          </p:cNvPr>
          <p:cNvSpPr/>
          <p:nvPr/>
        </p:nvSpPr>
        <p:spPr>
          <a:xfrm>
            <a:off x="1648691" y="1170433"/>
            <a:ext cx="4036868" cy="3014505"/>
          </a:xfrm>
          <a:prstGeom prst="roundRect">
            <a:avLst/>
          </a:prstGeom>
          <a:solidFill>
            <a:srgbClr val="B8227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Scaffolding is the “adult controlling those elements of the task that are essentially beyond the learner’s capacity, thus permitting him to concentrate upon and complete only those elements that are within his range of competence.” </a:t>
            </a:r>
          </a:p>
          <a:p>
            <a:pPr defTabSz="685783">
              <a:spcAft>
                <a:spcPts val="900"/>
              </a:spcAft>
              <a:buClr>
                <a:srgbClr val="000000"/>
              </a:buClr>
              <a:defRPr/>
            </a:pPr>
            <a:r>
              <a:rPr lang="en-US" sz="1200" kern="0" dirty="0">
                <a:solidFill>
                  <a:srgbClr val="FFFFFF"/>
                </a:solidFill>
                <a:latin typeface="Helvetica" pitchFamily="2" charset="0"/>
                <a:sym typeface="Arial"/>
              </a:rPr>
              <a:t>(Wood et al, 1976)</a:t>
            </a:r>
          </a:p>
        </p:txBody>
      </p:sp>
      <p:sp>
        <p:nvSpPr>
          <p:cNvPr id="6" name="Rounded Rectangle 5">
            <a:extLst>
              <a:ext uri="{FF2B5EF4-FFF2-40B4-BE49-F238E27FC236}">
                <a16:creationId xmlns:a16="http://schemas.microsoft.com/office/drawing/2014/main" id="{546A35FE-6388-8162-47DB-76F59AE04C0F}"/>
              </a:ext>
            </a:extLst>
          </p:cNvPr>
          <p:cNvSpPr/>
          <p:nvPr/>
        </p:nvSpPr>
        <p:spPr>
          <a:xfrm>
            <a:off x="1648693" y="4286251"/>
            <a:ext cx="5343905" cy="2287356"/>
          </a:xfrm>
          <a:prstGeom prst="roundRect">
            <a:avLst/>
          </a:prstGeom>
          <a:solidFill>
            <a:srgbClr val="0099D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Scaffolding encompasses processes where experts use means that are contingent on students' performance to assist students in the realization of intentions relevant to task success. </a:t>
            </a:r>
          </a:p>
          <a:p>
            <a:pPr defTabSz="685783">
              <a:spcAft>
                <a:spcPts val="900"/>
              </a:spcAft>
              <a:buClr>
                <a:srgbClr val="000000"/>
              </a:buClr>
              <a:defRPr/>
            </a:pPr>
            <a:r>
              <a:rPr lang="en-US" sz="1200" kern="0" dirty="0">
                <a:solidFill>
                  <a:srgbClr val="FFFFFF"/>
                </a:solidFill>
                <a:latin typeface="Helvetica" pitchFamily="2" charset="0"/>
                <a:sym typeface="Arial"/>
              </a:rPr>
              <a:t>(Howe, 2013)</a:t>
            </a:r>
          </a:p>
        </p:txBody>
      </p:sp>
      <p:sp>
        <p:nvSpPr>
          <p:cNvPr id="7" name="Rounded Rectangle 6">
            <a:extLst>
              <a:ext uri="{FF2B5EF4-FFF2-40B4-BE49-F238E27FC236}">
                <a16:creationId xmlns:a16="http://schemas.microsoft.com/office/drawing/2014/main" id="{B3A741D3-97B1-55EF-61C1-CF5050536C0C}"/>
              </a:ext>
            </a:extLst>
          </p:cNvPr>
          <p:cNvSpPr/>
          <p:nvPr/>
        </p:nvSpPr>
        <p:spPr>
          <a:xfrm>
            <a:off x="7096126" y="4288897"/>
            <a:ext cx="3447183" cy="2154609"/>
          </a:xfrm>
          <a:prstGeom prst="roundRect">
            <a:avLst/>
          </a:prstGeom>
          <a:solidFill>
            <a:srgbClr val="8652A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Enables a novice to solve a problem, carry out a task or achieve a goal which be beyond the unassisted efforts. </a:t>
            </a:r>
          </a:p>
          <a:p>
            <a:pPr defTabSz="685783">
              <a:spcAft>
                <a:spcPts val="900"/>
              </a:spcAft>
              <a:buClr>
                <a:srgbClr val="000000"/>
              </a:buClr>
              <a:defRPr/>
            </a:pPr>
            <a:r>
              <a:rPr lang="en-US" sz="1200" kern="0" dirty="0">
                <a:solidFill>
                  <a:srgbClr val="FFFFFF"/>
                </a:solidFill>
                <a:latin typeface="Helvetica" pitchFamily="2" charset="0"/>
                <a:sym typeface="Arial"/>
              </a:rPr>
              <a:t>(Wood, 1976)</a:t>
            </a:r>
            <a:endParaRPr lang="en-US" sz="1051" kern="0" dirty="0">
              <a:solidFill>
                <a:srgbClr val="FFFFFF"/>
              </a:solidFill>
              <a:latin typeface="Helvetica" pitchFamily="2" charset="0"/>
              <a:sym typeface="Arial"/>
            </a:endParaRPr>
          </a:p>
        </p:txBody>
      </p:sp>
      <p:sp>
        <p:nvSpPr>
          <p:cNvPr id="9" name="Rounded Rectangle 8">
            <a:extLst>
              <a:ext uri="{FF2B5EF4-FFF2-40B4-BE49-F238E27FC236}">
                <a16:creationId xmlns:a16="http://schemas.microsoft.com/office/drawing/2014/main" id="{96A8F56D-76F2-D43C-ED23-98E8CB2AF053}"/>
              </a:ext>
            </a:extLst>
          </p:cNvPr>
          <p:cNvSpPr/>
          <p:nvPr/>
        </p:nvSpPr>
        <p:spPr>
          <a:xfrm>
            <a:off x="8885637" y="1167787"/>
            <a:ext cx="1657673" cy="3017151"/>
          </a:xfrm>
          <a:prstGeom prst="roundRect">
            <a:avLst/>
          </a:prstGeom>
          <a:solidFill>
            <a:srgbClr val="F3754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83">
              <a:spcAft>
                <a:spcPts val="900"/>
              </a:spcAft>
              <a:buClr>
                <a:srgbClr val="000000"/>
              </a:buClr>
              <a:defRPr/>
            </a:pPr>
            <a:r>
              <a:rPr lang="en-US" kern="0" dirty="0">
                <a:solidFill>
                  <a:srgbClr val="FFFFFF"/>
                </a:solidFill>
                <a:latin typeface="Helvetica" pitchFamily="2" charset="0"/>
                <a:sym typeface="Arial"/>
              </a:rPr>
              <a:t>Temporary,  assisted  learning  which  tries  to  create  </a:t>
            </a:r>
            <a:r>
              <a:rPr lang="en-US" sz="1651" kern="0" dirty="0">
                <a:solidFill>
                  <a:srgbClr val="FFFFFF"/>
                </a:solidFill>
                <a:latin typeface="Helvetica" pitchFamily="2" charset="0"/>
                <a:sym typeface="Arial"/>
              </a:rPr>
              <a:t>independency</a:t>
            </a:r>
            <a:r>
              <a:rPr lang="en-US" kern="0" dirty="0">
                <a:solidFill>
                  <a:srgbClr val="FFFFFF"/>
                </a:solidFill>
                <a:latin typeface="Helvetica" pitchFamily="2" charset="0"/>
                <a:sym typeface="Arial"/>
              </a:rPr>
              <a:t> in the student. </a:t>
            </a:r>
          </a:p>
          <a:p>
            <a:pPr defTabSz="685783">
              <a:spcAft>
                <a:spcPts val="900"/>
              </a:spcAft>
              <a:buClr>
                <a:srgbClr val="000000"/>
              </a:buClr>
              <a:defRPr/>
            </a:pPr>
            <a:r>
              <a:rPr lang="en-US" sz="1200" kern="0" dirty="0">
                <a:solidFill>
                  <a:srgbClr val="FFFFFF"/>
                </a:solidFill>
                <a:latin typeface="Helvetica" pitchFamily="2" charset="0"/>
                <a:sym typeface="Arial"/>
              </a:rPr>
              <a:t>(Malik, 2017)</a:t>
            </a:r>
          </a:p>
        </p:txBody>
      </p:sp>
      <p:sp>
        <p:nvSpPr>
          <p:cNvPr id="10" name="TextBox 9">
            <a:extLst>
              <a:ext uri="{FF2B5EF4-FFF2-40B4-BE49-F238E27FC236}">
                <a16:creationId xmlns:a16="http://schemas.microsoft.com/office/drawing/2014/main" id="{FE6AD69C-F9F3-6359-6FE9-AC3BB0985526}"/>
              </a:ext>
            </a:extLst>
          </p:cNvPr>
          <p:cNvSpPr txBox="1"/>
          <p:nvPr/>
        </p:nvSpPr>
        <p:spPr>
          <a:xfrm>
            <a:off x="2510250" y="284393"/>
            <a:ext cx="7497565" cy="553998"/>
          </a:xfrm>
          <a:prstGeom prst="rect">
            <a:avLst/>
          </a:prstGeom>
          <a:noFill/>
        </p:spPr>
        <p:txBody>
          <a:bodyPr wrap="none" rtlCol="0">
            <a:spAutoFit/>
          </a:bodyPr>
          <a:lstStyle/>
          <a:p>
            <a:pPr defTabSz="685783">
              <a:buClr>
                <a:srgbClr val="000000"/>
              </a:buClr>
              <a:defRPr/>
            </a:pPr>
            <a:r>
              <a:rPr lang="en-US" sz="3000" kern="0" dirty="0">
                <a:solidFill>
                  <a:srgbClr val="000000"/>
                </a:solidFill>
                <a:latin typeface="Raleway" pitchFamily="2" charset="77"/>
                <a:cs typeface="Arial"/>
                <a:sym typeface="Arial"/>
              </a:rPr>
              <a:t>Which quote </a:t>
            </a:r>
            <a:r>
              <a:rPr lang="en-US" sz="3000" kern="0" dirty="0">
                <a:solidFill>
                  <a:srgbClr val="000000"/>
                </a:solidFill>
                <a:latin typeface="Aharoni" panose="02010803020104030203" pitchFamily="2" charset="-79"/>
                <a:cs typeface="Aharoni" panose="02010803020104030203" pitchFamily="2" charset="-79"/>
                <a:sym typeface="Arial"/>
              </a:rPr>
              <a:t>RESONATES</a:t>
            </a:r>
            <a:r>
              <a:rPr lang="en-US" sz="3000" kern="0" dirty="0">
                <a:solidFill>
                  <a:srgbClr val="000000"/>
                </a:solidFill>
                <a:latin typeface="Raleway" pitchFamily="2" charset="77"/>
                <a:cs typeface="Arial"/>
                <a:sym typeface="Arial"/>
              </a:rPr>
              <a:t> with you most?</a:t>
            </a:r>
          </a:p>
        </p:txBody>
      </p:sp>
      <p:sp>
        <p:nvSpPr>
          <p:cNvPr id="11" name="Oval 10">
            <a:extLst>
              <a:ext uri="{FF2B5EF4-FFF2-40B4-BE49-F238E27FC236}">
                <a16:creationId xmlns:a16="http://schemas.microsoft.com/office/drawing/2014/main" id="{FF64AFDB-852B-AC92-9F32-8157E4CEAB8A}"/>
              </a:ext>
            </a:extLst>
          </p:cNvPr>
          <p:cNvSpPr/>
          <p:nvPr/>
        </p:nvSpPr>
        <p:spPr>
          <a:xfrm>
            <a:off x="4803950" y="3652333"/>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1</a:t>
            </a:r>
          </a:p>
        </p:txBody>
      </p:sp>
      <p:sp>
        <p:nvSpPr>
          <p:cNvPr id="12" name="Oval 11">
            <a:extLst>
              <a:ext uri="{FF2B5EF4-FFF2-40B4-BE49-F238E27FC236}">
                <a16:creationId xmlns:a16="http://schemas.microsoft.com/office/drawing/2014/main" id="{000D8B7E-F9BC-8B6F-AC3A-CF6D83FCF32F}"/>
              </a:ext>
            </a:extLst>
          </p:cNvPr>
          <p:cNvSpPr/>
          <p:nvPr/>
        </p:nvSpPr>
        <p:spPr>
          <a:xfrm>
            <a:off x="8004026" y="3652333"/>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2</a:t>
            </a:r>
          </a:p>
        </p:txBody>
      </p:sp>
      <p:sp>
        <p:nvSpPr>
          <p:cNvPr id="13" name="Oval 12">
            <a:extLst>
              <a:ext uri="{FF2B5EF4-FFF2-40B4-BE49-F238E27FC236}">
                <a16:creationId xmlns:a16="http://schemas.microsoft.com/office/drawing/2014/main" id="{776ABCBC-0CBA-E6E6-1274-0B3039A8A6B4}"/>
              </a:ext>
            </a:extLst>
          </p:cNvPr>
          <p:cNvSpPr/>
          <p:nvPr/>
        </p:nvSpPr>
        <p:spPr>
          <a:xfrm>
            <a:off x="10037627" y="3429001"/>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3</a:t>
            </a:r>
          </a:p>
        </p:txBody>
      </p:sp>
      <p:sp>
        <p:nvSpPr>
          <p:cNvPr id="14" name="Oval 13">
            <a:extLst>
              <a:ext uri="{FF2B5EF4-FFF2-40B4-BE49-F238E27FC236}">
                <a16:creationId xmlns:a16="http://schemas.microsoft.com/office/drawing/2014/main" id="{C1CF6D6F-AE7D-6BB2-576C-9D29CA5230A2}"/>
              </a:ext>
            </a:extLst>
          </p:cNvPr>
          <p:cNvSpPr/>
          <p:nvPr/>
        </p:nvSpPr>
        <p:spPr>
          <a:xfrm>
            <a:off x="5882354" y="6043199"/>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4</a:t>
            </a:r>
          </a:p>
        </p:txBody>
      </p:sp>
      <p:sp>
        <p:nvSpPr>
          <p:cNvPr id="3" name="Oval 2">
            <a:extLst>
              <a:ext uri="{FF2B5EF4-FFF2-40B4-BE49-F238E27FC236}">
                <a16:creationId xmlns:a16="http://schemas.microsoft.com/office/drawing/2014/main" id="{29E92F08-090B-C4F2-A4CA-BA7A59E0CC19}"/>
              </a:ext>
            </a:extLst>
          </p:cNvPr>
          <p:cNvSpPr/>
          <p:nvPr/>
        </p:nvSpPr>
        <p:spPr>
          <a:xfrm>
            <a:off x="9714471" y="5890367"/>
            <a:ext cx="427295" cy="400307"/>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
                <a:srgbClr val="000000"/>
              </a:buClr>
              <a:defRPr/>
            </a:pPr>
            <a:r>
              <a:rPr lang="en-US" sz="3000" b="1" kern="0" dirty="0">
                <a:solidFill>
                  <a:srgbClr val="FFFFFF"/>
                </a:solidFill>
                <a:latin typeface="Arial"/>
                <a:sym typeface="Arial"/>
              </a:rPr>
              <a:t>5</a:t>
            </a:r>
          </a:p>
        </p:txBody>
      </p:sp>
    </p:spTree>
    <p:extLst>
      <p:ext uri="{BB962C8B-B14F-4D97-AF65-F5344CB8AC3E}">
        <p14:creationId xmlns:p14="http://schemas.microsoft.com/office/powerpoint/2010/main" val="37352929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63ADBB1B-89B7-E301-5640-DCF4CB6C538F}"/>
              </a:ext>
            </a:extLst>
          </p:cNvPr>
          <p:cNvGrpSpPr/>
          <p:nvPr/>
        </p:nvGrpSpPr>
        <p:grpSpPr>
          <a:xfrm>
            <a:off x="0" y="0"/>
            <a:ext cx="12192000" cy="6858000"/>
            <a:chOff x="0" y="0"/>
            <a:chExt cx="5293141" cy="3747207"/>
          </a:xfrm>
        </p:grpSpPr>
        <p:sp>
          <p:nvSpPr>
            <p:cNvPr id="3" name="Freeform 5">
              <a:extLst>
                <a:ext uri="{FF2B5EF4-FFF2-40B4-BE49-F238E27FC236}">
                  <a16:creationId xmlns:a16="http://schemas.microsoft.com/office/drawing/2014/main" id="{CA31C99B-C5E8-DD17-C9B6-776E372913CE}"/>
                </a:ext>
              </a:extLst>
            </p:cNvPr>
            <p:cNvSpPr/>
            <p:nvPr/>
          </p:nvSpPr>
          <p:spPr>
            <a:xfrm>
              <a:off x="0" y="0"/>
              <a:ext cx="5293141" cy="3747207"/>
            </a:xfrm>
            <a:custGeom>
              <a:avLst/>
              <a:gdLst/>
              <a:ahLst/>
              <a:cxnLst/>
              <a:rect l="l" t="t" r="r" b="b"/>
              <a:pathLst>
                <a:path w="5293141" h="3747207">
                  <a:moveTo>
                    <a:pt x="22643" y="0"/>
                  </a:moveTo>
                  <a:lnTo>
                    <a:pt x="5270498" y="0"/>
                  </a:lnTo>
                  <a:cubicBezTo>
                    <a:pt x="5283004" y="0"/>
                    <a:pt x="5293141" y="10138"/>
                    <a:pt x="5293141" y="22643"/>
                  </a:cubicBezTo>
                  <a:lnTo>
                    <a:pt x="5293141" y="3724564"/>
                  </a:lnTo>
                  <a:cubicBezTo>
                    <a:pt x="5293141" y="3737070"/>
                    <a:pt x="5283004" y="3747207"/>
                    <a:pt x="5270498" y="3747207"/>
                  </a:cubicBezTo>
                  <a:lnTo>
                    <a:pt x="22643" y="3747207"/>
                  </a:lnTo>
                  <a:cubicBezTo>
                    <a:pt x="10138" y="3747207"/>
                    <a:pt x="0" y="3737070"/>
                    <a:pt x="0" y="3724564"/>
                  </a:cubicBezTo>
                  <a:lnTo>
                    <a:pt x="0" y="22643"/>
                  </a:lnTo>
                  <a:cubicBezTo>
                    <a:pt x="0" y="10138"/>
                    <a:pt x="10138" y="0"/>
                    <a:pt x="22643" y="0"/>
                  </a:cubicBezTo>
                  <a:close/>
                </a:path>
              </a:pathLst>
            </a:custGeom>
            <a:solidFill>
              <a:srgbClr val="FFFEF7"/>
            </a:solidFill>
            <a:ln w="47625" cap="rnd">
              <a:solidFill>
                <a:srgbClr val="000000"/>
              </a:solidFill>
              <a:prstDash val="solid"/>
              <a:round/>
            </a:ln>
          </p:spPr>
          <p:txBody>
            <a:bodyPr/>
            <a:lstStyle/>
            <a:p>
              <a:pPr defTabSz="914377">
                <a:defRPr/>
              </a:pPr>
              <a:endParaRPr lang="en-US" sz="1200">
                <a:solidFill>
                  <a:prstClr val="black"/>
                </a:solidFill>
                <a:latin typeface="Calibri"/>
                <a:cs typeface="Arial"/>
                <a:sym typeface="Arial"/>
              </a:endParaRPr>
            </a:p>
          </p:txBody>
        </p:sp>
        <p:sp>
          <p:nvSpPr>
            <p:cNvPr id="4" name="TextBox 6">
              <a:extLst>
                <a:ext uri="{FF2B5EF4-FFF2-40B4-BE49-F238E27FC236}">
                  <a16:creationId xmlns:a16="http://schemas.microsoft.com/office/drawing/2014/main" id="{E4FCC944-160C-4BDF-E1AA-483EAFD2A20F}"/>
                </a:ext>
              </a:extLst>
            </p:cNvPr>
            <p:cNvSpPr txBox="1"/>
            <p:nvPr/>
          </p:nvSpPr>
          <p:spPr>
            <a:xfrm>
              <a:off x="0" y="-9525"/>
              <a:ext cx="5293141" cy="3756732"/>
            </a:xfrm>
            <a:prstGeom prst="rect">
              <a:avLst/>
            </a:prstGeom>
          </p:spPr>
          <p:txBody>
            <a:bodyPr lIns="0" tIns="0" rIns="0" bIns="0" rtlCol="0" anchor="ctr"/>
            <a:lstStyle/>
            <a:p>
              <a:pPr algn="ctr" defTabSz="914377">
                <a:lnSpc>
                  <a:spcPts val="467"/>
                </a:lnSpc>
                <a:spcBef>
                  <a:spcPct val="0"/>
                </a:spcBef>
                <a:defRPr/>
              </a:pPr>
              <a:endParaRPr sz="1200">
                <a:solidFill>
                  <a:prstClr val="black"/>
                </a:solidFill>
                <a:latin typeface="Calibri"/>
                <a:cs typeface="Arial"/>
                <a:sym typeface="Arial"/>
              </a:endParaRPr>
            </a:p>
          </p:txBody>
        </p:sp>
      </p:grpSp>
      <p:sp>
        <p:nvSpPr>
          <p:cNvPr id="5" name="Frame 4">
            <a:extLst>
              <a:ext uri="{FF2B5EF4-FFF2-40B4-BE49-F238E27FC236}">
                <a16:creationId xmlns:a16="http://schemas.microsoft.com/office/drawing/2014/main" id="{91D66125-CBBC-02C4-DF4E-BB6138344C2E}"/>
              </a:ext>
            </a:extLst>
          </p:cNvPr>
          <p:cNvSpPr/>
          <p:nvPr/>
        </p:nvSpPr>
        <p:spPr>
          <a:xfrm>
            <a:off x="0" y="2"/>
            <a:ext cx="12192000" cy="6857999"/>
          </a:xfrm>
          <a:prstGeom prst="frame">
            <a:avLst>
              <a:gd name="adj1" fmla="val 1875"/>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black"/>
              </a:solidFill>
              <a:latin typeface="Calibri"/>
              <a:sym typeface="Arial"/>
            </a:endParaRPr>
          </a:p>
        </p:txBody>
      </p:sp>
      <p:sp>
        <p:nvSpPr>
          <p:cNvPr id="8" name="Rounded Rectangle 7">
            <a:extLst>
              <a:ext uri="{FF2B5EF4-FFF2-40B4-BE49-F238E27FC236}">
                <a16:creationId xmlns:a16="http://schemas.microsoft.com/office/drawing/2014/main" id="{4C139226-E865-1C47-AD1E-FFDF2328D131}"/>
              </a:ext>
            </a:extLst>
          </p:cNvPr>
          <p:cNvSpPr/>
          <p:nvPr/>
        </p:nvSpPr>
        <p:spPr>
          <a:xfrm>
            <a:off x="3998993" y="354203"/>
            <a:ext cx="4196396" cy="760000"/>
          </a:xfrm>
          <a:prstGeom prst="roundRect">
            <a:avLst/>
          </a:prstGeom>
          <a:solidFill>
            <a:srgbClr val="EA70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600" dirty="0">
                <a:solidFill>
                  <a:prstClr val="white"/>
                </a:solidFill>
                <a:latin typeface="DM Sans" pitchFamily="2" charset="77"/>
                <a:sym typeface="Arial"/>
              </a:rPr>
              <a:t>Mental Model</a:t>
            </a:r>
          </a:p>
        </p:txBody>
      </p:sp>
      <p:sp>
        <p:nvSpPr>
          <p:cNvPr id="9" name="Rounded Rectangle 8">
            <a:extLst>
              <a:ext uri="{FF2B5EF4-FFF2-40B4-BE49-F238E27FC236}">
                <a16:creationId xmlns:a16="http://schemas.microsoft.com/office/drawing/2014/main" id="{2B0FC74C-2EB5-05CD-5E72-00A1D6B3CDEC}"/>
              </a:ext>
            </a:extLst>
          </p:cNvPr>
          <p:cNvSpPr/>
          <p:nvPr/>
        </p:nvSpPr>
        <p:spPr>
          <a:xfrm>
            <a:off x="4019979" y="1676753"/>
            <a:ext cx="4196396" cy="740728"/>
          </a:xfrm>
          <a:prstGeom prst="roundRect">
            <a:avLst/>
          </a:prstGeom>
          <a:solidFill>
            <a:srgbClr val="FFD9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600" dirty="0">
                <a:solidFill>
                  <a:prstClr val="black"/>
                </a:solidFill>
                <a:latin typeface="DM Sans" pitchFamily="2" charset="77"/>
                <a:sym typeface="Arial"/>
              </a:rPr>
              <a:t>Goal Setting </a:t>
            </a:r>
          </a:p>
        </p:txBody>
      </p:sp>
      <p:sp>
        <p:nvSpPr>
          <p:cNvPr id="10" name="Down Arrow 9">
            <a:extLst>
              <a:ext uri="{FF2B5EF4-FFF2-40B4-BE49-F238E27FC236}">
                <a16:creationId xmlns:a16="http://schemas.microsoft.com/office/drawing/2014/main" id="{9413387B-408A-00D2-0265-DE9D92EB0067}"/>
              </a:ext>
            </a:extLst>
          </p:cNvPr>
          <p:cNvSpPr/>
          <p:nvPr/>
        </p:nvSpPr>
        <p:spPr>
          <a:xfrm>
            <a:off x="5878691" y="1027931"/>
            <a:ext cx="478971" cy="580571"/>
          </a:xfrm>
          <a:prstGeom prst="downArrow">
            <a:avLst/>
          </a:prstGeom>
          <a:solidFill>
            <a:srgbClr val="EC74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1" name="Down Arrow 10">
            <a:extLst>
              <a:ext uri="{FF2B5EF4-FFF2-40B4-BE49-F238E27FC236}">
                <a16:creationId xmlns:a16="http://schemas.microsoft.com/office/drawing/2014/main" id="{FB50A16E-29FB-CDF7-E5BF-CA2948886275}"/>
              </a:ext>
            </a:extLst>
          </p:cNvPr>
          <p:cNvSpPr/>
          <p:nvPr/>
        </p:nvSpPr>
        <p:spPr>
          <a:xfrm>
            <a:off x="5878692" y="2321489"/>
            <a:ext cx="478971" cy="580571"/>
          </a:xfrm>
          <a:prstGeom prst="downArrow">
            <a:avLst/>
          </a:prstGeom>
          <a:solidFill>
            <a:srgbClr val="FFD9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1E870"/>
              </a:solidFill>
              <a:latin typeface="Calibri"/>
              <a:sym typeface="Arial"/>
            </a:endParaRPr>
          </a:p>
        </p:txBody>
      </p:sp>
      <p:sp>
        <p:nvSpPr>
          <p:cNvPr id="12" name="Right Arrow 11">
            <a:extLst>
              <a:ext uri="{FF2B5EF4-FFF2-40B4-BE49-F238E27FC236}">
                <a16:creationId xmlns:a16="http://schemas.microsoft.com/office/drawing/2014/main" id="{169B9B15-1CA8-8054-EBD8-996E042455E2}"/>
              </a:ext>
            </a:extLst>
          </p:cNvPr>
          <p:cNvSpPr/>
          <p:nvPr/>
        </p:nvSpPr>
        <p:spPr>
          <a:xfrm>
            <a:off x="384627" y="3420284"/>
            <a:ext cx="11422743" cy="478971"/>
          </a:xfrm>
          <a:prstGeom prst="rightArrow">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3" name="TextBox 12">
            <a:extLst>
              <a:ext uri="{FF2B5EF4-FFF2-40B4-BE49-F238E27FC236}">
                <a16:creationId xmlns:a16="http://schemas.microsoft.com/office/drawing/2014/main" id="{7DABA6C0-AFF8-8093-C2A8-F8B94828721C}"/>
              </a:ext>
            </a:extLst>
          </p:cNvPr>
          <p:cNvSpPr txBox="1"/>
          <p:nvPr/>
        </p:nvSpPr>
        <p:spPr>
          <a:xfrm>
            <a:off x="3497519" y="2866823"/>
            <a:ext cx="5675932" cy="584775"/>
          </a:xfrm>
          <a:prstGeom prst="rect">
            <a:avLst/>
          </a:prstGeom>
          <a:noFill/>
        </p:spPr>
        <p:txBody>
          <a:bodyPr wrap="square" rtlCol="0">
            <a:spAutoFit/>
          </a:bodyPr>
          <a:lstStyle/>
          <a:p>
            <a:pPr defTabSz="914377">
              <a:defRPr/>
            </a:pPr>
            <a:r>
              <a:rPr lang="en-US" sz="3200" dirty="0">
                <a:solidFill>
                  <a:prstClr val="black"/>
                </a:solidFill>
                <a:latin typeface="DM Sans" pitchFamily="2" charset="77"/>
                <a:cs typeface="Arial"/>
                <a:sym typeface="Arial"/>
              </a:rPr>
              <a:t>Learning Task and Practice </a:t>
            </a:r>
          </a:p>
        </p:txBody>
      </p:sp>
      <p:sp>
        <p:nvSpPr>
          <p:cNvPr id="17" name="TextBox 16">
            <a:extLst>
              <a:ext uri="{FF2B5EF4-FFF2-40B4-BE49-F238E27FC236}">
                <a16:creationId xmlns:a16="http://schemas.microsoft.com/office/drawing/2014/main" id="{6A3BE0F9-6FA1-B580-8A3E-E00A7FE3D52D}"/>
              </a:ext>
            </a:extLst>
          </p:cNvPr>
          <p:cNvSpPr txBox="1"/>
          <p:nvPr/>
        </p:nvSpPr>
        <p:spPr>
          <a:xfrm>
            <a:off x="157132" y="367741"/>
            <a:ext cx="3972243" cy="1761316"/>
          </a:xfrm>
          <a:prstGeom prst="rect">
            <a:avLst/>
          </a:prstGeom>
          <a:noFill/>
        </p:spPr>
        <p:txBody>
          <a:bodyPr wrap="square">
            <a:spAutoFit/>
          </a:bodyPr>
          <a:lstStyle/>
          <a:p>
            <a:pPr defTabSz="914377">
              <a:lnSpc>
                <a:spcPts val="4447"/>
              </a:lnSpc>
              <a:spcBef>
                <a:spcPct val="0"/>
              </a:spcBef>
              <a:defRPr/>
            </a:pPr>
            <a:r>
              <a:rPr lang="en-US" sz="3200" dirty="0">
                <a:solidFill>
                  <a:srgbClr val="000000"/>
                </a:solidFill>
                <a:latin typeface="DM Sans" pitchFamily="2" charset="77"/>
                <a:ea typeface="Repo Bold Bold"/>
                <a:cs typeface="Repo Bold Bold"/>
                <a:sym typeface="Repo Bold Bold"/>
              </a:rPr>
              <a:t>MODEL FOR HOW SCAFFOLDING WORKS </a:t>
            </a:r>
          </a:p>
        </p:txBody>
      </p:sp>
      <p:sp>
        <p:nvSpPr>
          <p:cNvPr id="14" name="Down Arrow 13">
            <a:extLst>
              <a:ext uri="{FF2B5EF4-FFF2-40B4-BE49-F238E27FC236}">
                <a16:creationId xmlns:a16="http://schemas.microsoft.com/office/drawing/2014/main" id="{07695FC2-3AB4-4747-B9D0-ED410D297144}"/>
              </a:ext>
            </a:extLst>
          </p:cNvPr>
          <p:cNvSpPr/>
          <p:nvPr/>
        </p:nvSpPr>
        <p:spPr>
          <a:xfrm>
            <a:off x="5856513" y="5198441"/>
            <a:ext cx="478971" cy="580571"/>
          </a:xfrm>
          <a:prstGeom prst="downArrow">
            <a:avLst/>
          </a:prstGeom>
          <a:solidFill>
            <a:srgbClr val="0E7A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a:sym typeface="Arial"/>
            </a:endParaRPr>
          </a:p>
        </p:txBody>
      </p:sp>
      <p:sp>
        <p:nvSpPr>
          <p:cNvPr id="18" name="Rectangle 17">
            <a:extLst>
              <a:ext uri="{FF2B5EF4-FFF2-40B4-BE49-F238E27FC236}">
                <a16:creationId xmlns:a16="http://schemas.microsoft.com/office/drawing/2014/main" id="{606A24DF-4753-9007-0200-668274D8B73A}"/>
              </a:ext>
            </a:extLst>
          </p:cNvPr>
          <p:cNvSpPr/>
          <p:nvPr/>
        </p:nvSpPr>
        <p:spPr>
          <a:xfrm>
            <a:off x="427664" y="4091392"/>
            <a:ext cx="2396816" cy="1107051"/>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Front-End Scaffolding</a:t>
            </a:r>
          </a:p>
        </p:txBody>
      </p:sp>
      <p:sp>
        <p:nvSpPr>
          <p:cNvPr id="20" name="Rectangle 19">
            <a:extLst>
              <a:ext uri="{FF2B5EF4-FFF2-40B4-BE49-F238E27FC236}">
                <a16:creationId xmlns:a16="http://schemas.microsoft.com/office/drawing/2014/main" id="{DA288079-D2FE-92BF-180F-148F21B2A31F}"/>
              </a:ext>
            </a:extLst>
          </p:cNvPr>
          <p:cNvSpPr/>
          <p:nvPr/>
        </p:nvSpPr>
        <p:spPr>
          <a:xfrm>
            <a:off x="3153177" y="4077221"/>
            <a:ext cx="2396816" cy="1107051"/>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Distributed Scaffolding</a:t>
            </a:r>
          </a:p>
        </p:txBody>
      </p:sp>
      <p:sp>
        <p:nvSpPr>
          <p:cNvPr id="21" name="Rectangle 20">
            <a:extLst>
              <a:ext uri="{FF2B5EF4-FFF2-40B4-BE49-F238E27FC236}">
                <a16:creationId xmlns:a16="http://schemas.microsoft.com/office/drawing/2014/main" id="{9302F167-1C4F-E89F-619D-C189A2555064}"/>
              </a:ext>
            </a:extLst>
          </p:cNvPr>
          <p:cNvSpPr/>
          <p:nvPr/>
        </p:nvSpPr>
        <p:spPr>
          <a:xfrm>
            <a:off x="6546248" y="4077221"/>
            <a:ext cx="2396816" cy="1098643"/>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Peer Scaffolding</a:t>
            </a:r>
          </a:p>
        </p:txBody>
      </p:sp>
      <p:sp>
        <p:nvSpPr>
          <p:cNvPr id="22" name="Rectangle 21">
            <a:extLst>
              <a:ext uri="{FF2B5EF4-FFF2-40B4-BE49-F238E27FC236}">
                <a16:creationId xmlns:a16="http://schemas.microsoft.com/office/drawing/2014/main" id="{B1CC9C90-947A-6B30-C8B1-B098C1336DB2}"/>
              </a:ext>
            </a:extLst>
          </p:cNvPr>
          <p:cNvSpPr/>
          <p:nvPr/>
        </p:nvSpPr>
        <p:spPr>
          <a:xfrm>
            <a:off x="9271761" y="4079761"/>
            <a:ext cx="2396816" cy="1096105"/>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2800" dirty="0">
                <a:solidFill>
                  <a:prstClr val="white"/>
                </a:solidFill>
                <a:latin typeface="DM Sans" pitchFamily="2" charset="77"/>
                <a:sym typeface="Arial"/>
              </a:rPr>
              <a:t>Back-End Scaffolding</a:t>
            </a:r>
          </a:p>
        </p:txBody>
      </p:sp>
      <p:sp>
        <p:nvSpPr>
          <p:cNvPr id="23" name="Rectangle 22">
            <a:extLst>
              <a:ext uri="{FF2B5EF4-FFF2-40B4-BE49-F238E27FC236}">
                <a16:creationId xmlns:a16="http://schemas.microsoft.com/office/drawing/2014/main" id="{97BEC46F-76C0-405E-9635-F2ECA9256461}"/>
              </a:ext>
            </a:extLst>
          </p:cNvPr>
          <p:cNvSpPr/>
          <p:nvPr/>
        </p:nvSpPr>
        <p:spPr>
          <a:xfrm>
            <a:off x="1653626" y="5837764"/>
            <a:ext cx="8811175" cy="691739"/>
          </a:xfrm>
          <a:prstGeom prst="rect">
            <a:avLst/>
          </a:prstGeom>
          <a:solidFill>
            <a:srgbClr val="0E7A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defRPr/>
            </a:pPr>
            <a:r>
              <a:rPr lang="en-US" sz="3200" dirty="0">
                <a:solidFill>
                  <a:prstClr val="white"/>
                </a:solidFill>
                <a:latin typeface="DM Sans" pitchFamily="2" charset="77"/>
                <a:sym typeface="Arial"/>
              </a:rPr>
              <a:t>Fade</a:t>
            </a:r>
          </a:p>
        </p:txBody>
      </p:sp>
    </p:spTree>
    <p:extLst>
      <p:ext uri="{BB962C8B-B14F-4D97-AF65-F5344CB8AC3E}">
        <p14:creationId xmlns:p14="http://schemas.microsoft.com/office/powerpoint/2010/main" val="1302452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yellow arrow pointing to a green and blue striped wall&#10;&#10;Description automatically generated">
            <a:extLst>
              <a:ext uri="{FF2B5EF4-FFF2-40B4-BE49-F238E27FC236}">
                <a16:creationId xmlns:a16="http://schemas.microsoft.com/office/drawing/2014/main" id="{B796B045-19AF-7FE3-1355-0A63829B51C1}"/>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rcRect/>
          <a:stretch/>
        </p:blipFill>
        <p:spPr>
          <a:xfrm>
            <a:off x="21" y="2"/>
            <a:ext cx="12191980" cy="6857999"/>
          </a:xfrm>
          <a:prstGeom prst="rect">
            <a:avLst/>
          </a:prstGeom>
        </p:spPr>
      </p:pic>
      <p:sp>
        <p:nvSpPr>
          <p:cNvPr id="4" name="TextBox 3">
            <a:extLst>
              <a:ext uri="{FF2B5EF4-FFF2-40B4-BE49-F238E27FC236}">
                <a16:creationId xmlns:a16="http://schemas.microsoft.com/office/drawing/2014/main" id="{CB837BF5-C831-8693-D3FB-0BAB189F83B4}"/>
              </a:ext>
            </a:extLst>
          </p:cNvPr>
          <p:cNvSpPr txBox="1"/>
          <p:nvPr/>
        </p:nvSpPr>
        <p:spPr>
          <a:xfrm>
            <a:off x="1524000" y="1122362"/>
            <a:ext cx="9144000" cy="2900519"/>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defRPr/>
            </a:pPr>
            <a:endParaRPr lang="en-US" sz="4700">
              <a:solidFill>
                <a:srgbClr val="FFFFFF"/>
              </a:solidFill>
              <a:latin typeface="Calibri Light" panose="020F0302020204030204"/>
              <a:cs typeface="Arial"/>
              <a:sym typeface="Arial"/>
            </a:endParaRPr>
          </a:p>
          <a:p>
            <a:pPr algn="ctr" defTabSz="914377">
              <a:lnSpc>
                <a:spcPct val="90000"/>
              </a:lnSpc>
              <a:spcBef>
                <a:spcPct val="0"/>
              </a:spcBef>
              <a:spcAft>
                <a:spcPts val="600"/>
              </a:spcAft>
              <a:defRPr/>
            </a:pPr>
            <a:r>
              <a:rPr lang="en-US" sz="4700">
                <a:solidFill>
                  <a:srgbClr val="FFFFFF"/>
                </a:solidFill>
                <a:latin typeface="Calibri Light" panose="020F0302020204030204"/>
                <a:cs typeface="Arial"/>
                <a:sym typeface="Arial"/>
              </a:rPr>
              <a:t>5% (1,345) were  “Trajectory-changing Schools,” averaging 1.3-1.7 years gain annually.</a:t>
            </a:r>
          </a:p>
        </p:txBody>
      </p:sp>
      <p:sp>
        <p:nvSpPr>
          <p:cNvPr id="5" name="TextBox 4">
            <a:extLst>
              <a:ext uri="{FF2B5EF4-FFF2-40B4-BE49-F238E27FC236}">
                <a16:creationId xmlns:a16="http://schemas.microsoft.com/office/drawing/2014/main" id="{2C4E7CFB-3079-446D-509A-EE0ADDA33D67}"/>
              </a:ext>
            </a:extLst>
          </p:cNvPr>
          <p:cNvSpPr txBox="1"/>
          <p:nvPr/>
        </p:nvSpPr>
        <p:spPr>
          <a:xfrm>
            <a:off x="1524000" y="6358695"/>
            <a:ext cx="9144000" cy="1098395"/>
          </a:xfrm>
          <a:prstGeom prst="rect">
            <a:avLst/>
          </a:prstGeom>
        </p:spPr>
        <p:txBody>
          <a:bodyPr vert="horz" lIns="91440" tIns="45720" rIns="91440" bIns="45720" rtlCol="0">
            <a:normAutofit/>
          </a:bodyPr>
          <a:lstStyle/>
          <a:p>
            <a:pPr algn="ctr" defTabSz="914377">
              <a:lnSpc>
                <a:spcPct val="90000"/>
              </a:lnSpc>
              <a:spcBef>
                <a:spcPts val="1000"/>
              </a:spcBef>
              <a:defRPr/>
            </a:pPr>
            <a:r>
              <a:rPr lang="en-US" sz="1051" dirty="0" err="1">
                <a:solidFill>
                  <a:srgbClr val="FFFFFF"/>
                </a:solidFill>
                <a:latin typeface="Calibri" panose="020F0502020204030204"/>
                <a:cs typeface="Arial"/>
                <a:sym typeface="Arial"/>
              </a:rPr>
              <a:t>Unsplash</a:t>
            </a:r>
            <a:r>
              <a:rPr lang="en-US" sz="1051" dirty="0">
                <a:solidFill>
                  <a:srgbClr val="FFFFFF"/>
                </a:solidFill>
                <a:latin typeface="Calibri" panose="020F0502020204030204"/>
                <a:cs typeface="Arial"/>
                <a:sym typeface="Arial"/>
              </a:rPr>
              <a:t>+</a:t>
            </a:r>
          </a:p>
        </p:txBody>
      </p:sp>
      <p:sp>
        <p:nvSpPr>
          <p:cNvPr id="2" name="Frame 1">
            <a:extLst>
              <a:ext uri="{FF2B5EF4-FFF2-40B4-BE49-F238E27FC236}">
                <a16:creationId xmlns:a16="http://schemas.microsoft.com/office/drawing/2014/main" id="{523BE775-F72F-847B-D45D-9CB6D4D606BD}"/>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966942633"/>
      </p:ext>
    </p:extLst>
  </p:cSld>
  <p:clrMapOvr>
    <a:overrideClrMapping bg1="dk1" tx1="lt1" bg2="dk2" tx2="lt2" accent1="accent1" accent2="accent2" accent3="accent3" accent4="accent4" accent5="accent5" accent6="accent6" hlink="hlink" folHlink="folHlink"/>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2348495" y="1951580"/>
            <a:ext cx="10226040" cy="3977627"/>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Learning at deep and transfer levels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8" name="Rectangle 7">
            <a:extLst>
              <a:ext uri="{FF2B5EF4-FFF2-40B4-BE49-F238E27FC236}">
                <a16:creationId xmlns:a16="http://schemas.microsoft.com/office/drawing/2014/main" id="{352661E0-0ECF-E67A-3B50-3E7D24EC5D96}"/>
              </a:ext>
            </a:extLst>
          </p:cNvPr>
          <p:cNvSpPr/>
          <p:nvPr/>
        </p:nvSpPr>
        <p:spPr>
          <a:xfrm>
            <a:off x="2466123" y="4812313"/>
            <a:ext cx="3042063"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128903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grpSp>
        <p:nvGrpSpPr>
          <p:cNvPr id="6" name="Group 6"/>
          <p:cNvGrpSpPr/>
          <p:nvPr/>
        </p:nvGrpSpPr>
        <p:grpSpPr>
          <a:xfrm>
            <a:off x="316691" y="822599"/>
            <a:ext cx="4263363"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4" name="Freeform 14"/>
          <p:cNvSpPr/>
          <p:nvPr/>
        </p:nvSpPr>
        <p:spPr>
          <a:xfrm>
            <a:off x="744583" y="2701421"/>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5" name="Freeform 15"/>
          <p:cNvSpPr/>
          <p:nvPr/>
        </p:nvSpPr>
        <p:spPr>
          <a:xfrm>
            <a:off x="744583" y="379628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6" name="Freeform 16"/>
          <p:cNvSpPr/>
          <p:nvPr/>
        </p:nvSpPr>
        <p:spPr>
          <a:xfrm>
            <a:off x="744583" y="492064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21" name="TextBox 21"/>
          <p:cNvSpPr txBox="1"/>
          <p:nvPr/>
        </p:nvSpPr>
        <p:spPr>
          <a:xfrm>
            <a:off x="502901" y="1003811"/>
            <a:ext cx="3957737" cy="1105944"/>
          </a:xfrm>
          <a:prstGeom prst="rect">
            <a:avLst/>
          </a:prstGeom>
        </p:spPr>
        <p:txBody>
          <a:bodyPr wrap="square" lIns="0" tIns="0" rIns="0" bIns="0" rtlCol="0" anchor="t">
            <a:spAutoFit/>
          </a:bodyPr>
          <a:lstStyle/>
          <a:p>
            <a:pPr algn="ctr" defTabSz="609615">
              <a:lnSpc>
                <a:spcPts val="4447"/>
              </a:lnSpc>
              <a:spcBef>
                <a:spcPct val="0"/>
              </a:spcBef>
            </a:pPr>
            <a:r>
              <a:rPr lang="en-US" sz="3600" b="1" dirty="0">
                <a:solidFill>
                  <a:prstClr val="black"/>
                </a:solidFill>
                <a:latin typeface="Tw Cen MT" panose="020B0602020104020603" pitchFamily="34" charset="77"/>
                <a:ea typeface="Times New Roman" panose="02020603050405020304" pitchFamily="18" charset="0"/>
                <a:cs typeface="Arial"/>
                <a:sym typeface="Arial"/>
              </a:rPr>
              <a:t>Assessment for Learning </a:t>
            </a:r>
            <a:endParaRPr lang="en-US" sz="3600" b="1" dirty="0">
              <a:solidFill>
                <a:srgbClr val="000000"/>
              </a:solidFill>
              <a:latin typeface="Tw Cen MT" panose="020B0602020104020603" pitchFamily="34" charset="77"/>
              <a:ea typeface="Repo Bold Bold"/>
              <a:cs typeface="Repo Bold Bold"/>
              <a:sym typeface="Repo Bold Bold"/>
            </a:endParaRPr>
          </a:p>
        </p:txBody>
      </p:sp>
      <p:sp>
        <p:nvSpPr>
          <p:cNvPr id="22" name="TextBox 22"/>
          <p:cNvSpPr txBox="1"/>
          <p:nvPr/>
        </p:nvSpPr>
        <p:spPr>
          <a:xfrm>
            <a:off x="842151" y="2703930"/>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1" y="3798797"/>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1" y="4923151"/>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1449531" y="2768353"/>
            <a:ext cx="3127293"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Inform instruction</a:t>
            </a:r>
            <a:endParaRPr lang="en-US" sz="2400" dirty="0">
              <a:solidFill>
                <a:prstClr val="black"/>
              </a:solidFill>
              <a:latin typeface="Tw Cen MT" panose="020B0602020104020603" pitchFamily="34" charset="77"/>
              <a:cs typeface="Arial"/>
              <a:sym typeface="Arial"/>
            </a:endParaRPr>
          </a:p>
        </p:txBody>
      </p:sp>
      <p:sp>
        <p:nvSpPr>
          <p:cNvPr id="26" name="TextBox 26"/>
          <p:cNvSpPr txBox="1"/>
          <p:nvPr/>
        </p:nvSpPr>
        <p:spPr>
          <a:xfrm>
            <a:off x="1449531" y="3819117"/>
            <a:ext cx="2799779"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Adjust teaching </a:t>
            </a:r>
            <a:endParaRPr lang="en-US" sz="2400" dirty="0">
              <a:solidFill>
                <a:prstClr val="black"/>
              </a:solidFill>
              <a:latin typeface="Tw Cen MT" panose="020B0602020104020603" pitchFamily="34" charset="77"/>
              <a:cs typeface="Arial"/>
              <a:sym typeface="Arial"/>
            </a:endParaRPr>
          </a:p>
        </p:txBody>
      </p:sp>
      <p:sp>
        <p:nvSpPr>
          <p:cNvPr id="27" name="TextBox 27"/>
          <p:cNvSpPr txBox="1"/>
          <p:nvPr/>
        </p:nvSpPr>
        <p:spPr>
          <a:xfrm>
            <a:off x="1381505" y="4989486"/>
            <a:ext cx="2921265"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Guage proficiency </a:t>
            </a:r>
            <a:endParaRPr lang="en-US" sz="2400" dirty="0">
              <a:solidFill>
                <a:prstClr val="black"/>
              </a:solidFill>
              <a:latin typeface="Tw Cen MT" panose="020B0602020104020603" pitchFamily="34" charset="77"/>
              <a:cs typeface="Arial"/>
              <a:sym typeface="Arial"/>
            </a:endParaRPr>
          </a:p>
        </p:txBody>
      </p:sp>
      <p:pic>
        <p:nvPicPr>
          <p:cNvPr id="11" name="Picture 10" descr="Blood pressure cuff">
            <a:extLst>
              <a:ext uri="{FF2B5EF4-FFF2-40B4-BE49-F238E27FC236}">
                <a16:creationId xmlns:a16="http://schemas.microsoft.com/office/drawing/2014/main" id="{C08F6DA9-D754-A220-156D-AE2328FD522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40730" y="1003811"/>
            <a:ext cx="6711087" cy="4698939"/>
          </a:xfrm>
          <a:prstGeom prst="rect">
            <a:avLst/>
          </a:prstGeom>
          <a:effectLst>
            <a:outerShdw blurRad="50800" dist="38100" dir="2700000" sx="101000" sy="101000" algn="tl" rotWithShape="0">
              <a:prstClr val="black">
                <a:alpha val="40000"/>
              </a:prstClr>
            </a:outerShdw>
          </a:effectLst>
        </p:spPr>
      </p:pic>
    </p:spTree>
    <p:extLst>
      <p:ext uri="{BB962C8B-B14F-4D97-AF65-F5344CB8AC3E}">
        <p14:creationId xmlns:p14="http://schemas.microsoft.com/office/powerpoint/2010/main" val="32984401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to do if distance learning worked well for your child.">
            <a:extLst>
              <a:ext uri="{FF2B5EF4-FFF2-40B4-BE49-F238E27FC236}">
                <a16:creationId xmlns:a16="http://schemas.microsoft.com/office/drawing/2014/main" id="{D3AC68DA-1B5A-3C47-BB51-EA375DDCBDF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924011"/>
            <a:ext cx="12192000" cy="812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F992409-FC96-2547-9369-DD690070DF24}"/>
              </a:ext>
            </a:extLst>
          </p:cNvPr>
          <p:cNvSpPr txBox="1"/>
          <p:nvPr/>
        </p:nvSpPr>
        <p:spPr>
          <a:xfrm>
            <a:off x="3700671" y="4750904"/>
            <a:ext cx="5307496" cy="892552"/>
          </a:xfrm>
          <a:prstGeom prst="rect">
            <a:avLst/>
          </a:prstGeom>
          <a:noFill/>
        </p:spPr>
        <p:txBody>
          <a:bodyPr wrap="square" rtlCol="0">
            <a:spAutoFit/>
          </a:bodyPr>
          <a:lstStyle/>
          <a:p>
            <a:pPr algn="ctr" defTabSz="457189">
              <a:defRPr/>
            </a:pPr>
            <a:r>
              <a:rPr lang="en-US" sz="2800" dirty="0">
                <a:solidFill>
                  <a:prstClr val="white"/>
                </a:solidFill>
                <a:latin typeface="Calibri" panose="020F0502020204030204"/>
                <a:cs typeface="Arial"/>
                <a:sym typeface="Arial"/>
              </a:rPr>
              <a:t>Universal Responses: </a:t>
            </a:r>
          </a:p>
          <a:p>
            <a:pPr algn="ctr" defTabSz="457189">
              <a:defRPr/>
            </a:pPr>
            <a:r>
              <a:rPr lang="en-US" sz="2400" dirty="0">
                <a:solidFill>
                  <a:prstClr val="white"/>
                </a:solidFill>
                <a:latin typeface="Calibri" panose="020F0502020204030204"/>
                <a:cs typeface="Arial"/>
                <a:sym typeface="Arial"/>
              </a:rPr>
              <a:t>Micro-assessments That Propel Learning</a:t>
            </a:r>
          </a:p>
        </p:txBody>
      </p:sp>
    </p:spTree>
    <p:extLst>
      <p:ext uri="{BB962C8B-B14F-4D97-AF65-F5344CB8AC3E}">
        <p14:creationId xmlns:p14="http://schemas.microsoft.com/office/powerpoint/2010/main" val="7924664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pic>
        <p:nvPicPr>
          <p:cNvPr id="3" name="Picture 2" descr="A clock in the middle of a watch&#10;&#10;Description automatically generated">
            <a:extLst>
              <a:ext uri="{FF2B5EF4-FFF2-40B4-BE49-F238E27FC236}">
                <a16:creationId xmlns:a16="http://schemas.microsoft.com/office/drawing/2014/main" id="{DAD14A18-36D6-4848-8896-8B375756475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1496614"/>
            <a:ext cx="12192000" cy="9143988"/>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2207601"/>
            <a:ext cx="9143999" cy="3162147"/>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653636F6-CD9B-9840-B12C-1B12F1C9D60F}"/>
              </a:ext>
            </a:extLst>
          </p:cNvPr>
          <p:cNvSpPr txBox="1"/>
          <p:nvPr/>
        </p:nvSpPr>
        <p:spPr>
          <a:xfrm>
            <a:off x="2321813" y="-499399"/>
            <a:ext cx="7543800" cy="3574779"/>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p>
            <a:pPr algn="ctr" defTabSz="914377">
              <a:lnSpc>
                <a:spcPct val="90000"/>
              </a:lnSpc>
              <a:spcBef>
                <a:spcPct val="0"/>
              </a:spcBef>
              <a:spcAft>
                <a:spcPts val="600"/>
              </a:spcAft>
              <a:defRPr/>
            </a:pPr>
            <a:r>
              <a:rPr lang="en-US" sz="4000" dirty="0">
                <a:solidFill>
                  <a:srgbClr val="FFFFFF"/>
                </a:solidFill>
                <a:latin typeface="Calibri Light" panose="020F0302020204030204"/>
                <a:cs typeface="Arial"/>
                <a:sym typeface="Arial"/>
              </a:rPr>
              <a:t>A good rule of thumb: </a:t>
            </a:r>
          </a:p>
          <a:p>
            <a:pPr algn="ctr" defTabSz="914377">
              <a:lnSpc>
                <a:spcPct val="90000"/>
              </a:lnSpc>
              <a:spcBef>
                <a:spcPct val="0"/>
              </a:spcBef>
              <a:spcAft>
                <a:spcPts val="600"/>
              </a:spcAft>
              <a:defRPr/>
            </a:pPr>
            <a:r>
              <a:rPr lang="en-US" sz="4000" dirty="0">
                <a:solidFill>
                  <a:srgbClr val="FFFFFF"/>
                </a:solidFill>
                <a:latin typeface="Calibri Light" panose="020F0302020204030204"/>
                <a:cs typeface="Arial"/>
                <a:sym typeface="Arial"/>
              </a:rPr>
              <a:t>Provide a universal response opportunity at least every 10 minutes. </a:t>
            </a:r>
          </a:p>
        </p:txBody>
      </p:sp>
    </p:spTree>
    <p:extLst>
      <p:ext uri="{BB962C8B-B14F-4D97-AF65-F5344CB8AC3E}">
        <p14:creationId xmlns:p14="http://schemas.microsoft.com/office/powerpoint/2010/main" val="3422653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53BB5D57-6178-4F62-B472-0312F6D95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pic>
        <p:nvPicPr>
          <p:cNvPr id="29700" name="Picture 4" descr="Wait Time Assets_logo - Who Is User X?">
            <a:extLst>
              <a:ext uri="{FF2B5EF4-FFF2-40B4-BE49-F238E27FC236}">
                <a16:creationId xmlns:a16="http://schemas.microsoft.com/office/drawing/2014/main" id="{9135B386-E703-3F42-95F6-FF89C3A0F1F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2438" r="8743"/>
          <a:stretch/>
        </p:blipFill>
        <p:spPr bwMode="auto">
          <a:xfrm>
            <a:off x="2006602" y="643467"/>
            <a:ext cx="8178799" cy="5571067"/>
          </a:xfrm>
          <a:prstGeom prst="rect">
            <a:avLst/>
          </a:prstGeom>
          <a:noFill/>
          <a:extLst>
            <a:ext uri="{909E8E84-426E-40DD-AFC4-6F175D3DCCD1}">
              <a14:hiddenFill xmlns:a14="http://schemas.microsoft.com/office/drawing/2010/main">
                <a:solidFill>
                  <a:srgbClr val="FFFFFF"/>
                </a:solidFill>
              </a14:hiddenFill>
            </a:ext>
          </a:extLst>
        </p:spPr>
      </p:pic>
      <p:sp>
        <p:nvSpPr>
          <p:cNvPr id="139" name="Rectangle 138">
            <a:extLst>
              <a:ext uri="{FF2B5EF4-FFF2-40B4-BE49-F238E27FC236}">
                <a16:creationId xmlns:a16="http://schemas.microsoft.com/office/drawing/2014/main" id="{4C61BD32-7542-4D52-BA5A-3ADE869BF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3"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spTree>
    <p:extLst>
      <p:ext uri="{BB962C8B-B14F-4D97-AF65-F5344CB8AC3E}">
        <p14:creationId xmlns:p14="http://schemas.microsoft.com/office/powerpoint/2010/main" val="18385001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9698" name="Picture 2" descr="Erin Mathe on Twitter: &quot;The power of wait time! Necessary in the  classroom!… &quot;">
            <a:extLst>
              <a:ext uri="{FF2B5EF4-FFF2-40B4-BE49-F238E27FC236}">
                <a16:creationId xmlns:a16="http://schemas.microsoft.com/office/drawing/2014/main" id="{88B97C23-3C98-3F40-99CE-E8AFB837396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9115" y="387629"/>
            <a:ext cx="10813773" cy="6082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696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1"/>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grpSp>
        <p:nvGrpSpPr>
          <p:cNvPr id="73" name="Group 7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3774" y="5029199"/>
            <a:ext cx="9171095" cy="1828800"/>
            <a:chOff x="-305" y="2987478"/>
            <a:chExt cx="12188952" cy="1828800"/>
          </a:xfrm>
        </p:grpSpPr>
        <p:sp>
          <p:nvSpPr>
            <p:cNvPr id="74" name="Freeform: Shape 7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pPr defTabSz="457189">
                <a:defRPr/>
              </a:pPr>
              <a:endParaRPr lang="en-US">
                <a:solidFill>
                  <a:prstClr val="black"/>
                </a:solidFill>
                <a:latin typeface="Calibri" panose="020F0502020204030204"/>
                <a:cs typeface="Arial"/>
                <a:sym typeface="Arial"/>
              </a:endParaRPr>
            </a:p>
          </p:txBody>
        </p:sp>
        <p:sp>
          <p:nvSpPr>
            <p:cNvPr id="75" name="Freeform: Shape 7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pPr defTabSz="457189">
                <a:defRPr/>
              </a:pPr>
              <a:endParaRPr lang="en-US">
                <a:solidFill>
                  <a:prstClr val="black"/>
                </a:solidFill>
                <a:latin typeface="Calibri" panose="020F0502020204030204"/>
                <a:cs typeface="Arial"/>
                <a:sym typeface="Arial"/>
              </a:endParaRPr>
            </a:p>
          </p:txBody>
        </p:sp>
        <p:sp>
          <p:nvSpPr>
            <p:cNvPr id="76" name="Freeform: Shape 7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panose="020F0502020204030204"/>
                <a:sym typeface="Arial"/>
              </a:endParaRPr>
            </a:p>
          </p:txBody>
        </p:sp>
        <p:sp useBgFill="1">
          <p:nvSpPr>
            <p:cNvPr id="77" name="Freeform: Shape 7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pPr defTabSz="457189">
                <a:defRPr/>
              </a:pPr>
              <a:endParaRPr lang="en-US" dirty="0">
                <a:solidFill>
                  <a:prstClr val="black"/>
                </a:solidFill>
                <a:latin typeface="Calibri" panose="020F0502020204030204"/>
                <a:cs typeface="Arial"/>
                <a:sym typeface="Arial"/>
              </a:endParaRPr>
            </a:p>
          </p:txBody>
        </p:sp>
      </p:grpSp>
      <p:pic>
        <p:nvPicPr>
          <p:cNvPr id="3" name="Picture 2">
            <a:extLst>
              <a:ext uri="{FF2B5EF4-FFF2-40B4-BE49-F238E27FC236}">
                <a16:creationId xmlns:a16="http://schemas.microsoft.com/office/drawing/2014/main" id="{D8285EE4-9A98-4655-731F-E439D1F432EC}"/>
              </a:ext>
            </a:extLst>
          </p:cNvPr>
          <p:cNvPicPr>
            <a:picLocks noChangeAspect="1"/>
          </p:cNvPicPr>
          <p:nvPr/>
        </p:nvPicPr>
        <p:blipFill>
          <a:blip r:embed="rId2"/>
          <a:stretch>
            <a:fillRect/>
          </a:stretch>
        </p:blipFill>
        <p:spPr>
          <a:xfrm>
            <a:off x="-115" y="-1"/>
            <a:ext cx="12192000" cy="6858000"/>
          </a:xfrm>
          <a:prstGeom prst="rect">
            <a:avLst/>
          </a:prstGeom>
        </p:spPr>
      </p:pic>
      <p:sp>
        <p:nvSpPr>
          <p:cNvPr id="4" name="TextBox 3">
            <a:extLst>
              <a:ext uri="{FF2B5EF4-FFF2-40B4-BE49-F238E27FC236}">
                <a16:creationId xmlns:a16="http://schemas.microsoft.com/office/drawing/2014/main" id="{42064A33-4E1E-C68D-81DD-3AD7BAFD09B7}"/>
              </a:ext>
            </a:extLst>
          </p:cNvPr>
          <p:cNvSpPr txBox="1"/>
          <p:nvPr/>
        </p:nvSpPr>
        <p:spPr>
          <a:xfrm>
            <a:off x="7208006" y="532121"/>
            <a:ext cx="3486863" cy="3139321"/>
          </a:xfrm>
          <a:prstGeom prst="rect">
            <a:avLst/>
          </a:prstGeom>
          <a:solidFill>
            <a:schemeClr val="accent4">
              <a:lumMod val="40000"/>
              <a:lumOff val="60000"/>
            </a:schemeClr>
          </a:solidFill>
        </p:spPr>
        <p:txBody>
          <a:bodyPr wrap="square" rtlCol="0">
            <a:spAutoFit/>
          </a:bodyPr>
          <a:lstStyle/>
          <a:p>
            <a:pPr algn="ctr" defTabSz="457189">
              <a:defRPr/>
            </a:pPr>
            <a:r>
              <a:rPr lang="en-US" sz="2200" dirty="0">
                <a:solidFill>
                  <a:prstClr val="black"/>
                </a:solidFill>
                <a:latin typeface="Calibri" panose="020F0502020204030204"/>
                <a:cs typeface="Arial"/>
                <a:sym typeface="Arial"/>
              </a:rPr>
              <a:t>Response cards are associated with higher achievement on tests and quizzes, higher levels of participation, and lower levels of disruptive behavior, compared to individual hand raising to answer a question (Randolph, 2007). </a:t>
            </a:r>
          </a:p>
        </p:txBody>
      </p:sp>
    </p:spTree>
    <p:extLst>
      <p:ext uri="{BB962C8B-B14F-4D97-AF65-F5344CB8AC3E}">
        <p14:creationId xmlns:p14="http://schemas.microsoft.com/office/powerpoint/2010/main" val="38358453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tudent Response Fans">
            <a:extLst>
              <a:ext uri="{FF2B5EF4-FFF2-40B4-BE49-F238E27FC236}">
                <a16:creationId xmlns:a16="http://schemas.microsoft.com/office/drawing/2014/main" id="{7735850B-1ABB-2040-A5DB-C3A6EF71EB0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9627" y="521804"/>
            <a:ext cx="5814392" cy="581439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17A24C8-E58C-8649-A4A4-D3DB80EADD3E}"/>
              </a:ext>
            </a:extLst>
          </p:cNvPr>
          <p:cNvSpPr txBox="1"/>
          <p:nvPr/>
        </p:nvSpPr>
        <p:spPr>
          <a:xfrm>
            <a:off x="793473" y="762000"/>
            <a:ext cx="2852531" cy="4832092"/>
          </a:xfrm>
          <a:prstGeom prst="rect">
            <a:avLst/>
          </a:prstGeom>
          <a:noFill/>
        </p:spPr>
        <p:txBody>
          <a:bodyPr wrap="square" rtlCol="0">
            <a:spAutoFit/>
          </a:bodyPr>
          <a:lstStyle/>
          <a:p>
            <a:pPr algn="ctr" defTabSz="457189">
              <a:defRPr/>
            </a:pPr>
            <a:r>
              <a:rPr lang="en-US" sz="4400" dirty="0">
                <a:solidFill>
                  <a:prstClr val="black"/>
                </a:solidFill>
                <a:latin typeface="Calibri Light" panose="020F0302020204030204"/>
                <a:cs typeface="Arial"/>
                <a:sym typeface="Arial"/>
              </a:rPr>
              <a:t>Preprinted response cards on a ring make it easier for students to find them. </a:t>
            </a:r>
          </a:p>
        </p:txBody>
      </p:sp>
    </p:spTree>
    <p:extLst>
      <p:ext uri="{BB962C8B-B14F-4D97-AF65-F5344CB8AC3E}">
        <p14:creationId xmlns:p14="http://schemas.microsoft.com/office/powerpoint/2010/main" val="1129772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3" name="Freeform 3"/>
          <p:cNvSpPr/>
          <p:nvPr/>
        </p:nvSpPr>
        <p:spPr>
          <a:xfrm>
            <a:off x="4385749" y="1876778"/>
            <a:ext cx="8188787" cy="5345044"/>
          </a:xfrm>
          <a:custGeom>
            <a:avLst/>
            <a:gdLst/>
            <a:ahLst/>
            <a:cxnLst/>
            <a:rect l="l" t="t" r="r" b="b"/>
            <a:pathLst>
              <a:path w="12283179" h="8017566">
                <a:moveTo>
                  <a:pt x="0" y="0"/>
                </a:moveTo>
                <a:lnTo>
                  <a:pt x="12283180" y="0"/>
                </a:lnTo>
                <a:lnTo>
                  <a:pt x="12283180" y="8017566"/>
                </a:lnTo>
                <a:lnTo>
                  <a:pt x="0" y="8017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4" name="Freeform 4"/>
          <p:cNvSpPr/>
          <p:nvPr/>
        </p:nvSpPr>
        <p:spPr>
          <a:xfrm>
            <a:off x="10653248" y="4812313"/>
            <a:ext cx="3077504" cy="2993572"/>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5" name="Freeform 5"/>
          <p:cNvSpPr/>
          <p:nvPr/>
        </p:nvSpPr>
        <p:spPr>
          <a:xfrm>
            <a:off x="1805355" y="316525"/>
            <a:ext cx="8991599" cy="6189785"/>
          </a:xfrm>
          <a:custGeom>
            <a:avLst/>
            <a:gdLst/>
            <a:ahLst/>
            <a:cxnLst/>
            <a:rect l="l" t="t" r="r" b="b"/>
            <a:pathLst>
              <a:path w="9043516" h="8229600">
                <a:moveTo>
                  <a:pt x="0" y="0"/>
                </a:moveTo>
                <a:lnTo>
                  <a:pt x="9043516" y="0"/>
                </a:lnTo>
                <a:lnTo>
                  <a:pt x="9043516" y="8229600"/>
                </a:lnTo>
                <a:lnTo>
                  <a:pt x="0" y="82296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15"/>
            <a:endParaRPr lang="en-US" sz="1200" dirty="0">
              <a:solidFill>
                <a:prstClr val="black"/>
              </a:solidFill>
              <a:latin typeface="Calibri"/>
              <a:cs typeface="Arial"/>
              <a:sym typeface="Arial"/>
            </a:endParaRPr>
          </a:p>
        </p:txBody>
      </p:sp>
      <p:sp>
        <p:nvSpPr>
          <p:cNvPr id="7" name="TextBox 7"/>
          <p:cNvSpPr txBox="1"/>
          <p:nvPr/>
        </p:nvSpPr>
        <p:spPr>
          <a:xfrm>
            <a:off x="2079737" y="849093"/>
            <a:ext cx="8306911" cy="879856"/>
          </a:xfrm>
          <a:prstGeom prst="rect">
            <a:avLst/>
          </a:prstGeom>
        </p:spPr>
        <p:txBody>
          <a:bodyPr wrap="square" lIns="0" tIns="0" rIns="0" bIns="0" rtlCol="0" anchor="t">
            <a:spAutoFit/>
          </a:bodyPr>
          <a:lstStyle/>
          <a:p>
            <a:pPr algn="ctr" defTabSz="609615">
              <a:lnSpc>
                <a:spcPts val="7338"/>
              </a:lnSpc>
              <a:spcBef>
                <a:spcPct val="0"/>
              </a:spcBef>
            </a:pPr>
            <a:r>
              <a:rPr lang="en-US" sz="5400" dirty="0">
                <a:solidFill>
                  <a:srgbClr val="000000"/>
                </a:solidFill>
                <a:latin typeface="Tw Cen MT" panose="020B0602020104020603" pitchFamily="34" charset="77"/>
                <a:ea typeface="Repo Bold Bold"/>
                <a:cs typeface="Repo Bold Bold"/>
                <a:sym typeface="Repo Bold Bold"/>
              </a:rPr>
              <a:t>Elements of Rigorous Teaching</a:t>
            </a:r>
          </a:p>
        </p:txBody>
      </p:sp>
      <p:sp>
        <p:nvSpPr>
          <p:cNvPr id="11" name="Rectangle 10">
            <a:extLst>
              <a:ext uri="{FF2B5EF4-FFF2-40B4-BE49-F238E27FC236}">
                <a16:creationId xmlns:a16="http://schemas.microsoft.com/office/drawing/2014/main" id="{2049F981-C132-3D68-F1C7-943C0FF24C78}"/>
              </a:ext>
            </a:extLst>
          </p:cNvPr>
          <p:cNvSpPr/>
          <p:nvPr/>
        </p:nvSpPr>
        <p:spPr>
          <a:xfrm>
            <a:off x="2170958" y="5392760"/>
            <a:ext cx="1884455"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
        <p:nvSpPr>
          <p:cNvPr id="10" name="Freeform 10"/>
          <p:cNvSpPr/>
          <p:nvPr/>
        </p:nvSpPr>
        <p:spPr>
          <a:xfrm rot="8174348">
            <a:off x="-2134335" y="-379368"/>
            <a:ext cx="5441903" cy="299799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6" name="TextBox 6"/>
          <p:cNvSpPr txBox="1"/>
          <p:nvPr/>
        </p:nvSpPr>
        <p:spPr>
          <a:xfrm>
            <a:off x="2296297" y="2062849"/>
            <a:ext cx="10226040" cy="3977627"/>
          </a:xfrm>
          <a:prstGeom prst="rect">
            <a:avLst/>
          </a:prstGeom>
        </p:spPr>
        <p:txBody>
          <a:bodyPr wrap="square" lIns="0" tIns="0" rIns="0" bIns="0" rtlCol="0" anchor="t">
            <a:spAutoFit/>
          </a:bodyPr>
          <a:lstStyle/>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High expectations teaching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Learning at deep and transfer levels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Cognitively challenging experiences aligned to content standards</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Active engagement</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Support and scaffolding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Assessment for learning</a:t>
            </a:r>
          </a:p>
          <a:p>
            <a:pPr defTabSz="914377">
              <a:lnSpc>
                <a:spcPct val="150000"/>
              </a:lnSpc>
            </a:pPr>
            <a:r>
              <a:rPr lang="en-US" sz="2500" dirty="0">
                <a:solidFill>
                  <a:prstClr val="black"/>
                </a:solidFill>
                <a:latin typeface="Tw Cen MT" panose="020B0602020104020603" pitchFamily="34" charset="77"/>
                <a:ea typeface="Times New Roman" panose="02020603050405020304" pitchFamily="18" charset="0"/>
                <a:cs typeface="Arial"/>
                <a:sym typeface="Arial"/>
              </a:rPr>
              <a:t>• Relevance</a:t>
            </a:r>
            <a:endParaRPr lang="en-US" sz="2500" dirty="0">
              <a:solidFill>
                <a:prstClr val="black"/>
              </a:solidFill>
              <a:latin typeface="Tw Cen MT" panose="020B0602020104020603" pitchFamily="34" charset="77"/>
              <a:cs typeface="Arial"/>
              <a:sym typeface="Arial"/>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13342096" y="397933"/>
            <a:ext cx="4016264" cy="721697"/>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a:sym typeface="Arial"/>
            </a:endParaRPr>
          </a:p>
        </p:txBody>
      </p:sp>
    </p:spTree>
    <p:extLst>
      <p:ext uri="{BB962C8B-B14F-4D97-AF65-F5344CB8AC3E}">
        <p14:creationId xmlns:p14="http://schemas.microsoft.com/office/powerpoint/2010/main" val="428338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15"/>
            <a:endParaRPr lang="en-US" sz="1200">
              <a:solidFill>
                <a:prstClr val="black"/>
              </a:solidFill>
              <a:latin typeface="Calibri"/>
              <a:cs typeface="Arial"/>
              <a:sym typeface="Arial"/>
            </a:endParaRPr>
          </a:p>
        </p:txBody>
      </p:sp>
      <p:grpSp>
        <p:nvGrpSpPr>
          <p:cNvPr id="3" name="Group 3"/>
          <p:cNvGrpSpPr/>
          <p:nvPr/>
        </p:nvGrpSpPr>
        <p:grpSpPr>
          <a:xfrm>
            <a:off x="4797951" y="312970"/>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grpSp>
        <p:nvGrpSpPr>
          <p:cNvPr id="6" name="Group 6"/>
          <p:cNvGrpSpPr/>
          <p:nvPr/>
        </p:nvGrpSpPr>
        <p:grpSpPr>
          <a:xfrm>
            <a:off x="316691" y="822599"/>
            <a:ext cx="4263363" cy="52128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609615"/>
              <a:endParaRPr lang="en-US" sz="1200">
                <a:solidFill>
                  <a:prstClr val="black"/>
                </a:solidFill>
                <a:latin typeface="Calibri"/>
                <a:cs typeface="Arial"/>
                <a:sym typeface="Arial"/>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609615">
                <a:lnSpc>
                  <a:spcPts val="467"/>
                </a:lnSpc>
                <a:spcBef>
                  <a:spcPct val="0"/>
                </a:spcBef>
              </a:pPr>
              <a:endParaRPr sz="1200">
                <a:solidFill>
                  <a:prstClr val="black"/>
                </a:solidFill>
                <a:latin typeface="Calibri"/>
                <a:cs typeface="Arial"/>
                <a:sym typeface="Arial"/>
              </a:endParaRPr>
            </a:p>
          </p:txBody>
        </p:sp>
      </p:grpSp>
      <p:sp>
        <p:nvSpPr>
          <p:cNvPr id="9" name="Freeform 9"/>
          <p:cNvSpPr/>
          <p:nvPr/>
        </p:nvSpPr>
        <p:spPr>
          <a:xfrm>
            <a:off x="3928218" y="942616"/>
            <a:ext cx="489559"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4" name="Freeform 14"/>
          <p:cNvSpPr/>
          <p:nvPr/>
        </p:nvSpPr>
        <p:spPr>
          <a:xfrm>
            <a:off x="744583" y="2701421"/>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5" name="Freeform 15"/>
          <p:cNvSpPr/>
          <p:nvPr/>
        </p:nvSpPr>
        <p:spPr>
          <a:xfrm>
            <a:off x="744583" y="3796286"/>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6" name="Freeform 16"/>
          <p:cNvSpPr/>
          <p:nvPr/>
        </p:nvSpPr>
        <p:spPr>
          <a:xfrm>
            <a:off x="744583" y="4920642"/>
            <a:ext cx="584619"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17" name="Freeform 17"/>
          <p:cNvSpPr/>
          <p:nvPr/>
        </p:nvSpPr>
        <p:spPr>
          <a:xfrm>
            <a:off x="10947482" y="539301"/>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15"/>
            <a:endParaRPr lang="en-US" sz="1200">
              <a:solidFill>
                <a:prstClr val="black"/>
              </a:solidFill>
              <a:latin typeface="Calibri"/>
              <a:cs typeface="Arial"/>
              <a:sym typeface="Arial"/>
            </a:endParaRPr>
          </a:p>
        </p:txBody>
      </p:sp>
      <p:sp>
        <p:nvSpPr>
          <p:cNvPr id="21" name="TextBox 21"/>
          <p:cNvSpPr txBox="1"/>
          <p:nvPr/>
        </p:nvSpPr>
        <p:spPr>
          <a:xfrm>
            <a:off x="502901" y="1003812"/>
            <a:ext cx="3957737" cy="541687"/>
          </a:xfrm>
          <a:prstGeom prst="rect">
            <a:avLst/>
          </a:prstGeom>
        </p:spPr>
        <p:txBody>
          <a:bodyPr wrap="square" lIns="0" tIns="0" rIns="0" bIns="0" rtlCol="0" anchor="t">
            <a:spAutoFit/>
          </a:bodyPr>
          <a:lstStyle/>
          <a:p>
            <a:pPr algn="ctr" defTabSz="609615">
              <a:lnSpc>
                <a:spcPts val="4447"/>
              </a:lnSpc>
              <a:spcBef>
                <a:spcPct val="0"/>
              </a:spcBef>
            </a:pPr>
            <a:r>
              <a:rPr lang="en-US" sz="3600" b="1" dirty="0">
                <a:solidFill>
                  <a:prstClr val="black"/>
                </a:solidFill>
                <a:latin typeface="Tw Cen MT" panose="020B0602020104020603" pitchFamily="34" charset="77"/>
                <a:ea typeface="Times New Roman" panose="02020603050405020304" pitchFamily="18" charset="0"/>
                <a:cs typeface="Arial"/>
                <a:sym typeface="Arial"/>
              </a:rPr>
              <a:t>Relevance</a:t>
            </a:r>
            <a:endParaRPr lang="en-US" sz="3600" b="1" dirty="0">
              <a:solidFill>
                <a:srgbClr val="000000"/>
              </a:solidFill>
              <a:latin typeface="Tw Cen MT" panose="020B0602020104020603" pitchFamily="34" charset="77"/>
              <a:ea typeface="Repo Bold Bold"/>
              <a:cs typeface="Repo Bold Bold"/>
              <a:sym typeface="Repo Bold Bold"/>
            </a:endParaRPr>
          </a:p>
        </p:txBody>
      </p:sp>
      <p:sp>
        <p:nvSpPr>
          <p:cNvPr id="22" name="TextBox 22"/>
          <p:cNvSpPr txBox="1"/>
          <p:nvPr/>
        </p:nvSpPr>
        <p:spPr>
          <a:xfrm>
            <a:off x="842151" y="2703930"/>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1" y="3798797"/>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1" y="4923151"/>
            <a:ext cx="389483" cy="382990"/>
          </a:xfrm>
          <a:prstGeom prst="rect">
            <a:avLst/>
          </a:prstGeom>
        </p:spPr>
        <p:txBody>
          <a:bodyPr lIns="0" tIns="0" rIns="0" bIns="0" rtlCol="0" anchor="t">
            <a:spAutoFit/>
          </a:bodyPr>
          <a:lstStyle/>
          <a:p>
            <a:pPr algn="ctr" defTabSz="609615">
              <a:lnSpc>
                <a:spcPts val="3197"/>
              </a:lnSpc>
              <a:spcBef>
                <a:spcPct val="0"/>
              </a:spcBef>
            </a:pPr>
            <a:r>
              <a:rPr lang="en-US" sz="2284"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1449531" y="2768354"/>
            <a:ext cx="3127293"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Personal Association</a:t>
            </a:r>
            <a:endParaRPr lang="en-US" sz="2400" dirty="0">
              <a:solidFill>
                <a:prstClr val="black"/>
              </a:solidFill>
              <a:latin typeface="Tw Cen MT" panose="020B0602020104020603" pitchFamily="34" charset="77"/>
              <a:cs typeface="Arial"/>
              <a:sym typeface="Arial"/>
            </a:endParaRPr>
          </a:p>
        </p:txBody>
      </p:sp>
      <p:sp>
        <p:nvSpPr>
          <p:cNvPr id="26" name="TextBox 26"/>
          <p:cNvSpPr txBox="1"/>
          <p:nvPr/>
        </p:nvSpPr>
        <p:spPr>
          <a:xfrm>
            <a:off x="1449531" y="3819118"/>
            <a:ext cx="2799779"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Personal Usefulness </a:t>
            </a:r>
            <a:endParaRPr lang="en-US" sz="2400" dirty="0">
              <a:solidFill>
                <a:prstClr val="black"/>
              </a:solidFill>
              <a:latin typeface="Tw Cen MT" panose="020B0602020104020603" pitchFamily="34" charset="77"/>
              <a:cs typeface="Arial"/>
              <a:sym typeface="Arial"/>
            </a:endParaRPr>
          </a:p>
        </p:txBody>
      </p:sp>
      <p:sp>
        <p:nvSpPr>
          <p:cNvPr id="27" name="TextBox 27"/>
          <p:cNvSpPr txBox="1"/>
          <p:nvPr/>
        </p:nvSpPr>
        <p:spPr>
          <a:xfrm>
            <a:off x="1381505" y="4989486"/>
            <a:ext cx="2921265" cy="369332"/>
          </a:xfrm>
          <a:prstGeom prst="rect">
            <a:avLst/>
          </a:prstGeom>
        </p:spPr>
        <p:txBody>
          <a:bodyPr wrap="square" lIns="0" tIns="0" rIns="0" bIns="0" rtlCol="0" anchor="t">
            <a:spAutoFit/>
          </a:bodyPr>
          <a:lstStyle/>
          <a:p>
            <a:pPr defTabSz="914377"/>
            <a:r>
              <a:rPr lang="en-US" sz="2400" dirty="0">
                <a:solidFill>
                  <a:prstClr val="black"/>
                </a:solidFill>
                <a:latin typeface="Tw Cen MT" panose="020B0602020104020603" pitchFamily="34" charset="77"/>
                <a:ea typeface="Times New Roman" panose="02020603050405020304" pitchFamily="18" charset="0"/>
                <a:cs typeface="Arial"/>
                <a:sym typeface="Arial"/>
              </a:rPr>
              <a:t>Personal Identification</a:t>
            </a:r>
            <a:endParaRPr lang="en-US" sz="2400" dirty="0">
              <a:solidFill>
                <a:prstClr val="black"/>
              </a:solidFill>
              <a:latin typeface="Tw Cen MT" panose="020B0602020104020603" pitchFamily="34" charset="77"/>
              <a:cs typeface="Arial"/>
              <a:sym typeface="Arial"/>
            </a:endParaRPr>
          </a:p>
        </p:txBody>
      </p:sp>
      <p:pic>
        <p:nvPicPr>
          <p:cNvPr id="10" name="Picture 9" descr="Thumbprint heart">
            <a:extLst>
              <a:ext uri="{FF2B5EF4-FFF2-40B4-BE49-F238E27FC236}">
                <a16:creationId xmlns:a16="http://schemas.microsoft.com/office/drawing/2014/main" id="{8A70DB77-2B77-1ACB-404F-7A6D17267D6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951613" y="990420"/>
            <a:ext cx="6604256" cy="5181600"/>
          </a:xfrm>
          <a:prstGeom prst="rect">
            <a:avLst/>
          </a:prstGeom>
          <a:effectLst>
            <a:outerShdw blurRad="50800" dist="38100" dir="2700000" sx="101000" sy="101000" algn="tl" rotWithShape="0">
              <a:prstClr val="black">
                <a:alpha val="40000"/>
              </a:prstClr>
            </a:outerShdw>
          </a:effectLst>
        </p:spPr>
      </p:pic>
      <p:sp>
        <p:nvSpPr>
          <p:cNvPr id="18" name="TextBox 17">
            <a:extLst>
              <a:ext uri="{FF2B5EF4-FFF2-40B4-BE49-F238E27FC236}">
                <a16:creationId xmlns:a16="http://schemas.microsoft.com/office/drawing/2014/main" id="{CAE661DD-7E3B-F094-0CB0-E1FE5504BEE0}"/>
              </a:ext>
            </a:extLst>
          </p:cNvPr>
          <p:cNvSpPr txBox="1"/>
          <p:nvPr/>
        </p:nvSpPr>
        <p:spPr>
          <a:xfrm>
            <a:off x="3280025" y="5744470"/>
            <a:ext cx="6097979" cy="246221"/>
          </a:xfrm>
          <a:prstGeom prst="rect">
            <a:avLst/>
          </a:prstGeom>
          <a:noFill/>
        </p:spPr>
        <p:txBody>
          <a:bodyPr wrap="square">
            <a:spAutoFit/>
          </a:bodyPr>
          <a:lstStyle/>
          <a:p>
            <a:pPr defTabSz="914377"/>
            <a:r>
              <a:rPr lang="en-US" sz="1000" kern="0" dirty="0">
                <a:solidFill>
                  <a:prstClr val="black"/>
                </a:solidFill>
                <a:latin typeface="Tw Cen MT" panose="020B0602020104020603" pitchFamily="34" charset="77"/>
                <a:ea typeface="Times New Roman" panose="02020603050405020304" pitchFamily="18" charset="0"/>
                <a:cs typeface="Times New Roman" panose="02020603050405020304" pitchFamily="18" charset="0"/>
                <a:sym typeface="Arial"/>
              </a:rPr>
              <a:t>(</a:t>
            </a:r>
            <a:r>
              <a:rPr lang="en-US" sz="1000" kern="0" dirty="0" err="1">
                <a:solidFill>
                  <a:prstClr val="black"/>
                </a:solidFill>
                <a:latin typeface="Tw Cen MT" panose="020B0602020104020603" pitchFamily="34" charset="77"/>
                <a:ea typeface="Times New Roman" panose="02020603050405020304" pitchFamily="18" charset="0"/>
                <a:cs typeface="Times New Roman" panose="02020603050405020304" pitchFamily="18" charset="0"/>
                <a:sym typeface="Arial"/>
              </a:rPr>
              <a:t>Priniski</a:t>
            </a:r>
            <a:r>
              <a:rPr lang="en-US" sz="1000" kern="0" dirty="0">
                <a:solidFill>
                  <a:prstClr val="black"/>
                </a:solidFill>
                <a:latin typeface="Tw Cen MT" panose="020B0602020104020603" pitchFamily="34" charset="77"/>
                <a:ea typeface="Times New Roman" panose="02020603050405020304" pitchFamily="18" charset="0"/>
                <a:cs typeface="Times New Roman" panose="02020603050405020304" pitchFamily="18" charset="0"/>
                <a:sym typeface="Arial"/>
              </a:rPr>
              <a:t> et al., 2018) </a:t>
            </a:r>
            <a:endParaRPr lang="en-US" sz="1000" dirty="0">
              <a:solidFill>
                <a:prstClr val="black"/>
              </a:solidFill>
              <a:latin typeface="Tw Cen MT" panose="020B0602020104020603" pitchFamily="34" charset="77"/>
              <a:cs typeface="Arial"/>
              <a:sym typeface="Arial"/>
            </a:endParaRPr>
          </a:p>
        </p:txBody>
      </p:sp>
    </p:spTree>
    <p:extLst>
      <p:ext uri="{BB962C8B-B14F-4D97-AF65-F5344CB8AC3E}">
        <p14:creationId xmlns:p14="http://schemas.microsoft.com/office/powerpoint/2010/main" val="3540511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D7D690F4-DDD5-3B53-27B1-07D6163974CF}"/>
              </a:ext>
            </a:extLst>
          </p:cNvPr>
          <p:cNvSpPr txBox="1"/>
          <p:nvPr/>
        </p:nvSpPr>
        <p:spPr>
          <a:xfrm>
            <a:off x="890338" y="421555"/>
            <a:ext cx="4076109" cy="3566160"/>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pPr>
            <a:r>
              <a:rPr lang="en-US" sz="3400" dirty="0">
                <a:solidFill>
                  <a:prstClr val="black"/>
                </a:solidFill>
                <a:latin typeface="Aptos" panose="020B0004020202020204" pitchFamily="34" charset="0"/>
                <a:cs typeface="Arial"/>
                <a:sym typeface="Arial"/>
              </a:rPr>
              <a:t>A child one year below grade level in 3</a:t>
            </a:r>
            <a:r>
              <a:rPr lang="en-US" sz="3400" baseline="30000" dirty="0">
                <a:solidFill>
                  <a:prstClr val="black"/>
                </a:solidFill>
                <a:latin typeface="Aptos" panose="020B0004020202020204" pitchFamily="34" charset="0"/>
                <a:cs typeface="Arial"/>
                <a:sym typeface="Arial"/>
              </a:rPr>
              <a:t>rd</a:t>
            </a:r>
            <a:r>
              <a:rPr lang="en-US" sz="3400" dirty="0">
                <a:solidFill>
                  <a:prstClr val="black"/>
                </a:solidFill>
                <a:latin typeface="Aptos" panose="020B0004020202020204" pitchFamily="34" charset="0"/>
                <a:cs typeface="Arial"/>
                <a:sym typeface="Arial"/>
              </a:rPr>
              <a:t> grade is </a:t>
            </a:r>
            <a:r>
              <a:rPr lang="en-US" sz="4000" dirty="0">
                <a:solidFill>
                  <a:prstClr val="black"/>
                </a:solidFill>
                <a:latin typeface="Aptos" panose="020B0004020202020204" pitchFamily="34" charset="0"/>
                <a:cs typeface="Arial"/>
                <a:sym typeface="Arial"/>
              </a:rPr>
              <a:t>on grade level by 6</a:t>
            </a:r>
            <a:r>
              <a:rPr lang="en-US" sz="4000" baseline="30000" dirty="0">
                <a:solidFill>
                  <a:prstClr val="black"/>
                </a:solidFill>
                <a:latin typeface="Aptos" panose="020B0004020202020204" pitchFamily="34" charset="0"/>
                <a:cs typeface="Arial"/>
                <a:sym typeface="Arial"/>
              </a:rPr>
              <a:t>th</a:t>
            </a:r>
            <a:r>
              <a:rPr lang="en-US" sz="4000" dirty="0">
                <a:solidFill>
                  <a:prstClr val="black"/>
                </a:solidFill>
                <a:latin typeface="Aptos" panose="020B0004020202020204" pitchFamily="34" charset="0"/>
                <a:cs typeface="Arial"/>
                <a:sym typeface="Arial"/>
              </a:rPr>
              <a:t> grade</a:t>
            </a:r>
            <a:r>
              <a:rPr lang="en-US" sz="3400" dirty="0">
                <a:solidFill>
                  <a:prstClr val="black"/>
                </a:solidFill>
                <a:latin typeface="Aptos" panose="020B0004020202020204" pitchFamily="34" charset="0"/>
                <a:cs typeface="Arial"/>
                <a:sym typeface="Arial"/>
              </a:rPr>
              <a:t>: a potentially life-changing difference.</a:t>
            </a:r>
          </a:p>
        </p:txBody>
      </p:sp>
      <p:sp>
        <p:nvSpPr>
          <p:cNvPr id="1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9"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sym typeface="Arial"/>
            </a:endParaRPr>
          </a:p>
        </p:txBody>
      </p:sp>
      <p:pic>
        <p:nvPicPr>
          <p:cNvPr id="3" name="Picture 2" descr="A group of kids standing in a classroom&#10;&#10;Description automatically generated">
            <a:extLst>
              <a:ext uri="{FF2B5EF4-FFF2-40B4-BE49-F238E27FC236}">
                <a16:creationId xmlns:a16="http://schemas.microsoft.com/office/drawing/2014/main" id="{92AF56F7-E528-8E69-C67A-AAEF344F9072}"/>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5311703" y="10"/>
            <a:ext cx="6878775" cy="6857991"/>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Frame 4">
            <a:extLst>
              <a:ext uri="{FF2B5EF4-FFF2-40B4-BE49-F238E27FC236}">
                <a16:creationId xmlns:a16="http://schemas.microsoft.com/office/drawing/2014/main" id="{16587C90-978B-6C19-E8AB-6B7BEA166BF2}"/>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78695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94E326F-1FC9-E093-3CA9-F5EB5481DA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8097672"/>
          </a:xfrm>
          <a:prstGeom prst="rect">
            <a:avLst/>
          </a:prstGeom>
        </p:spPr>
      </p:pic>
      <p:sp>
        <p:nvSpPr>
          <p:cNvPr id="2" name="Title 1">
            <a:extLst>
              <a:ext uri="{FF2B5EF4-FFF2-40B4-BE49-F238E27FC236}">
                <a16:creationId xmlns:a16="http://schemas.microsoft.com/office/drawing/2014/main" id="{36D56E87-0A35-49EC-9815-D821714E19DD}"/>
              </a:ext>
            </a:extLst>
          </p:cNvPr>
          <p:cNvSpPr>
            <a:spLocks noGrp="1"/>
          </p:cNvSpPr>
          <p:nvPr>
            <p:ph type="title"/>
          </p:nvPr>
        </p:nvSpPr>
        <p:spPr/>
        <p:txBody>
          <a:bodyPr>
            <a:normAutofit fontScale="90000"/>
          </a:bodyPr>
          <a:lstStyle/>
          <a:p>
            <a:br>
              <a:rPr lang="en-US" dirty="0"/>
            </a:br>
            <a:br>
              <a:rPr lang="en-US" dirty="0"/>
            </a:br>
            <a:endParaRPr lang="en-US" dirty="0"/>
          </a:p>
        </p:txBody>
      </p:sp>
      <p:pic>
        <p:nvPicPr>
          <p:cNvPr id="3" name="Picture 2">
            <a:extLst>
              <a:ext uri="{FF2B5EF4-FFF2-40B4-BE49-F238E27FC236}">
                <a16:creationId xmlns:a16="http://schemas.microsoft.com/office/drawing/2014/main" id="{66CFBFB3-03EE-46FF-2540-1947E1E413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173201" y="1040067"/>
            <a:ext cx="6370491" cy="4777868"/>
          </a:xfrm>
          <a:prstGeom prst="rect">
            <a:avLst/>
          </a:prstGeom>
        </p:spPr>
      </p:pic>
      <p:sp>
        <p:nvSpPr>
          <p:cNvPr id="10" name="TextBox 9">
            <a:extLst>
              <a:ext uri="{FF2B5EF4-FFF2-40B4-BE49-F238E27FC236}">
                <a16:creationId xmlns:a16="http://schemas.microsoft.com/office/drawing/2014/main" id="{FB4EB51E-30A2-EECE-4E94-F365450AACD4}"/>
              </a:ext>
            </a:extLst>
          </p:cNvPr>
          <p:cNvSpPr txBox="1"/>
          <p:nvPr/>
        </p:nvSpPr>
        <p:spPr>
          <a:xfrm>
            <a:off x="5921689" y="6244915"/>
            <a:ext cx="6096000" cy="338554"/>
          </a:xfrm>
          <a:prstGeom prst="rect">
            <a:avLst/>
          </a:prstGeom>
          <a:noFill/>
        </p:spPr>
        <p:txBody>
          <a:bodyPr wrap="square">
            <a:spAutoFit/>
          </a:bodyPr>
          <a:lstStyle/>
          <a:p>
            <a:pPr defTabSz="609570">
              <a:defRPr/>
            </a:pPr>
            <a:r>
              <a:rPr lang="en-US" sz="1600" dirty="0">
                <a:solidFill>
                  <a:srgbClr val="FFFFFF"/>
                </a:solidFill>
                <a:latin typeface="-webkit-standard"/>
                <a:cs typeface="Arial"/>
                <a:sym typeface="Arial"/>
              </a:rPr>
              <a:t>Photo by </a:t>
            </a:r>
            <a:r>
              <a:rPr lang="en-US" sz="1600" dirty="0">
                <a:solidFill>
                  <a:srgbClr val="FFFFFF"/>
                </a:solidFill>
                <a:latin typeface="Century Gothic" panose="020F0302020204030204"/>
                <a:cs typeface="Arial"/>
                <a:sym typeface="Arial"/>
                <a:hlinkClick r:id="rId5">
                  <a:extLst>
                    <a:ext uri="{A12FA001-AC4F-418D-AE19-62706E023703}">
                      <ahyp:hlinkClr xmlns:ahyp="http://schemas.microsoft.com/office/drawing/2018/hyperlinkcolor" val="tx"/>
                    </a:ext>
                  </a:extLst>
                </a:hlinkClick>
              </a:rPr>
              <a:t>Todd Cravens</a:t>
            </a:r>
            <a:r>
              <a:rPr lang="en-US" sz="1600" dirty="0">
                <a:solidFill>
                  <a:srgbClr val="FFFFFF"/>
                </a:solidFill>
                <a:latin typeface="-webkit-standard"/>
                <a:cs typeface="Arial"/>
                <a:sym typeface="Arial"/>
              </a:rPr>
              <a:t> on </a:t>
            </a:r>
            <a:r>
              <a:rPr lang="en-US" sz="1600" dirty="0">
                <a:solidFill>
                  <a:srgbClr val="FFFFFF"/>
                </a:solidFill>
                <a:latin typeface="Century Gothic" panose="020F0302020204030204"/>
                <a:cs typeface="Arial"/>
                <a:sym typeface="Arial"/>
                <a:hlinkClick r:id="rId6">
                  <a:extLst>
                    <a:ext uri="{A12FA001-AC4F-418D-AE19-62706E023703}">
                      <ahyp:hlinkClr xmlns:ahyp="http://schemas.microsoft.com/office/drawing/2018/hyperlinkcolor" val="tx"/>
                    </a:ext>
                  </a:extLst>
                </a:hlinkClick>
              </a:rPr>
              <a:t>Unsplash</a:t>
            </a:r>
            <a:endParaRPr lang="en-US" sz="1600" dirty="0">
              <a:solidFill>
                <a:srgbClr val="FFFFFF"/>
              </a:solidFill>
              <a:latin typeface="Century Gothic" panose="020F0302020204030204"/>
              <a:cs typeface="Arial"/>
              <a:sym typeface="Arial"/>
            </a:endParaRPr>
          </a:p>
        </p:txBody>
      </p:sp>
    </p:spTree>
    <p:extLst>
      <p:ext uri="{BB962C8B-B14F-4D97-AF65-F5344CB8AC3E}">
        <p14:creationId xmlns:p14="http://schemas.microsoft.com/office/powerpoint/2010/main" val="2468746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3" name="Freeform 3"/>
          <p:cNvSpPr/>
          <p:nvPr/>
        </p:nvSpPr>
        <p:spPr>
          <a:xfrm>
            <a:off x="1089096" y="15641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4" name="Freeform 4"/>
          <p:cNvSpPr/>
          <p:nvPr/>
        </p:nvSpPr>
        <p:spPr>
          <a:xfrm>
            <a:off x="987496" y="1462512"/>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5" name="Freeform 5"/>
          <p:cNvSpPr/>
          <p:nvPr/>
        </p:nvSpPr>
        <p:spPr>
          <a:xfrm rot="1280600">
            <a:off x="-1397192" y="4901190"/>
            <a:ext cx="4165984" cy="229507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6" name="Freeform 6"/>
          <p:cNvSpPr/>
          <p:nvPr/>
        </p:nvSpPr>
        <p:spPr>
          <a:xfrm rot="935593">
            <a:off x="9069864" y="-649894"/>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7" name="Freeform 7"/>
          <p:cNvSpPr/>
          <p:nvPr/>
        </p:nvSpPr>
        <p:spPr>
          <a:xfrm>
            <a:off x="7307031" y="1899389"/>
            <a:ext cx="3625484" cy="414933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8" name="TextBox 8"/>
          <p:cNvSpPr txBox="1"/>
          <p:nvPr/>
        </p:nvSpPr>
        <p:spPr>
          <a:xfrm>
            <a:off x="1915939" y="2932082"/>
            <a:ext cx="6738640" cy="1329723"/>
          </a:xfrm>
          <a:prstGeom prst="rect">
            <a:avLst/>
          </a:prstGeom>
        </p:spPr>
        <p:txBody>
          <a:bodyPr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 </a:t>
            </a:r>
          </a:p>
        </p:txBody>
      </p:sp>
      <p:sp>
        <p:nvSpPr>
          <p:cNvPr id="9" name="Freeform 9"/>
          <p:cNvSpPr/>
          <p:nvPr/>
        </p:nvSpPr>
        <p:spPr>
          <a:xfrm>
            <a:off x="1835471" y="2841585"/>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marL="0" marR="0" lvl="0" indent="0" algn="l" defTabSz="60961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1" name="TextBox 11"/>
          <p:cNvSpPr txBox="1"/>
          <p:nvPr/>
        </p:nvSpPr>
        <p:spPr>
          <a:xfrm>
            <a:off x="1915939" y="1719106"/>
            <a:ext cx="5233960" cy="2622706"/>
          </a:xfrm>
          <a:prstGeom prst="rect">
            <a:avLst/>
          </a:prstGeom>
        </p:spPr>
        <p:txBody>
          <a:bodyPr wrap="square" lIns="0" tIns="0" rIns="0" bIns="0" rtlCol="0" anchor="t">
            <a:spAutoFit/>
          </a:bodyPr>
          <a:lstStyle/>
          <a:p>
            <a:pPr marL="0" marR="0" lvl="0" indent="0" algn="l" defTabSz="609615" rtl="0" eaLnBrk="1" fontAlgn="auto" latinLnBrk="0" hangingPunct="1">
              <a:lnSpc>
                <a:spcPts val="11149"/>
              </a:lnSpc>
              <a:spcBef>
                <a:spcPct val="0"/>
              </a:spcBef>
              <a:spcAft>
                <a:spcPts val="0"/>
              </a:spcAft>
              <a:buClrTx/>
              <a:buSzTx/>
              <a:buFontTx/>
              <a:buNone/>
              <a:tabLst/>
              <a:defRPr/>
            </a:pPr>
            <a:r>
              <a:rPr kumimoji="0" lang="en-US" sz="7962"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Coherent </a:t>
            </a:r>
          </a:p>
          <a:p>
            <a:pPr marL="0" marR="0" lvl="0" indent="0" algn="l" defTabSz="609615" rtl="0" eaLnBrk="1" fontAlgn="auto" latinLnBrk="0" hangingPunct="1">
              <a:lnSpc>
                <a:spcPts val="11149"/>
              </a:lnSpc>
              <a:spcBef>
                <a:spcPct val="0"/>
              </a:spcBef>
              <a:spcAft>
                <a:spcPts val="0"/>
              </a:spcAft>
              <a:buClrTx/>
              <a:buSzTx/>
              <a:buFontTx/>
              <a:buNone/>
              <a:tabLst/>
              <a:defRPr/>
            </a:pPr>
            <a:r>
              <a:rPr lang="en-US" sz="4000" b="1" dirty="0">
                <a:solidFill>
                  <a:srgbClr val="000000"/>
                </a:solidFill>
                <a:latin typeface="Tw Cen MT" panose="020B0602020104020603" pitchFamily="34" charset="77"/>
                <a:ea typeface="Repo Bold Bold"/>
                <a:cs typeface="Repo Bold Bold"/>
                <a:sym typeface="Repo Bold Bold"/>
              </a:rPr>
              <a:t>Instructional Program</a:t>
            </a:r>
            <a:endParaRPr kumimoji="0" lang="en-US" sz="4000" b="1"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endParaRPr>
          </a:p>
        </p:txBody>
      </p:sp>
    </p:spTree>
    <p:extLst>
      <p:ext uri="{BB962C8B-B14F-4D97-AF65-F5344CB8AC3E}">
        <p14:creationId xmlns:p14="http://schemas.microsoft.com/office/powerpoint/2010/main" val="1955486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9E75D15-CF17-4901-A858-1470ED6597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sym typeface="Arial"/>
            </a:endParaRPr>
          </a:p>
        </p:txBody>
      </p:sp>
      <p:sp>
        <p:nvSpPr>
          <p:cNvPr id="17" name="Rectangle 16">
            <a:extLst>
              <a:ext uri="{FF2B5EF4-FFF2-40B4-BE49-F238E27FC236}">
                <a16:creationId xmlns:a16="http://schemas.microsoft.com/office/drawing/2014/main" id="{BDF323B8-8C06-4F56-BB4B-B8857128A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sym typeface="Arial"/>
            </a:endParaRPr>
          </a:p>
        </p:txBody>
      </p:sp>
      <p:pic>
        <p:nvPicPr>
          <p:cNvPr id="5" name="Picture 4" descr="A diagram of a student responsibility&#10;&#10;Description automatically generated">
            <a:extLst>
              <a:ext uri="{FF2B5EF4-FFF2-40B4-BE49-F238E27FC236}">
                <a16:creationId xmlns:a16="http://schemas.microsoft.com/office/drawing/2014/main" id="{7286D1E3-0E94-F664-DA98-05107D222A8D}"/>
              </a:ext>
            </a:extLst>
          </p:cNvPr>
          <p:cNvPicPr>
            <a:picLocks noChangeAspect="1"/>
          </p:cNvPicPr>
          <p:nvPr/>
        </p:nvPicPr>
        <p:blipFill>
          <a:blip r:embed="rId3"/>
          <a:stretch>
            <a:fillRect/>
          </a:stretch>
        </p:blipFill>
        <p:spPr>
          <a:xfrm>
            <a:off x="2167227" y="786901"/>
            <a:ext cx="7857548" cy="5284201"/>
          </a:xfrm>
          <a:prstGeom prst="rect">
            <a:avLst/>
          </a:prstGeom>
        </p:spPr>
      </p:pic>
    </p:spTree>
    <p:extLst>
      <p:ext uri="{BB962C8B-B14F-4D97-AF65-F5344CB8AC3E}">
        <p14:creationId xmlns:p14="http://schemas.microsoft.com/office/powerpoint/2010/main" val="20424257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508000" y="1650529"/>
            <a:ext cx="7791609" cy="4611840"/>
          </a:xfrm>
          <a:prstGeom prst="rect">
            <a:avLst/>
          </a:prstGeom>
        </p:spPr>
        <p:txBody>
          <a:bodyPr lIns="0" tIns="0" rIns="0" bIns="0" rtlCol="0" anchor="t">
            <a:spAutoFit/>
          </a:bodyPr>
          <a:lstStyle/>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DIRECT INSTRUCTION</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WORKED EXAMPLES/EXEMPLARS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MODELING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READ/WRITE ALOUDS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SHARED READING/WRITING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LECTURES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DEMONSTRATIONS</a:t>
            </a:r>
          </a:p>
        </p:txBody>
      </p:sp>
      <p:sp>
        <p:nvSpPr>
          <p:cNvPr id="3" name="Freeform 3"/>
          <p:cNvSpPr/>
          <p:nvPr/>
        </p:nvSpPr>
        <p:spPr>
          <a:xfrm>
            <a:off x="7383524" y="3248709"/>
            <a:ext cx="3091721" cy="2743200"/>
          </a:xfrm>
          <a:custGeom>
            <a:avLst/>
            <a:gdLst/>
            <a:ahLst/>
            <a:cxnLst/>
            <a:rect l="l" t="t" r="r" b="b"/>
            <a:pathLst>
              <a:path w="4637582" h="4114800">
                <a:moveTo>
                  <a:pt x="0" y="0"/>
                </a:moveTo>
                <a:lnTo>
                  <a:pt x="4637582" y="0"/>
                </a:lnTo>
                <a:lnTo>
                  <a:pt x="4637582"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4" name="TextBox 4"/>
          <p:cNvSpPr txBox="1"/>
          <p:nvPr/>
        </p:nvSpPr>
        <p:spPr>
          <a:xfrm>
            <a:off x="685800" y="214420"/>
            <a:ext cx="10226437" cy="697820"/>
          </a:xfrm>
          <a:prstGeom prst="rect">
            <a:avLst/>
          </a:prstGeom>
        </p:spPr>
        <p:txBody>
          <a:bodyPr lIns="0" tIns="0" rIns="0" bIns="0" rtlCol="0" anchor="t">
            <a:spAutoFit/>
          </a:bodyPr>
          <a:lstStyle/>
          <a:p>
            <a:pPr algn="ctr" defTabSz="609630">
              <a:lnSpc>
                <a:spcPts val="5787"/>
              </a:lnSpc>
              <a:spcBef>
                <a:spcPct val="0"/>
              </a:spcBef>
            </a:pPr>
            <a:r>
              <a:rPr lang="en-US" sz="4134" dirty="0">
                <a:solidFill>
                  <a:srgbClr val="F46E16"/>
                </a:solidFill>
                <a:latin typeface="Funtastic"/>
                <a:ea typeface="Funtastic"/>
                <a:cs typeface="Funtastic"/>
                <a:sym typeface="Funtastic"/>
              </a:rPr>
              <a:t>TEACHER-DRIVEN MICROLEARNING INPUTS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Freeform 2"/>
          <p:cNvSpPr/>
          <p:nvPr/>
        </p:nvSpPr>
        <p:spPr>
          <a:xfrm>
            <a:off x="6766716" y="2304627"/>
            <a:ext cx="4325610" cy="4405714"/>
          </a:xfrm>
          <a:custGeom>
            <a:avLst/>
            <a:gdLst/>
            <a:ahLst/>
            <a:cxnLst/>
            <a:rect l="l" t="t" r="r" b="b"/>
            <a:pathLst>
              <a:path w="6488415" h="6608571">
                <a:moveTo>
                  <a:pt x="0" y="0"/>
                </a:moveTo>
                <a:lnTo>
                  <a:pt x="6488415" y="0"/>
                </a:lnTo>
                <a:lnTo>
                  <a:pt x="6488415" y="6608571"/>
                </a:lnTo>
                <a:lnTo>
                  <a:pt x="0" y="66085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3" name="Freeform 3"/>
          <p:cNvSpPr/>
          <p:nvPr/>
        </p:nvSpPr>
        <p:spPr>
          <a:xfrm>
            <a:off x="8027297" y="1050925"/>
            <a:ext cx="3065028" cy="2743200"/>
          </a:xfrm>
          <a:custGeom>
            <a:avLst/>
            <a:gdLst/>
            <a:ahLst/>
            <a:cxnLst/>
            <a:rect l="l" t="t" r="r" b="b"/>
            <a:pathLst>
              <a:path w="4597542" h="4114800">
                <a:moveTo>
                  <a:pt x="0" y="0"/>
                </a:moveTo>
                <a:lnTo>
                  <a:pt x="4597542" y="0"/>
                </a:lnTo>
                <a:lnTo>
                  <a:pt x="4597542" y="4114800"/>
                </a:lnTo>
                <a:lnTo>
                  <a:pt x="0" y="4114800"/>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pPr defTabSz="609630"/>
            <a:endParaRPr lang="en-US" sz="1200">
              <a:solidFill>
                <a:prstClr val="black"/>
              </a:solidFill>
              <a:latin typeface="Calibri"/>
            </a:endParaRPr>
          </a:p>
        </p:txBody>
      </p:sp>
      <p:sp>
        <p:nvSpPr>
          <p:cNvPr id="4" name="TextBox 4"/>
          <p:cNvSpPr txBox="1"/>
          <p:nvPr/>
        </p:nvSpPr>
        <p:spPr>
          <a:xfrm>
            <a:off x="557011" y="2704889"/>
            <a:ext cx="6080915" cy="1960280"/>
          </a:xfrm>
          <a:prstGeom prst="rect">
            <a:avLst/>
          </a:prstGeom>
        </p:spPr>
        <p:txBody>
          <a:bodyPr lIns="0" tIns="0" rIns="0" bIns="0" rtlCol="0" anchor="t">
            <a:spAutoFit/>
          </a:bodyPr>
          <a:lstStyle/>
          <a:p>
            <a:pPr defTabSz="609630">
              <a:lnSpc>
                <a:spcPts val="5227"/>
              </a:lnSpc>
            </a:pPr>
            <a:r>
              <a:rPr lang="en-US" sz="3734">
                <a:solidFill>
                  <a:srgbClr val="1A5F78"/>
                </a:solidFill>
                <a:latin typeface="Funtastic"/>
                <a:ea typeface="Funtastic"/>
                <a:cs typeface="Funtastic"/>
                <a:sym typeface="Funtastic"/>
              </a:rPr>
              <a:t>ECONOMY OF LANGUAGE -- </a:t>
            </a:r>
            <a:r>
              <a:rPr lang="en-US" sz="3734">
                <a:solidFill>
                  <a:srgbClr val="C95B55"/>
                </a:solidFill>
                <a:latin typeface="Funtastic"/>
                <a:ea typeface="Funtastic"/>
                <a:cs typeface="Funtastic"/>
                <a:sym typeface="Funtastic"/>
              </a:rPr>
              <a:t>ONLY SAY WHAT IS ABSOLUTELY NECESSARY</a:t>
            </a:r>
          </a:p>
        </p:txBody>
      </p:sp>
      <p:sp>
        <p:nvSpPr>
          <p:cNvPr id="5" name="TextBox 5"/>
          <p:cNvSpPr txBox="1"/>
          <p:nvPr/>
        </p:nvSpPr>
        <p:spPr>
          <a:xfrm>
            <a:off x="741164" y="214418"/>
            <a:ext cx="10115993" cy="1441548"/>
          </a:xfrm>
          <a:prstGeom prst="rect">
            <a:avLst/>
          </a:prstGeom>
        </p:spPr>
        <p:txBody>
          <a:bodyPr lIns="0" tIns="0" rIns="0" bIns="0" rtlCol="0" anchor="t">
            <a:spAutoFit/>
          </a:bodyPr>
          <a:lstStyle/>
          <a:p>
            <a:pPr defTabSz="609630">
              <a:lnSpc>
                <a:spcPts val="5786"/>
              </a:lnSpc>
            </a:pPr>
            <a:r>
              <a:rPr lang="en-US" sz="4133">
                <a:solidFill>
                  <a:srgbClr val="F46E16"/>
                </a:solidFill>
                <a:latin typeface="Funtastic"/>
                <a:ea typeface="Funtastic"/>
                <a:cs typeface="Funtastic"/>
                <a:sym typeface="Funtastic"/>
              </a:rPr>
              <a:t>TEACHER-DRIVEN MICROLEARNING INPUTS</a:t>
            </a:r>
          </a:p>
          <a:p>
            <a:pPr defTabSz="609630">
              <a:lnSpc>
                <a:spcPts val="5786"/>
              </a:lnSpc>
              <a:spcBef>
                <a:spcPct val="0"/>
              </a:spcBef>
            </a:pPr>
            <a:r>
              <a:rPr lang="en-US" sz="4133">
                <a:solidFill>
                  <a:srgbClr val="F46E16"/>
                </a:solidFill>
                <a:latin typeface="Funtastic"/>
                <a:ea typeface="Funtastic"/>
                <a:cs typeface="Funtastic"/>
                <a:sym typeface="Funtastic"/>
              </a:rPr>
              <a:t>CONSIDERATIONS. . .</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492615" y="2818977"/>
            <a:ext cx="8189854" cy="3293979"/>
          </a:xfrm>
          <a:prstGeom prst="rect">
            <a:avLst/>
          </a:prstGeom>
        </p:spPr>
        <p:txBody>
          <a:bodyPr lIns="0" tIns="0" rIns="0" bIns="0" rtlCol="0" anchor="t">
            <a:spAutoFit/>
          </a:bodyPr>
          <a:lstStyle/>
          <a:p>
            <a:pPr defTabSz="609630">
              <a:lnSpc>
                <a:spcPts val="5227"/>
              </a:lnSpc>
            </a:pPr>
            <a:r>
              <a:rPr lang="en-US" sz="3734">
                <a:solidFill>
                  <a:srgbClr val="1A5F78"/>
                </a:solidFill>
                <a:latin typeface="Funtastic"/>
                <a:ea typeface="Funtastic"/>
                <a:cs typeface="Funtastic"/>
                <a:sym typeface="Funtastic"/>
              </a:rPr>
              <a:t>THINK-ALOUD--</a:t>
            </a:r>
          </a:p>
          <a:p>
            <a:pPr defTabSz="609630">
              <a:lnSpc>
                <a:spcPts val="5227"/>
              </a:lnSpc>
            </a:pPr>
            <a:r>
              <a:rPr lang="en-US" sz="3734">
                <a:solidFill>
                  <a:srgbClr val="C95B55"/>
                </a:solidFill>
                <a:latin typeface="Funtastic"/>
                <a:ea typeface="Funtastic"/>
                <a:cs typeface="Funtastic"/>
                <a:sym typeface="Funtastic"/>
              </a:rPr>
              <a:t>MAKE THINKING EXPLICIT</a:t>
            </a:r>
          </a:p>
          <a:p>
            <a:pPr defTabSz="609630">
              <a:lnSpc>
                <a:spcPts val="5227"/>
              </a:lnSpc>
            </a:pPr>
            <a:endParaRPr lang="en-US" sz="3734">
              <a:solidFill>
                <a:srgbClr val="C95B55"/>
              </a:solidFill>
              <a:latin typeface="Funtastic"/>
              <a:ea typeface="Funtastic"/>
              <a:cs typeface="Funtastic"/>
              <a:sym typeface="Funtastic"/>
            </a:endParaRPr>
          </a:p>
          <a:p>
            <a:pPr defTabSz="609630">
              <a:lnSpc>
                <a:spcPts val="5227"/>
              </a:lnSpc>
            </a:pPr>
            <a:r>
              <a:rPr lang="en-US" sz="3734">
                <a:solidFill>
                  <a:srgbClr val="1A5F78"/>
                </a:solidFill>
                <a:latin typeface="Funtastic"/>
                <a:ea typeface="Funtastic"/>
                <a:cs typeface="Funtastic"/>
                <a:sym typeface="Funtastic"/>
              </a:rPr>
              <a:t>USE A LOT OF “I” STATEMENTS AND </a:t>
            </a:r>
          </a:p>
          <a:p>
            <a:pPr defTabSz="609630">
              <a:lnSpc>
                <a:spcPts val="5227"/>
              </a:lnSpc>
            </a:pPr>
            <a:r>
              <a:rPr lang="en-US" sz="3734">
                <a:solidFill>
                  <a:srgbClr val="C95B55"/>
                </a:solidFill>
                <a:latin typeface="Funtastic"/>
                <a:ea typeface="Funtastic"/>
                <a:cs typeface="Funtastic"/>
                <a:sym typeface="Funtastic"/>
              </a:rPr>
              <a:t>MAKE YOUR COGNITION ACCESSIBLE</a:t>
            </a:r>
          </a:p>
        </p:txBody>
      </p:sp>
      <p:sp>
        <p:nvSpPr>
          <p:cNvPr id="3" name="Freeform 3"/>
          <p:cNvSpPr/>
          <p:nvPr/>
        </p:nvSpPr>
        <p:spPr>
          <a:xfrm>
            <a:off x="7700444" y="1445647"/>
            <a:ext cx="3261838" cy="3550300"/>
          </a:xfrm>
          <a:custGeom>
            <a:avLst/>
            <a:gdLst/>
            <a:ahLst/>
            <a:cxnLst/>
            <a:rect l="l" t="t" r="r" b="b"/>
            <a:pathLst>
              <a:path w="4892757" h="5325450">
                <a:moveTo>
                  <a:pt x="0" y="0"/>
                </a:moveTo>
                <a:lnTo>
                  <a:pt x="4892757" y="0"/>
                </a:lnTo>
                <a:lnTo>
                  <a:pt x="4892757" y="5325450"/>
                </a:lnTo>
                <a:lnTo>
                  <a:pt x="0" y="532545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4" name="TextBox 4"/>
          <p:cNvSpPr txBox="1"/>
          <p:nvPr/>
        </p:nvSpPr>
        <p:spPr>
          <a:xfrm>
            <a:off x="741164" y="214418"/>
            <a:ext cx="10115709" cy="1441548"/>
          </a:xfrm>
          <a:prstGeom prst="rect">
            <a:avLst/>
          </a:prstGeom>
        </p:spPr>
        <p:txBody>
          <a:bodyPr lIns="0" tIns="0" rIns="0" bIns="0" rtlCol="0" anchor="t">
            <a:spAutoFit/>
          </a:bodyPr>
          <a:lstStyle/>
          <a:p>
            <a:pPr defTabSz="609630">
              <a:lnSpc>
                <a:spcPts val="5786"/>
              </a:lnSpc>
            </a:pPr>
            <a:r>
              <a:rPr lang="en-US" sz="4133">
                <a:solidFill>
                  <a:srgbClr val="F46E16"/>
                </a:solidFill>
                <a:latin typeface="Funtastic"/>
                <a:ea typeface="Funtastic"/>
                <a:cs typeface="Funtastic"/>
                <a:sym typeface="Funtastic"/>
              </a:rPr>
              <a:t>TEACHER-DRIVEN MICROLEARNING INPUTS</a:t>
            </a:r>
          </a:p>
          <a:p>
            <a:pPr defTabSz="609630">
              <a:lnSpc>
                <a:spcPts val="5786"/>
              </a:lnSpc>
              <a:spcBef>
                <a:spcPct val="0"/>
              </a:spcBef>
            </a:pPr>
            <a:r>
              <a:rPr lang="en-US" sz="4133">
                <a:solidFill>
                  <a:srgbClr val="F46E16"/>
                </a:solidFill>
                <a:latin typeface="Funtastic"/>
                <a:ea typeface="Funtastic"/>
                <a:cs typeface="Funtastic"/>
                <a:sym typeface="Funtastic"/>
              </a:rPr>
              <a:t>CONSIDERATIONS. .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741164" y="2267074"/>
            <a:ext cx="6845074" cy="3350148"/>
          </a:xfrm>
          <a:prstGeom prst="rect">
            <a:avLst/>
          </a:prstGeom>
        </p:spPr>
        <p:txBody>
          <a:bodyPr lIns="0" tIns="0" rIns="0" bIns="0" rtlCol="0" anchor="t">
            <a:spAutoFit/>
          </a:bodyPr>
          <a:lstStyle/>
          <a:p>
            <a:pPr defTabSz="609630">
              <a:lnSpc>
                <a:spcPts val="4368"/>
              </a:lnSpc>
            </a:pPr>
            <a:r>
              <a:rPr lang="en-US" sz="3120">
                <a:solidFill>
                  <a:srgbClr val="1A5F78"/>
                </a:solidFill>
                <a:latin typeface="Funtastic"/>
                <a:ea typeface="Funtastic"/>
                <a:cs typeface="Funtastic"/>
                <a:sym typeface="Funtastic"/>
              </a:rPr>
              <a:t>MODELING--</a:t>
            </a:r>
          </a:p>
          <a:p>
            <a:pPr defTabSz="609630">
              <a:lnSpc>
                <a:spcPts val="4368"/>
              </a:lnSpc>
            </a:pPr>
            <a:r>
              <a:rPr lang="en-US" sz="3120">
                <a:solidFill>
                  <a:srgbClr val="C95B55"/>
                </a:solidFill>
                <a:latin typeface="Funtastic"/>
                <a:ea typeface="Funtastic"/>
                <a:cs typeface="Funtastic"/>
                <a:sym typeface="Funtastic"/>
              </a:rPr>
              <a:t>DEMONSTRATE A COGNITIVE PROCESS. . .</a:t>
            </a:r>
          </a:p>
          <a:p>
            <a:pPr defTabSz="609630">
              <a:lnSpc>
                <a:spcPts val="4368"/>
              </a:lnSpc>
            </a:pPr>
            <a:endParaRPr lang="en-US" sz="3120">
              <a:solidFill>
                <a:srgbClr val="C95B55"/>
              </a:solidFill>
              <a:latin typeface="Funtastic"/>
              <a:ea typeface="Funtastic"/>
              <a:cs typeface="Funtastic"/>
              <a:sym typeface="Funtastic"/>
            </a:endParaRPr>
          </a:p>
          <a:p>
            <a:pPr defTabSz="609630">
              <a:lnSpc>
                <a:spcPts val="4368"/>
              </a:lnSpc>
            </a:pPr>
            <a:r>
              <a:rPr lang="en-US" sz="3120">
                <a:solidFill>
                  <a:srgbClr val="1A5F78"/>
                </a:solidFill>
                <a:latin typeface="Funtastic"/>
                <a:ea typeface="Funtastic"/>
                <a:cs typeface="Funtastic"/>
                <a:sym typeface="Funtastic"/>
              </a:rPr>
              <a:t>DEMONSTRATING-- </a:t>
            </a:r>
          </a:p>
          <a:p>
            <a:pPr defTabSz="609630">
              <a:lnSpc>
                <a:spcPts val="4368"/>
              </a:lnSpc>
            </a:pPr>
            <a:r>
              <a:rPr lang="en-US" sz="3120">
                <a:solidFill>
                  <a:srgbClr val="C95B55"/>
                </a:solidFill>
                <a:latin typeface="Funtastic"/>
                <a:ea typeface="Funtastic"/>
                <a:cs typeface="Funtastic"/>
                <a:sym typeface="Funtastic"/>
              </a:rPr>
              <a:t>WHEN THE LEARNING IS FOCUSED ON PHYSICAL TASKS</a:t>
            </a:r>
          </a:p>
        </p:txBody>
      </p:sp>
      <p:sp>
        <p:nvSpPr>
          <p:cNvPr id="3" name="Freeform 3"/>
          <p:cNvSpPr/>
          <p:nvPr/>
        </p:nvSpPr>
        <p:spPr>
          <a:xfrm>
            <a:off x="8058357" y="1595807"/>
            <a:ext cx="2363850" cy="4963464"/>
          </a:xfrm>
          <a:custGeom>
            <a:avLst/>
            <a:gdLst/>
            <a:ahLst/>
            <a:cxnLst/>
            <a:rect l="l" t="t" r="r" b="b"/>
            <a:pathLst>
              <a:path w="3545775" h="7445196">
                <a:moveTo>
                  <a:pt x="0" y="0"/>
                </a:moveTo>
                <a:lnTo>
                  <a:pt x="3545774" y="0"/>
                </a:lnTo>
                <a:lnTo>
                  <a:pt x="3545774" y="7445196"/>
                </a:lnTo>
                <a:lnTo>
                  <a:pt x="0" y="7445196"/>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4" name="TextBox 4"/>
          <p:cNvSpPr txBox="1"/>
          <p:nvPr/>
        </p:nvSpPr>
        <p:spPr>
          <a:xfrm>
            <a:off x="741164" y="214418"/>
            <a:ext cx="10115709" cy="1441548"/>
          </a:xfrm>
          <a:prstGeom prst="rect">
            <a:avLst/>
          </a:prstGeom>
        </p:spPr>
        <p:txBody>
          <a:bodyPr lIns="0" tIns="0" rIns="0" bIns="0" rtlCol="0" anchor="t">
            <a:spAutoFit/>
          </a:bodyPr>
          <a:lstStyle/>
          <a:p>
            <a:pPr defTabSz="609630">
              <a:lnSpc>
                <a:spcPts val="5786"/>
              </a:lnSpc>
            </a:pPr>
            <a:r>
              <a:rPr lang="en-US" sz="4133">
                <a:solidFill>
                  <a:srgbClr val="F46E16"/>
                </a:solidFill>
                <a:latin typeface="Funtastic"/>
                <a:ea typeface="Funtastic"/>
                <a:cs typeface="Funtastic"/>
                <a:sym typeface="Funtastic"/>
              </a:rPr>
              <a:t>TEACHER-DRIVEN MICROLEARNING INPUTS</a:t>
            </a:r>
          </a:p>
          <a:p>
            <a:pPr defTabSz="609630">
              <a:lnSpc>
                <a:spcPts val="5786"/>
              </a:lnSpc>
              <a:spcBef>
                <a:spcPct val="0"/>
              </a:spcBef>
            </a:pPr>
            <a:r>
              <a:rPr lang="en-US" sz="4133">
                <a:solidFill>
                  <a:srgbClr val="F46E16"/>
                </a:solidFill>
                <a:latin typeface="Funtastic"/>
                <a:ea typeface="Funtastic"/>
                <a:cs typeface="Funtastic"/>
                <a:sym typeface="Funtastic"/>
              </a:rPr>
              <a:t>CONSIDERATIONS. .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558800" y="1643272"/>
            <a:ext cx="7791609" cy="4611840"/>
          </a:xfrm>
          <a:prstGeom prst="rect">
            <a:avLst/>
          </a:prstGeom>
        </p:spPr>
        <p:txBody>
          <a:bodyPr lIns="0" tIns="0" rIns="0" bIns="0" rtlCol="0" anchor="t">
            <a:spAutoFit/>
          </a:bodyPr>
          <a:lstStyle/>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DIRECT INSTRUCTION</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WORKED EXAMPLES/EXEMPLARS</a:t>
            </a:r>
          </a:p>
          <a:p>
            <a:pPr marL="806068" lvl="1" indent="-403033" defTabSz="609630">
              <a:lnSpc>
                <a:spcPts val="5227"/>
              </a:lnSpc>
              <a:buFont typeface="Arial"/>
              <a:buChar char="•"/>
              <a:defRPr/>
            </a:pPr>
            <a:r>
              <a:rPr lang="en-US" sz="3267" dirty="0">
                <a:solidFill>
                  <a:srgbClr val="1A5F78"/>
                </a:solidFill>
                <a:highlight>
                  <a:srgbClr val="FFFF00"/>
                </a:highlight>
                <a:latin typeface="Funtastic"/>
                <a:ea typeface="Funtastic"/>
                <a:cs typeface="Funtastic"/>
                <a:sym typeface="Funtastic"/>
              </a:rPr>
              <a:t>MODELING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READ/WRITE ALOUDS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SHARED READING/WRITING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LECTURES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DEMONSTRATIONS</a:t>
            </a:r>
          </a:p>
        </p:txBody>
      </p:sp>
      <p:sp>
        <p:nvSpPr>
          <p:cNvPr id="3" name="Freeform 3"/>
          <p:cNvSpPr/>
          <p:nvPr/>
        </p:nvSpPr>
        <p:spPr>
          <a:xfrm>
            <a:off x="7383524" y="3248709"/>
            <a:ext cx="3091721" cy="2743200"/>
          </a:xfrm>
          <a:custGeom>
            <a:avLst/>
            <a:gdLst/>
            <a:ahLst/>
            <a:cxnLst/>
            <a:rect l="l" t="t" r="r" b="b"/>
            <a:pathLst>
              <a:path w="4637582" h="4114800">
                <a:moveTo>
                  <a:pt x="0" y="0"/>
                </a:moveTo>
                <a:lnTo>
                  <a:pt x="4637582" y="0"/>
                </a:lnTo>
                <a:lnTo>
                  <a:pt x="4637582"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defRPr/>
            </a:pPr>
            <a:endParaRPr lang="en-US" sz="1200">
              <a:solidFill>
                <a:prstClr val="black"/>
              </a:solidFill>
              <a:latin typeface="Calibri"/>
            </a:endParaRPr>
          </a:p>
        </p:txBody>
      </p:sp>
      <p:sp>
        <p:nvSpPr>
          <p:cNvPr id="4" name="TextBox 4"/>
          <p:cNvSpPr txBox="1"/>
          <p:nvPr/>
        </p:nvSpPr>
        <p:spPr>
          <a:xfrm>
            <a:off x="685800" y="214420"/>
            <a:ext cx="10226437" cy="697820"/>
          </a:xfrm>
          <a:prstGeom prst="rect">
            <a:avLst/>
          </a:prstGeom>
        </p:spPr>
        <p:txBody>
          <a:bodyPr lIns="0" tIns="0" rIns="0" bIns="0" rtlCol="0" anchor="t">
            <a:spAutoFit/>
          </a:bodyPr>
          <a:lstStyle/>
          <a:p>
            <a:pPr algn="ctr" defTabSz="609630">
              <a:lnSpc>
                <a:spcPts val="5787"/>
              </a:lnSpc>
              <a:spcBef>
                <a:spcPct val="0"/>
              </a:spcBef>
              <a:defRPr/>
            </a:pPr>
            <a:r>
              <a:rPr lang="en-US" sz="4134">
                <a:solidFill>
                  <a:srgbClr val="F46E16"/>
                </a:solidFill>
                <a:latin typeface="Funtastic"/>
                <a:ea typeface="Funtastic"/>
                <a:cs typeface="Funtastic"/>
                <a:sym typeface="Funtastic"/>
              </a:rPr>
              <a:t>TEACHER-DRIVEN MICROLEARNING INPUTS:</a:t>
            </a:r>
          </a:p>
        </p:txBody>
      </p:sp>
    </p:spTree>
    <p:extLst>
      <p:ext uri="{BB962C8B-B14F-4D97-AF65-F5344CB8AC3E}">
        <p14:creationId xmlns:p14="http://schemas.microsoft.com/office/powerpoint/2010/main" val="3887295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7652" name="Rectangle 4"/>
          <p:cNvSpPr>
            <a:spLocks noGrp="1" noChangeArrowheads="1"/>
          </p:cNvSpPr>
          <p:nvPr>
            <p:ph type="title"/>
          </p:nvPr>
        </p:nvSpPr>
        <p:spPr>
          <a:xfrm>
            <a:off x="2215444" y="316089"/>
            <a:ext cx="7696200" cy="1143000"/>
          </a:xfrm>
        </p:spPr>
        <p:txBody>
          <a:bodyPr/>
          <a:lstStyle/>
          <a:p>
            <a:pPr eaLnBrk="1" hangingPunct="1">
              <a:defRPr/>
            </a:pPr>
            <a:r>
              <a:rPr lang="en-US" dirty="0"/>
              <a:t>Modeling and Thinking Aloud</a:t>
            </a:r>
          </a:p>
        </p:txBody>
      </p:sp>
      <p:pic>
        <p:nvPicPr>
          <p:cNvPr id="84995" name="Picture 2" descr="product-dme-f-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81200" y="1752600"/>
            <a:ext cx="8153400" cy="4972051"/>
          </a:xfrm>
          <a:prstGeom prst="rect">
            <a:avLst/>
          </a:prstGeom>
          <a:solidFill>
            <a:schemeClr val="accent1"/>
          </a:solidFill>
          <a:ln w="76200">
            <a:solidFill>
              <a:schemeClr val="bg2"/>
            </a:solidFill>
            <a:miter lim="800000"/>
            <a:headEnd/>
            <a:tailEnd/>
          </a:ln>
        </p:spPr>
      </p:pic>
    </p:spTree>
    <p:extLst>
      <p:ext uri="{BB962C8B-B14F-4D97-AF65-F5344CB8AC3E}">
        <p14:creationId xmlns:p14="http://schemas.microsoft.com/office/powerpoint/2010/main" val="35621849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Rectangle 2"/>
          <p:cNvSpPr>
            <a:spLocks noGrp="1" noChangeArrowheads="1"/>
          </p:cNvSpPr>
          <p:nvPr>
            <p:ph type="title" idx="4294967295"/>
          </p:nvPr>
        </p:nvSpPr>
        <p:spPr>
          <a:xfrm>
            <a:off x="1828800" y="356376"/>
            <a:ext cx="8229600" cy="1143000"/>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US" b="1" dirty="0">
                <a:latin typeface="Arial" charset="0"/>
                <a:ea typeface="ＭＳ Ｐゴシック" charset="0"/>
                <a:cs typeface="ＭＳ Ｐゴシック" charset="0"/>
              </a:rPr>
              <a:t>Modeling Comprehension</a:t>
            </a:r>
            <a:endParaRPr lang="en-US" dirty="0">
              <a:latin typeface="Arial" charset="0"/>
              <a:ea typeface="ＭＳ Ｐゴシック" charset="0"/>
              <a:cs typeface="ＭＳ Ｐゴシック" charset="0"/>
            </a:endParaRPr>
          </a:p>
        </p:txBody>
      </p:sp>
      <p:sp>
        <p:nvSpPr>
          <p:cNvPr id="368642" name="Rectangle 3"/>
          <p:cNvSpPr>
            <a:spLocks noGrp="1" noChangeArrowheads="1"/>
          </p:cNvSpPr>
          <p:nvPr>
            <p:ph type="body" idx="4294967295"/>
          </p:nvPr>
        </p:nvSpPr>
        <p:spPr>
          <a:xfrm>
            <a:off x="2362200" y="1828809"/>
            <a:ext cx="3505200" cy="4060825"/>
          </a:xfrm>
        </p:spPr>
        <p:style>
          <a:lnRef idx="1">
            <a:schemeClr val="accent3"/>
          </a:lnRef>
          <a:fillRef idx="2">
            <a:schemeClr val="accent3"/>
          </a:fillRef>
          <a:effectRef idx="1">
            <a:schemeClr val="accent3"/>
          </a:effectRef>
          <a:fontRef idx="minor">
            <a:schemeClr val="dk1"/>
          </a:fontRef>
        </p:style>
        <p:txBody>
          <a:bodyPr/>
          <a:lstStyle/>
          <a:p>
            <a:r>
              <a:rPr lang="en-US" dirty="0">
                <a:latin typeface="Arial" charset="0"/>
                <a:ea typeface="ＭＳ Ｐゴシック" charset="0"/>
                <a:cs typeface="ＭＳ Ｐゴシック" charset="0"/>
              </a:rPr>
              <a:t>Inference</a:t>
            </a:r>
          </a:p>
          <a:p>
            <a:r>
              <a:rPr lang="en-US" dirty="0">
                <a:latin typeface="Arial" charset="0"/>
                <a:ea typeface="ＭＳ Ｐゴシック" charset="0"/>
                <a:cs typeface="ＭＳ Ｐゴシック" charset="0"/>
              </a:rPr>
              <a:t>Summarize </a:t>
            </a:r>
          </a:p>
          <a:p>
            <a:r>
              <a:rPr lang="en-US" dirty="0">
                <a:latin typeface="Arial" charset="0"/>
                <a:ea typeface="ＭＳ Ｐゴシック" charset="0"/>
                <a:cs typeface="ＭＳ Ｐゴシック" charset="0"/>
              </a:rPr>
              <a:t>Predict</a:t>
            </a:r>
          </a:p>
          <a:p>
            <a:r>
              <a:rPr lang="en-US" dirty="0">
                <a:latin typeface="Arial" charset="0"/>
                <a:ea typeface="ＭＳ Ｐゴシック" charset="0"/>
                <a:cs typeface="ＭＳ Ｐゴシック" charset="0"/>
              </a:rPr>
              <a:t>Clarify</a:t>
            </a:r>
          </a:p>
          <a:p>
            <a:r>
              <a:rPr lang="en-US" dirty="0">
                <a:latin typeface="Arial" charset="0"/>
                <a:ea typeface="ＭＳ Ｐゴシック" charset="0"/>
                <a:cs typeface="ＭＳ Ｐゴシック" charset="0"/>
              </a:rPr>
              <a:t>Question</a:t>
            </a:r>
          </a:p>
        </p:txBody>
      </p:sp>
      <p:sp>
        <p:nvSpPr>
          <p:cNvPr id="368643" name="Rectangle 5"/>
          <p:cNvSpPr>
            <a:spLocks noChangeArrowheads="1"/>
          </p:cNvSpPr>
          <p:nvPr/>
        </p:nvSpPr>
        <p:spPr bwMode="auto">
          <a:xfrm>
            <a:off x="5943613" y="1828809"/>
            <a:ext cx="3470275" cy="4060825"/>
          </a:xfrm>
          <a:prstGeom prst="rect">
            <a:avLst/>
          </a:prstGeom>
          <a:ln/>
        </p:spPr>
        <p:style>
          <a:lnRef idx="1">
            <a:schemeClr val="accent2"/>
          </a:lnRef>
          <a:fillRef idx="2">
            <a:schemeClr val="accent2"/>
          </a:fillRef>
          <a:effectRef idx="1">
            <a:schemeClr val="accent2"/>
          </a:effectRef>
          <a:fontRef idx="minor">
            <a:schemeClr val="dk1"/>
          </a:fontRef>
        </p:style>
        <p:txBody>
          <a:bodyPr/>
          <a:lstStyle/>
          <a:p>
            <a:pPr marL="457200" indent="-457200" fontAlgn="base">
              <a:spcBef>
                <a:spcPct val="20000"/>
              </a:spcBef>
              <a:spcAft>
                <a:spcPct val="0"/>
              </a:spcAft>
              <a:buSzPct val="100000"/>
              <a:buFont typeface="Arial"/>
              <a:buChar char="•"/>
              <a:defRPr/>
            </a:pPr>
            <a:r>
              <a:rPr lang="en-US" sz="3200" dirty="0">
                <a:solidFill>
                  <a:srgbClr val="000000"/>
                </a:solidFill>
                <a:latin typeface="Arial" charset="0"/>
                <a:ea typeface="ＭＳ Ｐゴシック" charset="0"/>
                <a:cs typeface="ＭＳ Ｐゴシック" charset="0"/>
                <a:sym typeface="Arial"/>
              </a:rPr>
              <a:t>Visualize</a:t>
            </a:r>
          </a:p>
          <a:p>
            <a:pPr marL="457200" indent="-457200" fontAlgn="base">
              <a:spcBef>
                <a:spcPct val="20000"/>
              </a:spcBef>
              <a:spcAft>
                <a:spcPct val="0"/>
              </a:spcAft>
              <a:buSzPct val="100000"/>
              <a:buFont typeface="Arial"/>
              <a:buChar char="•"/>
              <a:defRPr/>
            </a:pPr>
            <a:r>
              <a:rPr lang="en-US" sz="3200" dirty="0">
                <a:solidFill>
                  <a:srgbClr val="000000"/>
                </a:solidFill>
                <a:latin typeface="Arial" charset="0"/>
                <a:ea typeface="ＭＳ Ｐゴシック" charset="0"/>
                <a:cs typeface="ＭＳ Ｐゴシック" charset="0"/>
                <a:sym typeface="Arial"/>
              </a:rPr>
              <a:t>Monitor </a:t>
            </a:r>
          </a:p>
          <a:p>
            <a:pPr marL="457200" indent="-457200" fontAlgn="base">
              <a:spcBef>
                <a:spcPct val="20000"/>
              </a:spcBef>
              <a:spcAft>
                <a:spcPct val="0"/>
              </a:spcAft>
              <a:buSzPct val="100000"/>
              <a:buFont typeface="Arial"/>
              <a:buChar char="•"/>
              <a:defRPr/>
            </a:pPr>
            <a:r>
              <a:rPr lang="en-US" sz="3200" dirty="0">
                <a:solidFill>
                  <a:srgbClr val="000000"/>
                </a:solidFill>
                <a:latin typeface="Arial" charset="0"/>
                <a:ea typeface="ＭＳ Ｐゴシック" charset="0"/>
                <a:cs typeface="ＭＳ Ｐゴシック" charset="0"/>
                <a:sym typeface="Arial"/>
              </a:rPr>
              <a:t>Synthesize</a:t>
            </a:r>
          </a:p>
          <a:p>
            <a:pPr marL="457200" indent="-457200" fontAlgn="base">
              <a:spcBef>
                <a:spcPct val="20000"/>
              </a:spcBef>
              <a:spcAft>
                <a:spcPct val="0"/>
              </a:spcAft>
              <a:buSzPct val="100000"/>
              <a:buFont typeface="Arial"/>
              <a:buChar char="•"/>
              <a:defRPr/>
            </a:pPr>
            <a:r>
              <a:rPr lang="en-US" sz="3200" dirty="0">
                <a:solidFill>
                  <a:srgbClr val="000000"/>
                </a:solidFill>
                <a:latin typeface="Arial" charset="0"/>
                <a:ea typeface="ＭＳ Ｐゴシック" charset="0"/>
                <a:cs typeface="ＭＳ Ｐゴシック" charset="0"/>
                <a:sym typeface="Arial"/>
              </a:rPr>
              <a:t>Evaluate</a:t>
            </a:r>
          </a:p>
          <a:p>
            <a:pPr marL="457200" indent="-457200" fontAlgn="base">
              <a:spcBef>
                <a:spcPct val="20000"/>
              </a:spcBef>
              <a:spcAft>
                <a:spcPct val="0"/>
              </a:spcAft>
              <a:buSzPct val="100000"/>
              <a:buFont typeface="Arial"/>
              <a:buChar char="•"/>
              <a:defRPr/>
            </a:pPr>
            <a:r>
              <a:rPr lang="en-US" sz="3200" dirty="0">
                <a:solidFill>
                  <a:srgbClr val="000000"/>
                </a:solidFill>
                <a:latin typeface="Arial" charset="0"/>
                <a:ea typeface="ＭＳ Ｐゴシック" charset="0"/>
                <a:cs typeface="ＭＳ Ｐゴシック" charset="0"/>
                <a:sym typeface="Arial"/>
              </a:rPr>
              <a:t>Connect</a:t>
            </a:r>
          </a:p>
        </p:txBody>
      </p:sp>
    </p:spTree>
    <p:extLst>
      <p:ext uri="{BB962C8B-B14F-4D97-AF65-F5344CB8AC3E}">
        <p14:creationId xmlns:p14="http://schemas.microsoft.com/office/powerpoint/2010/main" val="945675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059752CE-4145-A337-AB2E-2AB8C01AD4AB}"/>
              </a:ext>
            </a:extLst>
          </p:cNvPr>
          <p:cNvSpPr txBox="1"/>
          <p:nvPr/>
        </p:nvSpPr>
        <p:spPr>
          <a:xfrm>
            <a:off x="-117565" y="413716"/>
            <a:ext cx="5590903" cy="3566160"/>
          </a:xfrm>
          <a:prstGeom prst="rect">
            <a:avLst/>
          </a:prstGeom>
        </p:spPr>
        <p:txBody>
          <a:bodyPr vert="horz" lIns="91440" tIns="45720" rIns="91440" bIns="45720" rtlCol="0" anchor="b">
            <a:normAutofit/>
          </a:bodyPr>
          <a:lstStyle/>
          <a:p>
            <a:pPr algn="ctr" defTabSz="914377">
              <a:lnSpc>
                <a:spcPct val="90000"/>
              </a:lnSpc>
              <a:spcBef>
                <a:spcPct val="0"/>
              </a:spcBef>
              <a:spcAft>
                <a:spcPts val="600"/>
              </a:spcAft>
              <a:defRPr/>
            </a:pPr>
            <a:r>
              <a:rPr lang="en-US" sz="4600" dirty="0">
                <a:solidFill>
                  <a:prstClr val="black"/>
                </a:solidFill>
                <a:latin typeface="Aptos" panose="020B0004020202020204" pitchFamily="34" charset="0"/>
                <a:cs typeface="Arial"/>
                <a:sym typeface="Arial"/>
              </a:rPr>
              <a:t>Schools with </a:t>
            </a:r>
          </a:p>
          <a:p>
            <a:pPr algn="ctr" defTabSz="914377">
              <a:lnSpc>
                <a:spcPct val="90000"/>
              </a:lnSpc>
              <a:spcBef>
                <a:spcPct val="0"/>
              </a:spcBef>
              <a:spcAft>
                <a:spcPts val="600"/>
              </a:spcAft>
              <a:defRPr/>
            </a:pPr>
            <a:r>
              <a:rPr lang="en-US" sz="4600" i="1" dirty="0">
                <a:solidFill>
                  <a:prstClr val="black"/>
                </a:solidFill>
                <a:latin typeface="Aptos" panose="020B0004020202020204" pitchFamily="34" charset="0"/>
                <a:cs typeface="Arial"/>
                <a:sym typeface="Arial"/>
              </a:rPr>
              <a:t>“a long</a:t>
            </a:r>
            <a:r>
              <a:rPr lang="en-US" sz="4600" dirty="0">
                <a:solidFill>
                  <a:prstClr val="black"/>
                </a:solidFill>
                <a:latin typeface="Aptos" panose="020B0004020202020204" pitchFamily="34" charset="0"/>
                <a:cs typeface="Arial"/>
                <a:sym typeface="Arial"/>
              </a:rPr>
              <a:t> </a:t>
            </a:r>
            <a:r>
              <a:rPr lang="en-US" sz="4600" i="1" dirty="0">
                <a:solidFill>
                  <a:prstClr val="black"/>
                </a:solidFill>
                <a:latin typeface="Aptos" panose="020B0004020202020204" pitchFamily="34" charset="0"/>
                <a:cs typeface="Arial"/>
                <a:sym typeface="Arial"/>
              </a:rPr>
              <a:t>arc of sustained improvement.”</a:t>
            </a:r>
            <a:endParaRPr lang="en-US" sz="4600" dirty="0">
              <a:solidFill>
                <a:prstClr val="black"/>
              </a:solidFill>
              <a:latin typeface="Aptos" panose="020B0004020202020204" pitchFamily="34" charset="0"/>
              <a:cs typeface="Arial"/>
              <a:sym typeface="Arial"/>
            </a:endParaRPr>
          </a:p>
        </p:txBody>
      </p:sp>
      <p:sp>
        <p:nvSpPr>
          <p:cNvPr id="26"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9"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pic>
        <p:nvPicPr>
          <p:cNvPr id="4" name="Picture 3" descr="A rocket launching at night&#10;&#10;Description automatically generated">
            <a:extLst>
              <a:ext uri="{FF2B5EF4-FFF2-40B4-BE49-F238E27FC236}">
                <a16:creationId xmlns:a16="http://schemas.microsoft.com/office/drawing/2014/main" id="{D9697BE2-DE33-0AE8-9558-7189FB08CEF9}"/>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5311703" y="10"/>
            <a:ext cx="6878775" cy="6857991"/>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extBox 4">
            <a:extLst>
              <a:ext uri="{FF2B5EF4-FFF2-40B4-BE49-F238E27FC236}">
                <a16:creationId xmlns:a16="http://schemas.microsoft.com/office/drawing/2014/main" id="{FB5DC0D5-C852-0F54-A5B0-D63FA9D44F74}"/>
              </a:ext>
            </a:extLst>
          </p:cNvPr>
          <p:cNvSpPr txBox="1"/>
          <p:nvPr/>
        </p:nvSpPr>
        <p:spPr>
          <a:xfrm>
            <a:off x="1715911" y="4839624"/>
            <a:ext cx="1644296" cy="461665"/>
          </a:xfrm>
          <a:prstGeom prst="rect">
            <a:avLst/>
          </a:prstGeom>
          <a:noFill/>
        </p:spPr>
        <p:txBody>
          <a:bodyPr wrap="none" rtlCol="0">
            <a:spAutoFit/>
          </a:bodyPr>
          <a:lstStyle/>
          <a:p>
            <a:pPr defTabSz="914377">
              <a:defRPr/>
            </a:pPr>
            <a:r>
              <a:rPr lang="en-US" sz="2400" dirty="0">
                <a:solidFill>
                  <a:prstClr val="black"/>
                </a:solidFill>
                <a:latin typeface="Aptos" panose="020B0004020202020204" pitchFamily="34" charset="0"/>
                <a:cs typeface="Arial"/>
                <a:sym typeface="Arial"/>
              </a:rPr>
              <a:t>TNTP, 2024</a:t>
            </a:r>
          </a:p>
        </p:txBody>
      </p:sp>
      <p:sp>
        <p:nvSpPr>
          <p:cNvPr id="7" name="TextBox 6">
            <a:extLst>
              <a:ext uri="{FF2B5EF4-FFF2-40B4-BE49-F238E27FC236}">
                <a16:creationId xmlns:a16="http://schemas.microsoft.com/office/drawing/2014/main" id="{3F24E418-43C1-9EFD-BF51-31A557E31FA4}"/>
              </a:ext>
            </a:extLst>
          </p:cNvPr>
          <p:cNvSpPr txBox="1"/>
          <p:nvPr/>
        </p:nvSpPr>
        <p:spPr>
          <a:xfrm>
            <a:off x="8285117" y="6501720"/>
            <a:ext cx="6146075" cy="254044"/>
          </a:xfrm>
          <a:prstGeom prst="rect">
            <a:avLst/>
          </a:prstGeom>
          <a:noFill/>
        </p:spPr>
        <p:txBody>
          <a:bodyPr wrap="square">
            <a:spAutoFit/>
          </a:bodyPr>
          <a:lstStyle/>
          <a:p>
            <a:pPr defTabSz="914377">
              <a:defRPr/>
            </a:pPr>
            <a:r>
              <a:rPr lang="en-US" sz="1051" dirty="0">
                <a:solidFill>
                  <a:prstClr val="white"/>
                </a:solidFill>
                <a:latin typeface="Calibri" panose="020F0502020204030204"/>
                <a:cs typeface="Arial"/>
                <a:sym typeface="Arial"/>
              </a:rPr>
              <a:t>Photo by </a:t>
            </a:r>
            <a:r>
              <a:rPr lang="en-US" sz="1051" dirty="0">
                <a:solidFill>
                  <a:prstClr val="white"/>
                </a:solidFill>
                <a:latin typeface="Calibri" panose="020F0502020204030204"/>
                <a:cs typeface="Arial"/>
                <a:sym typeface="Arial"/>
                <a:hlinkClick r:id="rId3">
                  <a:extLst>
                    <a:ext uri="{A12FA001-AC4F-418D-AE19-62706E023703}">
                      <ahyp:hlinkClr xmlns:ahyp="http://schemas.microsoft.com/office/drawing/2018/hyperlinkcolor" val="tx"/>
                    </a:ext>
                  </a:extLst>
                </a:hlinkClick>
              </a:rPr>
              <a:t>SpaceX</a:t>
            </a:r>
            <a:r>
              <a:rPr lang="en-US" sz="1051" dirty="0">
                <a:solidFill>
                  <a:prstClr val="white"/>
                </a:solidFill>
                <a:latin typeface="Calibri" panose="020F0502020204030204"/>
                <a:cs typeface="Arial"/>
                <a:sym typeface="Arial"/>
              </a:rPr>
              <a:t> on </a:t>
            </a:r>
            <a:r>
              <a:rPr lang="en-US" sz="1051" dirty="0">
                <a:solidFill>
                  <a:prstClr val="white"/>
                </a:solidFill>
                <a:latin typeface="Calibri" panose="020F0502020204030204"/>
                <a:cs typeface="Arial"/>
                <a:sym typeface="Arial"/>
                <a:hlinkClick r:id="rId4">
                  <a:extLst>
                    <a:ext uri="{A12FA001-AC4F-418D-AE19-62706E023703}">
                      <ahyp:hlinkClr xmlns:ahyp="http://schemas.microsoft.com/office/drawing/2018/hyperlinkcolor" val="tx"/>
                    </a:ext>
                  </a:extLst>
                </a:hlinkClick>
              </a:rPr>
              <a:t>Unsplash</a:t>
            </a:r>
            <a:r>
              <a:rPr lang="en-US" sz="1051" dirty="0">
                <a:solidFill>
                  <a:prstClr val="white"/>
                </a:solidFill>
                <a:latin typeface="Calibri" panose="020F0502020204030204"/>
                <a:cs typeface="Arial"/>
                <a:sym typeface="Arial"/>
              </a:rPr>
              <a:t> </a:t>
            </a:r>
          </a:p>
        </p:txBody>
      </p:sp>
      <p:sp>
        <p:nvSpPr>
          <p:cNvPr id="2" name="Frame 1">
            <a:extLst>
              <a:ext uri="{FF2B5EF4-FFF2-40B4-BE49-F238E27FC236}">
                <a16:creationId xmlns:a16="http://schemas.microsoft.com/office/drawing/2014/main" id="{8AFC1832-1FD6-15D9-DCC1-85B0FEDDAD3A}"/>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4999901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gnify glass on boo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12481"/>
            <a:ext cx="12192000" cy="8089751"/>
          </a:xfrm>
          <a:prstGeom prst="rect">
            <a:avLst/>
          </a:prstGeom>
        </p:spPr>
      </p:pic>
      <p:sp>
        <p:nvSpPr>
          <p:cNvPr id="370689" name="Rectangle 2"/>
          <p:cNvSpPr>
            <a:spLocks noGrp="1" noChangeArrowheads="1"/>
          </p:cNvSpPr>
          <p:nvPr>
            <p:ph type="title" idx="4294967295"/>
          </p:nvPr>
        </p:nvSpPr>
        <p:spPr>
          <a:xfrm>
            <a:off x="1524000" y="8"/>
            <a:ext cx="9144000" cy="1417639"/>
          </a:xfrm>
        </p:spPr>
        <p:style>
          <a:lnRef idx="1">
            <a:schemeClr val="accent1"/>
          </a:lnRef>
          <a:fillRef idx="2">
            <a:schemeClr val="accent1"/>
          </a:fillRef>
          <a:effectRef idx="1">
            <a:schemeClr val="accent1"/>
          </a:effectRef>
          <a:fontRef idx="minor">
            <a:schemeClr val="dk1"/>
          </a:fontRef>
        </p:style>
        <p:txBody>
          <a:bodyPr/>
          <a:lstStyle/>
          <a:p>
            <a:r>
              <a:rPr lang="en-US" b="1" dirty="0">
                <a:latin typeface="Arial" charset="0"/>
                <a:ea typeface="ＭＳ Ｐゴシック" charset="0"/>
                <a:cs typeface="ＭＳ Ｐゴシック" charset="0"/>
              </a:rPr>
              <a:t>Word Solving</a:t>
            </a:r>
            <a:r>
              <a:rPr lang="en-US" dirty="0">
                <a:latin typeface="Arial" charset="0"/>
                <a:ea typeface="ＭＳ Ｐゴシック" charset="0"/>
                <a:cs typeface="ＭＳ Ｐゴシック" charset="0"/>
              </a:rPr>
              <a:t> </a:t>
            </a:r>
          </a:p>
        </p:txBody>
      </p:sp>
      <p:sp>
        <p:nvSpPr>
          <p:cNvPr id="370690" name="Rectangle 3"/>
          <p:cNvSpPr>
            <a:spLocks noGrp="1" noChangeArrowheads="1"/>
          </p:cNvSpPr>
          <p:nvPr>
            <p:ph type="body" idx="4294967295"/>
          </p:nvPr>
        </p:nvSpPr>
        <p:spPr>
          <a:xfrm>
            <a:off x="1981201" y="2371809"/>
            <a:ext cx="3883688" cy="3961753"/>
          </a:xfrm>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Arial" charset="0"/>
                <a:ea typeface="ＭＳ Ｐゴシック" charset="0"/>
                <a:cs typeface="ＭＳ Ｐゴシック" charset="0"/>
              </a:rPr>
              <a:t>Context clues</a:t>
            </a:r>
          </a:p>
          <a:p>
            <a:r>
              <a:rPr lang="en-US" dirty="0">
                <a:latin typeface="Arial" charset="0"/>
                <a:ea typeface="ＭＳ Ｐゴシック" charset="0"/>
                <a:cs typeface="ＭＳ Ｐゴシック" charset="0"/>
              </a:rPr>
              <a:t>Word parts (prefix, suffix, root, base, cognates)</a:t>
            </a:r>
          </a:p>
          <a:p>
            <a:r>
              <a:rPr lang="en-US" dirty="0">
                <a:latin typeface="Arial" charset="0"/>
                <a:ea typeface="ＭＳ Ｐゴシック" charset="0"/>
                <a:cs typeface="ＭＳ Ｐゴシック" charset="0"/>
              </a:rPr>
              <a:t>Resources (others, Internet, dictionary)</a:t>
            </a:r>
          </a:p>
        </p:txBody>
      </p:sp>
    </p:spTree>
    <p:extLst>
      <p:ext uri="{BB962C8B-B14F-4D97-AF65-F5344CB8AC3E}">
        <p14:creationId xmlns:p14="http://schemas.microsoft.com/office/powerpoint/2010/main" val="5553724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tructure_of_the_Roof.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286000"/>
            <a:ext cx="12192000" cy="9144000"/>
          </a:xfrm>
          <a:prstGeom prst="rect">
            <a:avLst/>
          </a:prstGeom>
        </p:spPr>
      </p:pic>
      <p:sp>
        <p:nvSpPr>
          <p:cNvPr id="372737" name="Rectangle 2"/>
          <p:cNvSpPr>
            <a:spLocks noGrp="1" noChangeArrowheads="1"/>
          </p:cNvSpPr>
          <p:nvPr>
            <p:ph type="title" idx="4294967295"/>
          </p:nvPr>
        </p:nvSpPr>
        <p:spPr/>
        <p:style>
          <a:lnRef idx="1">
            <a:schemeClr val="dk1"/>
          </a:lnRef>
          <a:fillRef idx="2">
            <a:schemeClr val="dk1"/>
          </a:fillRef>
          <a:effectRef idx="1">
            <a:schemeClr val="dk1"/>
          </a:effectRef>
          <a:fontRef idx="minor">
            <a:schemeClr val="dk1"/>
          </a:fontRef>
        </p:style>
        <p:txBody>
          <a:bodyPr/>
          <a:lstStyle/>
          <a:p>
            <a:r>
              <a:rPr lang="en-US" b="1" dirty="0">
                <a:latin typeface="Arial" charset="0"/>
                <a:ea typeface="ＭＳ Ｐゴシック" charset="0"/>
                <a:cs typeface="ＭＳ Ｐゴシック" charset="0"/>
              </a:rPr>
              <a:t>Using Text Structure</a:t>
            </a:r>
            <a:endParaRPr lang="en-US" dirty="0">
              <a:latin typeface="Arial" charset="0"/>
              <a:ea typeface="ＭＳ Ｐゴシック" charset="0"/>
              <a:cs typeface="ＭＳ Ｐゴシック" charset="0"/>
            </a:endParaRPr>
          </a:p>
        </p:txBody>
      </p:sp>
      <p:sp>
        <p:nvSpPr>
          <p:cNvPr id="372738" name="Rectangle 3"/>
          <p:cNvSpPr>
            <a:spLocks noGrp="1" noChangeArrowheads="1"/>
          </p:cNvSpPr>
          <p:nvPr>
            <p:ph type="body" idx="4294967295"/>
          </p:nvPr>
        </p:nvSpPr>
        <p:spPr>
          <a:xfrm>
            <a:off x="1981201" y="1600202"/>
            <a:ext cx="5491424" cy="4525963"/>
          </a:xfrm>
        </p:spPr>
        <p:style>
          <a:lnRef idx="1">
            <a:schemeClr val="dk1"/>
          </a:lnRef>
          <a:fillRef idx="2">
            <a:schemeClr val="dk1"/>
          </a:fillRef>
          <a:effectRef idx="1">
            <a:schemeClr val="dk1"/>
          </a:effectRef>
          <a:fontRef idx="minor">
            <a:schemeClr val="dk1"/>
          </a:fontRef>
        </p:style>
        <p:txBody>
          <a:bodyPr>
            <a:normAutofit lnSpcReduction="10000"/>
          </a:bodyPr>
          <a:lstStyle/>
          <a:p>
            <a:r>
              <a:rPr lang="en-US" i="1" dirty="0">
                <a:latin typeface="Arial" charset="0"/>
                <a:ea typeface="ＭＳ Ｐゴシック" charset="0"/>
                <a:cs typeface="ＭＳ Ｐゴシック" charset="0"/>
              </a:rPr>
              <a:t>Informational Texts</a:t>
            </a:r>
            <a:endParaRPr lang="en-US" dirty="0">
              <a:latin typeface="Arial" charset="0"/>
              <a:ea typeface="ＭＳ Ｐゴシック" charset="0"/>
              <a:cs typeface="ＭＳ Ｐゴシック" charset="0"/>
            </a:endParaRPr>
          </a:p>
          <a:p>
            <a:pPr lvl="1"/>
            <a:r>
              <a:rPr lang="en-US" dirty="0">
                <a:latin typeface="Arial" charset="0"/>
                <a:ea typeface="ＭＳ Ｐゴシック" charset="0"/>
              </a:rPr>
              <a:t>Problem/Solution, Compare/Contrast, Sequence, Cause/Effect, Description</a:t>
            </a:r>
          </a:p>
          <a:p>
            <a:r>
              <a:rPr lang="en-US" i="1" dirty="0">
                <a:latin typeface="Arial" charset="0"/>
                <a:ea typeface="ＭＳ Ｐゴシック" charset="0"/>
                <a:cs typeface="ＭＳ Ｐゴシック" charset="0"/>
              </a:rPr>
              <a:t>Literary Texts</a:t>
            </a:r>
            <a:r>
              <a:rPr lang="en-US" dirty="0">
                <a:latin typeface="Arial" charset="0"/>
                <a:ea typeface="ＭＳ Ｐゴシック" charset="0"/>
                <a:cs typeface="ＭＳ Ｐゴシック" charset="0"/>
              </a:rPr>
              <a:t>	</a:t>
            </a:r>
          </a:p>
          <a:p>
            <a:pPr lvl="1"/>
            <a:r>
              <a:rPr lang="en-US" dirty="0">
                <a:latin typeface="Arial" charset="0"/>
                <a:ea typeface="ＭＳ Ｐゴシック" charset="0"/>
              </a:rPr>
              <a:t>Story grammar (plot, setting, character) </a:t>
            </a:r>
          </a:p>
          <a:p>
            <a:pPr lvl="1"/>
            <a:r>
              <a:rPr lang="en-US" dirty="0">
                <a:latin typeface="Arial" charset="0"/>
                <a:ea typeface="ＭＳ Ｐゴシック" charset="0"/>
              </a:rPr>
              <a:t>Dialogue</a:t>
            </a:r>
          </a:p>
          <a:p>
            <a:pPr lvl="1"/>
            <a:r>
              <a:rPr lang="en-US" dirty="0">
                <a:latin typeface="Arial" charset="0"/>
                <a:ea typeface="ＭＳ Ｐゴシック" charset="0"/>
              </a:rPr>
              <a:t>Literary devices</a:t>
            </a:r>
          </a:p>
        </p:txBody>
      </p:sp>
    </p:spTree>
    <p:extLst>
      <p:ext uri="{BB962C8B-B14F-4D97-AF65-F5344CB8AC3E}">
        <p14:creationId xmlns:p14="http://schemas.microsoft.com/office/powerpoint/2010/main" val="7755753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_few_unrealistic_cogs_by_d_feather-d4sfbi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6242307" y="2438952"/>
            <a:ext cx="5447011" cy="3404382"/>
          </a:xfrm>
          <a:prstGeom prst="rect">
            <a:avLst/>
          </a:prstGeom>
        </p:spPr>
      </p:pic>
      <p:sp>
        <p:nvSpPr>
          <p:cNvPr id="374785" name="Rectangle 2"/>
          <p:cNvSpPr>
            <a:spLocks noGrp="1" noChangeArrowheads="1"/>
          </p:cNvSpPr>
          <p:nvPr>
            <p:ph type="title" idx="4294967295"/>
          </p:nvPr>
        </p:nvSpPr>
        <p:spPr/>
        <p:style>
          <a:lnRef idx="1">
            <a:schemeClr val="accent2"/>
          </a:lnRef>
          <a:fillRef idx="2">
            <a:schemeClr val="accent2"/>
          </a:fillRef>
          <a:effectRef idx="1">
            <a:schemeClr val="accent2"/>
          </a:effectRef>
          <a:fontRef idx="minor">
            <a:schemeClr val="dk1"/>
          </a:fontRef>
        </p:style>
        <p:txBody>
          <a:bodyPr/>
          <a:lstStyle/>
          <a:p>
            <a:r>
              <a:rPr lang="en-US" b="1" dirty="0">
                <a:latin typeface="Arial" charset="0"/>
                <a:ea typeface="ＭＳ Ｐゴシック" charset="0"/>
                <a:cs typeface="ＭＳ Ｐゴシック" charset="0"/>
              </a:rPr>
              <a:t>Using Text Features</a:t>
            </a:r>
            <a:endParaRPr lang="en-US" dirty="0">
              <a:latin typeface="Arial" charset="0"/>
              <a:ea typeface="ＭＳ Ｐゴシック" charset="0"/>
              <a:cs typeface="ＭＳ Ｐゴシック" charset="0"/>
            </a:endParaRPr>
          </a:p>
        </p:txBody>
      </p:sp>
      <p:sp>
        <p:nvSpPr>
          <p:cNvPr id="374786" name="Rectangle 3"/>
          <p:cNvSpPr>
            <a:spLocks noGrp="1" noChangeArrowheads="1"/>
          </p:cNvSpPr>
          <p:nvPr>
            <p:ph type="body" idx="4294967295"/>
          </p:nvPr>
        </p:nvSpPr>
        <p:spPr>
          <a:xfrm>
            <a:off x="2209800" y="1981208"/>
            <a:ext cx="3581400" cy="4130361"/>
          </a:xfrm>
        </p:spPr>
        <p:style>
          <a:lnRef idx="1">
            <a:schemeClr val="accent4"/>
          </a:lnRef>
          <a:fillRef idx="2">
            <a:schemeClr val="accent4"/>
          </a:fillRef>
          <a:effectRef idx="1">
            <a:schemeClr val="accent4"/>
          </a:effectRef>
          <a:fontRef idx="minor">
            <a:schemeClr val="dk1"/>
          </a:fontRef>
        </p:style>
        <p:txBody>
          <a:bodyPr>
            <a:normAutofit/>
          </a:bodyPr>
          <a:lstStyle/>
          <a:p>
            <a:r>
              <a:rPr lang="en-US" dirty="0">
                <a:latin typeface="Arial" charset="0"/>
                <a:ea typeface="ＭＳ Ｐゴシック" charset="0"/>
                <a:cs typeface="ＭＳ Ｐゴシック" charset="0"/>
              </a:rPr>
              <a:t>Headings</a:t>
            </a:r>
          </a:p>
          <a:p>
            <a:r>
              <a:rPr lang="en-US" dirty="0">
                <a:latin typeface="Arial" charset="0"/>
                <a:ea typeface="ＭＳ Ｐゴシック" charset="0"/>
                <a:cs typeface="ＭＳ Ｐゴシック" charset="0"/>
              </a:rPr>
              <a:t>Captions</a:t>
            </a:r>
          </a:p>
          <a:p>
            <a:r>
              <a:rPr lang="en-US" dirty="0">
                <a:latin typeface="Arial" charset="0"/>
                <a:ea typeface="ＭＳ Ｐゴシック" charset="0"/>
                <a:cs typeface="ＭＳ Ｐゴシック" charset="0"/>
              </a:rPr>
              <a:t>Illustrations</a:t>
            </a:r>
          </a:p>
          <a:p>
            <a:r>
              <a:rPr lang="en-US" dirty="0">
                <a:latin typeface="Arial" charset="0"/>
                <a:ea typeface="ＭＳ Ｐゴシック" charset="0"/>
                <a:cs typeface="ＭＳ Ｐゴシック" charset="0"/>
              </a:rPr>
              <a:t>Charts</a:t>
            </a:r>
          </a:p>
          <a:p>
            <a:r>
              <a:rPr lang="en-US" dirty="0">
                <a:latin typeface="Arial" charset="0"/>
                <a:ea typeface="ＭＳ Ｐゴシック" charset="0"/>
                <a:cs typeface="ＭＳ Ｐゴシック" charset="0"/>
              </a:rPr>
              <a:t>Graphs</a:t>
            </a:r>
          </a:p>
          <a:p>
            <a:r>
              <a:rPr lang="en-US" dirty="0">
                <a:latin typeface="Arial" charset="0"/>
                <a:ea typeface="ＭＳ Ｐゴシック" charset="0"/>
                <a:cs typeface="ＭＳ Ｐゴシック" charset="0"/>
              </a:rPr>
              <a:t>Bold words</a:t>
            </a:r>
          </a:p>
        </p:txBody>
      </p:sp>
      <p:sp>
        <p:nvSpPr>
          <p:cNvPr id="374787" name="Rectangle 5"/>
          <p:cNvSpPr>
            <a:spLocks noChangeArrowheads="1"/>
          </p:cNvSpPr>
          <p:nvPr/>
        </p:nvSpPr>
        <p:spPr bwMode="auto">
          <a:xfrm>
            <a:off x="4948479" y="2467527"/>
            <a:ext cx="2781384" cy="3022366"/>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marL="457200" indent="-457200" fontAlgn="base">
              <a:spcBef>
                <a:spcPct val="20000"/>
              </a:spcBef>
              <a:spcAft>
                <a:spcPct val="0"/>
              </a:spcAft>
              <a:buSzPct val="100000"/>
              <a:buFont typeface="Arial"/>
              <a:buChar char="•"/>
              <a:defRPr/>
            </a:pPr>
            <a:r>
              <a:rPr lang="en-US" sz="2800" dirty="0">
                <a:solidFill>
                  <a:srgbClr val="000000"/>
                </a:solidFill>
                <a:latin typeface="Arial" charset="0"/>
                <a:ea typeface="ＭＳ Ｐゴシック" charset="0"/>
                <a:cs typeface="ＭＳ Ｐゴシック" charset="0"/>
                <a:sym typeface="Arial"/>
              </a:rPr>
              <a:t>Table of contents</a:t>
            </a:r>
          </a:p>
          <a:p>
            <a:pPr marL="457200" indent="-457200" fontAlgn="base">
              <a:spcBef>
                <a:spcPct val="20000"/>
              </a:spcBef>
              <a:spcAft>
                <a:spcPct val="0"/>
              </a:spcAft>
              <a:buSzPct val="100000"/>
              <a:buFont typeface="Arial"/>
              <a:buChar char="•"/>
              <a:defRPr/>
            </a:pPr>
            <a:r>
              <a:rPr lang="en-US" sz="2800" dirty="0">
                <a:solidFill>
                  <a:srgbClr val="000000"/>
                </a:solidFill>
                <a:latin typeface="Arial" charset="0"/>
                <a:ea typeface="ＭＳ Ｐゴシック" charset="0"/>
                <a:cs typeface="ＭＳ Ｐゴシック" charset="0"/>
                <a:sym typeface="Arial"/>
              </a:rPr>
              <a:t>Glossary</a:t>
            </a:r>
          </a:p>
          <a:p>
            <a:pPr marL="457200" indent="-457200" fontAlgn="base">
              <a:spcBef>
                <a:spcPct val="20000"/>
              </a:spcBef>
              <a:spcAft>
                <a:spcPct val="0"/>
              </a:spcAft>
              <a:buSzPct val="100000"/>
              <a:buFont typeface="Arial"/>
              <a:buChar char="•"/>
              <a:defRPr/>
            </a:pPr>
            <a:r>
              <a:rPr lang="en-US" sz="2800" dirty="0">
                <a:solidFill>
                  <a:srgbClr val="000000"/>
                </a:solidFill>
                <a:latin typeface="Arial" charset="0"/>
                <a:ea typeface="ＭＳ Ｐゴシック" charset="0"/>
                <a:cs typeface="ＭＳ Ｐゴシック" charset="0"/>
                <a:sym typeface="Arial"/>
              </a:rPr>
              <a:t>Index</a:t>
            </a:r>
          </a:p>
          <a:p>
            <a:pPr marL="457200" indent="-457200" fontAlgn="base">
              <a:spcBef>
                <a:spcPct val="20000"/>
              </a:spcBef>
              <a:spcAft>
                <a:spcPct val="0"/>
              </a:spcAft>
              <a:buSzPct val="100000"/>
              <a:buFont typeface="Arial"/>
              <a:buChar char="•"/>
              <a:defRPr/>
            </a:pPr>
            <a:r>
              <a:rPr lang="en-US" sz="2800" dirty="0">
                <a:solidFill>
                  <a:srgbClr val="000000"/>
                </a:solidFill>
                <a:latin typeface="Arial" charset="0"/>
                <a:ea typeface="ＭＳ Ｐゴシック" charset="0"/>
                <a:cs typeface="ＭＳ Ｐゴシック" charset="0"/>
                <a:sym typeface="Arial"/>
              </a:rPr>
              <a:t>Tables</a:t>
            </a:r>
          </a:p>
          <a:p>
            <a:pPr marL="457200" indent="-457200" fontAlgn="base">
              <a:spcBef>
                <a:spcPct val="20000"/>
              </a:spcBef>
              <a:spcAft>
                <a:spcPct val="0"/>
              </a:spcAft>
              <a:buSzPct val="100000"/>
              <a:buFont typeface="Arial"/>
              <a:buChar char="•"/>
              <a:defRPr/>
            </a:pPr>
            <a:r>
              <a:rPr lang="en-US" sz="2800" dirty="0">
                <a:solidFill>
                  <a:srgbClr val="000000"/>
                </a:solidFill>
                <a:latin typeface="Arial" charset="0"/>
                <a:ea typeface="ＭＳ Ｐゴシック" charset="0"/>
                <a:cs typeface="ＭＳ Ｐゴシック" charset="0"/>
                <a:sym typeface="Arial"/>
              </a:rPr>
              <a:t>Margin notes</a:t>
            </a:r>
          </a:p>
        </p:txBody>
      </p:sp>
    </p:spTree>
    <p:extLst>
      <p:ext uri="{BB962C8B-B14F-4D97-AF65-F5344CB8AC3E}">
        <p14:creationId xmlns:p14="http://schemas.microsoft.com/office/powerpoint/2010/main" val="28885646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558800" y="1752600"/>
            <a:ext cx="7791609" cy="4611840"/>
          </a:xfrm>
          <a:prstGeom prst="rect">
            <a:avLst/>
          </a:prstGeom>
        </p:spPr>
        <p:txBody>
          <a:bodyPr lIns="0" tIns="0" rIns="0" bIns="0" rtlCol="0" anchor="t">
            <a:spAutoFit/>
          </a:bodyPr>
          <a:lstStyle/>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DIRECT INSTRUCTION</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WORKED EXAMPLES/EXEMPLARS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MODELING</a:t>
            </a:r>
          </a:p>
          <a:p>
            <a:pPr marL="806068" lvl="1" indent="-403033" defTabSz="609630">
              <a:lnSpc>
                <a:spcPts val="5227"/>
              </a:lnSpc>
              <a:buFont typeface="Arial"/>
              <a:buChar char="•"/>
              <a:defRPr/>
            </a:pPr>
            <a:r>
              <a:rPr lang="en-US" sz="3267" dirty="0">
                <a:solidFill>
                  <a:srgbClr val="1A5F78"/>
                </a:solidFill>
                <a:highlight>
                  <a:srgbClr val="FFFF00"/>
                </a:highlight>
                <a:latin typeface="Funtastic"/>
                <a:ea typeface="Funtastic"/>
                <a:cs typeface="Funtastic"/>
                <a:sym typeface="Funtastic"/>
              </a:rPr>
              <a:t>READ</a:t>
            </a:r>
            <a:r>
              <a:rPr lang="en-US" sz="3267" dirty="0">
                <a:solidFill>
                  <a:srgbClr val="1A5F78"/>
                </a:solidFill>
                <a:latin typeface="Funtastic"/>
                <a:ea typeface="Funtastic"/>
                <a:cs typeface="Funtastic"/>
                <a:sym typeface="Funtastic"/>
              </a:rPr>
              <a:t>/WRITE </a:t>
            </a:r>
            <a:r>
              <a:rPr lang="en-US" sz="3267" dirty="0">
                <a:solidFill>
                  <a:srgbClr val="1A5F78"/>
                </a:solidFill>
                <a:highlight>
                  <a:srgbClr val="FFFF00"/>
                </a:highlight>
                <a:latin typeface="Funtastic"/>
                <a:ea typeface="Funtastic"/>
                <a:cs typeface="Funtastic"/>
                <a:sym typeface="Funtastic"/>
              </a:rPr>
              <a:t>ALOUDS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SHARED READING/WRITING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LECTURES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DEMONSTRATIONS</a:t>
            </a:r>
          </a:p>
        </p:txBody>
      </p:sp>
      <p:sp>
        <p:nvSpPr>
          <p:cNvPr id="3" name="Freeform 3"/>
          <p:cNvSpPr/>
          <p:nvPr/>
        </p:nvSpPr>
        <p:spPr>
          <a:xfrm>
            <a:off x="7383524" y="3248709"/>
            <a:ext cx="3091721" cy="2743200"/>
          </a:xfrm>
          <a:custGeom>
            <a:avLst/>
            <a:gdLst/>
            <a:ahLst/>
            <a:cxnLst/>
            <a:rect l="l" t="t" r="r" b="b"/>
            <a:pathLst>
              <a:path w="4637582" h="4114800">
                <a:moveTo>
                  <a:pt x="0" y="0"/>
                </a:moveTo>
                <a:lnTo>
                  <a:pt x="4637582" y="0"/>
                </a:lnTo>
                <a:lnTo>
                  <a:pt x="4637582"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defRPr/>
            </a:pPr>
            <a:endParaRPr lang="en-US" sz="1200">
              <a:solidFill>
                <a:prstClr val="black"/>
              </a:solidFill>
              <a:latin typeface="Calibri"/>
            </a:endParaRPr>
          </a:p>
        </p:txBody>
      </p:sp>
      <p:sp>
        <p:nvSpPr>
          <p:cNvPr id="4" name="TextBox 4"/>
          <p:cNvSpPr txBox="1"/>
          <p:nvPr/>
        </p:nvSpPr>
        <p:spPr>
          <a:xfrm>
            <a:off x="685800" y="214420"/>
            <a:ext cx="10226437" cy="697820"/>
          </a:xfrm>
          <a:prstGeom prst="rect">
            <a:avLst/>
          </a:prstGeom>
        </p:spPr>
        <p:txBody>
          <a:bodyPr lIns="0" tIns="0" rIns="0" bIns="0" rtlCol="0" anchor="t">
            <a:spAutoFit/>
          </a:bodyPr>
          <a:lstStyle/>
          <a:p>
            <a:pPr algn="ctr" defTabSz="609630">
              <a:lnSpc>
                <a:spcPts val="5787"/>
              </a:lnSpc>
              <a:spcBef>
                <a:spcPct val="0"/>
              </a:spcBef>
              <a:defRPr/>
            </a:pPr>
            <a:r>
              <a:rPr lang="en-US" sz="4134">
                <a:solidFill>
                  <a:srgbClr val="F46E16"/>
                </a:solidFill>
                <a:latin typeface="Funtastic"/>
                <a:ea typeface="Funtastic"/>
                <a:cs typeface="Funtastic"/>
                <a:sym typeface="Funtastic"/>
              </a:rPr>
              <a:t>TEACHER-DRIVEN MICROLEARNING INPUTS:</a:t>
            </a:r>
          </a:p>
        </p:txBody>
      </p:sp>
    </p:spTree>
    <p:extLst>
      <p:ext uri="{BB962C8B-B14F-4D97-AF65-F5344CB8AC3E}">
        <p14:creationId xmlns:p14="http://schemas.microsoft.com/office/powerpoint/2010/main" val="29506220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schematic&#10;&#10;Description automatically generated">
            <a:extLst>
              <a:ext uri="{FF2B5EF4-FFF2-40B4-BE49-F238E27FC236}">
                <a16:creationId xmlns:a16="http://schemas.microsoft.com/office/drawing/2014/main" id="{07691000-3E7C-254A-B772-C249B14A680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592341" y="-1184973"/>
            <a:ext cx="5078747" cy="7943681"/>
          </a:xfrm>
          <a:prstGeom prst="rect">
            <a:avLst/>
          </a:prstGeom>
        </p:spPr>
      </p:pic>
      <p:cxnSp>
        <p:nvCxnSpPr>
          <p:cNvPr id="4" name="Straight Arrow Connector 3">
            <a:extLst>
              <a:ext uri="{FF2B5EF4-FFF2-40B4-BE49-F238E27FC236}">
                <a16:creationId xmlns:a16="http://schemas.microsoft.com/office/drawing/2014/main" id="{17551F12-E865-5F4A-8008-259DE693D2DA}"/>
              </a:ext>
            </a:extLst>
          </p:cNvPr>
          <p:cNvCxnSpPr>
            <a:cxnSpLocks/>
          </p:cNvCxnSpPr>
          <p:nvPr/>
        </p:nvCxnSpPr>
        <p:spPr>
          <a:xfrm flipV="1">
            <a:off x="4593022" y="5478830"/>
            <a:ext cx="5339255" cy="1"/>
          </a:xfrm>
          <a:prstGeom prst="straightConnector1">
            <a:avLst/>
          </a:prstGeom>
          <a:ln w="76200">
            <a:tailEnd type="triangle"/>
          </a:ln>
        </p:spPr>
        <p:style>
          <a:lnRef idx="1">
            <a:schemeClr val="accent5"/>
          </a:lnRef>
          <a:fillRef idx="0">
            <a:schemeClr val="accent5"/>
          </a:fillRef>
          <a:effectRef idx="0">
            <a:schemeClr val="accent5"/>
          </a:effectRef>
          <a:fontRef idx="minor">
            <a:schemeClr val="tx1"/>
          </a:fontRef>
        </p:style>
      </p:cxnSp>
      <p:sp>
        <p:nvSpPr>
          <p:cNvPr id="6" name="TextBox 5">
            <a:extLst>
              <a:ext uri="{FF2B5EF4-FFF2-40B4-BE49-F238E27FC236}">
                <a16:creationId xmlns:a16="http://schemas.microsoft.com/office/drawing/2014/main" id="{A4A8C830-2582-B84D-A879-7DEE8B22D844}"/>
              </a:ext>
            </a:extLst>
          </p:cNvPr>
          <p:cNvSpPr txBox="1"/>
          <p:nvPr/>
        </p:nvSpPr>
        <p:spPr>
          <a:xfrm>
            <a:off x="6432332" y="5109498"/>
            <a:ext cx="1949765" cy="369332"/>
          </a:xfrm>
          <a:prstGeom prst="rect">
            <a:avLst/>
          </a:prstGeom>
          <a:noFill/>
        </p:spPr>
        <p:txBody>
          <a:bodyPr wrap="none" rtlCol="0">
            <a:spAutoFit/>
          </a:bodyPr>
          <a:lstStyle/>
          <a:p>
            <a:pPr defTabSz="457223">
              <a:defRPr/>
            </a:pPr>
            <a:r>
              <a:rPr lang="en-US" dirty="0">
                <a:solidFill>
                  <a:prstClr val="black"/>
                </a:solidFill>
                <a:latin typeface="Calibri" panose="020F0502020204030204"/>
              </a:rPr>
              <a:t>PRE-K – 6</a:t>
            </a:r>
            <a:r>
              <a:rPr lang="en-US" baseline="30000" dirty="0">
                <a:solidFill>
                  <a:prstClr val="black"/>
                </a:solidFill>
                <a:latin typeface="Calibri" panose="020F0502020204030204"/>
              </a:rPr>
              <a:t>TH</a:t>
            </a:r>
            <a:r>
              <a:rPr lang="en-US" dirty="0">
                <a:solidFill>
                  <a:prstClr val="black"/>
                </a:solidFill>
                <a:latin typeface="Calibri" panose="020F0502020204030204"/>
              </a:rPr>
              <a:t> GRADE</a:t>
            </a:r>
          </a:p>
        </p:txBody>
      </p:sp>
      <p:sp>
        <p:nvSpPr>
          <p:cNvPr id="8" name="TextBox 7">
            <a:extLst>
              <a:ext uri="{FF2B5EF4-FFF2-40B4-BE49-F238E27FC236}">
                <a16:creationId xmlns:a16="http://schemas.microsoft.com/office/drawing/2014/main" id="{70B01EC5-9F30-8545-B0C0-28EE0CCBFDE6}"/>
              </a:ext>
            </a:extLst>
          </p:cNvPr>
          <p:cNvSpPr txBox="1"/>
          <p:nvPr/>
        </p:nvSpPr>
        <p:spPr>
          <a:xfrm>
            <a:off x="3883378" y="5834391"/>
            <a:ext cx="3999813" cy="523220"/>
          </a:xfrm>
          <a:prstGeom prst="rect">
            <a:avLst/>
          </a:prstGeom>
          <a:noFill/>
        </p:spPr>
        <p:txBody>
          <a:bodyPr wrap="none" rtlCol="0">
            <a:spAutoFit/>
          </a:bodyPr>
          <a:lstStyle/>
          <a:p>
            <a:pPr defTabSz="457223">
              <a:defRPr/>
            </a:pPr>
            <a:r>
              <a:rPr lang="en-US" sz="2800" dirty="0">
                <a:solidFill>
                  <a:prstClr val="black"/>
                </a:solidFill>
                <a:latin typeface="Calibri" panose="020F0502020204030204"/>
              </a:rPr>
              <a:t>An Updated Reading Rope</a:t>
            </a:r>
          </a:p>
        </p:txBody>
      </p:sp>
    </p:spTree>
    <p:extLst>
      <p:ext uri="{BB962C8B-B14F-4D97-AF65-F5344CB8AC3E}">
        <p14:creationId xmlns:p14="http://schemas.microsoft.com/office/powerpoint/2010/main" val="263188709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0FAA8-37C2-F60A-D229-5DBC77346858}"/>
            </a:ext>
          </a:extLst>
        </p:cNvPr>
        <p:cNvGrpSpPr/>
        <p:nvPr/>
      </p:nvGrpSpPr>
      <p:grpSpPr>
        <a:xfrm>
          <a:off x="0" y="0"/>
          <a:ext cx="0" cy="0"/>
          <a:chOff x="0" y="0"/>
          <a:chExt cx="0" cy="0"/>
        </a:xfrm>
      </p:grpSpPr>
      <p:pic>
        <p:nvPicPr>
          <p:cNvPr id="7" name="Picture 6" descr="Diagram, schematic&#10;&#10;Description automatically generated">
            <a:extLst>
              <a:ext uri="{FF2B5EF4-FFF2-40B4-BE49-F238E27FC236}">
                <a16:creationId xmlns:a16="http://schemas.microsoft.com/office/drawing/2014/main" id="{D3112754-8452-3C8B-7F35-F56E6997E19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592341" y="-1184973"/>
            <a:ext cx="5078747" cy="7943681"/>
          </a:xfrm>
          <a:prstGeom prst="rect">
            <a:avLst/>
          </a:prstGeom>
        </p:spPr>
      </p:pic>
      <p:cxnSp>
        <p:nvCxnSpPr>
          <p:cNvPr id="4" name="Straight Arrow Connector 3">
            <a:extLst>
              <a:ext uri="{FF2B5EF4-FFF2-40B4-BE49-F238E27FC236}">
                <a16:creationId xmlns:a16="http://schemas.microsoft.com/office/drawing/2014/main" id="{A55DFBCE-477E-3A1F-0F10-6B59E7D81B09}"/>
              </a:ext>
            </a:extLst>
          </p:cNvPr>
          <p:cNvCxnSpPr>
            <a:cxnSpLocks/>
          </p:cNvCxnSpPr>
          <p:nvPr/>
        </p:nvCxnSpPr>
        <p:spPr>
          <a:xfrm flipV="1">
            <a:off x="4593022" y="5478830"/>
            <a:ext cx="5339255" cy="1"/>
          </a:xfrm>
          <a:prstGeom prst="straightConnector1">
            <a:avLst/>
          </a:prstGeom>
          <a:ln w="76200">
            <a:tailEnd type="triangle"/>
          </a:ln>
        </p:spPr>
        <p:style>
          <a:lnRef idx="1">
            <a:schemeClr val="accent5"/>
          </a:lnRef>
          <a:fillRef idx="0">
            <a:schemeClr val="accent5"/>
          </a:fillRef>
          <a:effectRef idx="0">
            <a:schemeClr val="accent5"/>
          </a:effectRef>
          <a:fontRef idx="minor">
            <a:schemeClr val="tx1"/>
          </a:fontRef>
        </p:style>
      </p:cxnSp>
      <p:sp>
        <p:nvSpPr>
          <p:cNvPr id="6" name="TextBox 5">
            <a:extLst>
              <a:ext uri="{FF2B5EF4-FFF2-40B4-BE49-F238E27FC236}">
                <a16:creationId xmlns:a16="http://schemas.microsoft.com/office/drawing/2014/main" id="{AD678ED3-7346-9F14-A8FB-29115E00F6DF}"/>
              </a:ext>
            </a:extLst>
          </p:cNvPr>
          <p:cNvSpPr txBox="1"/>
          <p:nvPr/>
        </p:nvSpPr>
        <p:spPr>
          <a:xfrm>
            <a:off x="6432332" y="5109498"/>
            <a:ext cx="1949765" cy="369332"/>
          </a:xfrm>
          <a:prstGeom prst="rect">
            <a:avLst/>
          </a:prstGeom>
          <a:noFill/>
        </p:spPr>
        <p:txBody>
          <a:bodyPr wrap="none" rtlCol="0">
            <a:spAutoFit/>
          </a:bodyPr>
          <a:lstStyle/>
          <a:p>
            <a:pPr defTabSz="457223">
              <a:defRPr/>
            </a:pPr>
            <a:r>
              <a:rPr lang="en-US" dirty="0">
                <a:solidFill>
                  <a:prstClr val="black"/>
                </a:solidFill>
                <a:latin typeface="Calibri" panose="020F0502020204030204"/>
              </a:rPr>
              <a:t>PRE-K – 6</a:t>
            </a:r>
            <a:r>
              <a:rPr lang="en-US" baseline="30000" dirty="0">
                <a:solidFill>
                  <a:prstClr val="black"/>
                </a:solidFill>
                <a:latin typeface="Calibri" panose="020F0502020204030204"/>
              </a:rPr>
              <a:t>TH</a:t>
            </a:r>
            <a:r>
              <a:rPr lang="en-US" dirty="0">
                <a:solidFill>
                  <a:prstClr val="black"/>
                </a:solidFill>
                <a:latin typeface="Calibri" panose="020F0502020204030204"/>
              </a:rPr>
              <a:t> GRADE</a:t>
            </a:r>
          </a:p>
        </p:txBody>
      </p:sp>
      <p:sp>
        <p:nvSpPr>
          <p:cNvPr id="8" name="TextBox 7">
            <a:extLst>
              <a:ext uri="{FF2B5EF4-FFF2-40B4-BE49-F238E27FC236}">
                <a16:creationId xmlns:a16="http://schemas.microsoft.com/office/drawing/2014/main" id="{D581630A-E3B4-630B-E80F-737B06436D6F}"/>
              </a:ext>
            </a:extLst>
          </p:cNvPr>
          <p:cNvSpPr txBox="1"/>
          <p:nvPr/>
        </p:nvSpPr>
        <p:spPr>
          <a:xfrm>
            <a:off x="3883379" y="5834391"/>
            <a:ext cx="4447051" cy="523220"/>
          </a:xfrm>
          <a:prstGeom prst="rect">
            <a:avLst/>
          </a:prstGeom>
          <a:noFill/>
        </p:spPr>
        <p:txBody>
          <a:bodyPr wrap="none" rtlCol="0">
            <a:spAutoFit/>
          </a:bodyPr>
          <a:lstStyle/>
          <a:p>
            <a:pPr defTabSz="457223">
              <a:defRPr/>
            </a:pPr>
            <a:r>
              <a:rPr lang="en-US" sz="2800" dirty="0">
                <a:solidFill>
                  <a:prstClr val="black"/>
                </a:solidFill>
                <a:latin typeface="Calibri" panose="020F0502020204030204"/>
              </a:rPr>
              <a:t>Contributions of Read </a:t>
            </a:r>
            <a:r>
              <a:rPr lang="en-US" sz="2800" dirty="0" err="1">
                <a:solidFill>
                  <a:prstClr val="black"/>
                </a:solidFill>
                <a:latin typeface="Calibri" panose="020F0502020204030204"/>
              </a:rPr>
              <a:t>Alouds</a:t>
            </a:r>
            <a:endParaRPr lang="en-US" sz="2800" dirty="0">
              <a:solidFill>
                <a:prstClr val="black"/>
              </a:solidFill>
              <a:latin typeface="Calibri" panose="020F0502020204030204"/>
            </a:endParaRPr>
          </a:p>
        </p:txBody>
      </p:sp>
      <p:sp>
        <p:nvSpPr>
          <p:cNvPr id="2" name="Oval 1">
            <a:extLst>
              <a:ext uri="{FF2B5EF4-FFF2-40B4-BE49-F238E27FC236}">
                <a16:creationId xmlns:a16="http://schemas.microsoft.com/office/drawing/2014/main" id="{53C398B3-2C07-A347-2BE4-04A5BBF5AC16}"/>
              </a:ext>
            </a:extLst>
          </p:cNvPr>
          <p:cNvSpPr/>
          <p:nvPr/>
        </p:nvSpPr>
        <p:spPr>
          <a:xfrm>
            <a:off x="4191000" y="1422723"/>
            <a:ext cx="1375917" cy="26466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3" name="Oval 2">
            <a:extLst>
              <a:ext uri="{FF2B5EF4-FFF2-40B4-BE49-F238E27FC236}">
                <a16:creationId xmlns:a16="http://schemas.microsoft.com/office/drawing/2014/main" id="{952F0795-47E3-F36C-13F9-C7EBAEEA4723}"/>
              </a:ext>
            </a:extLst>
          </p:cNvPr>
          <p:cNvSpPr/>
          <p:nvPr/>
        </p:nvSpPr>
        <p:spPr>
          <a:xfrm>
            <a:off x="3619125" y="1052410"/>
            <a:ext cx="1947792" cy="326761"/>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5" name="Oval 4">
            <a:extLst>
              <a:ext uri="{FF2B5EF4-FFF2-40B4-BE49-F238E27FC236}">
                <a16:creationId xmlns:a16="http://schemas.microsoft.com/office/drawing/2014/main" id="{2D285C97-0CE5-BB76-9BEB-976B71FC79B9}"/>
              </a:ext>
            </a:extLst>
          </p:cNvPr>
          <p:cNvSpPr/>
          <p:nvPr/>
        </p:nvSpPr>
        <p:spPr>
          <a:xfrm>
            <a:off x="1935587" y="765778"/>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9" name="Oval 8">
            <a:extLst>
              <a:ext uri="{FF2B5EF4-FFF2-40B4-BE49-F238E27FC236}">
                <a16:creationId xmlns:a16="http://schemas.microsoft.com/office/drawing/2014/main" id="{BD9A1AB9-B54B-6204-6D8C-B13A8586CCA6}"/>
              </a:ext>
            </a:extLst>
          </p:cNvPr>
          <p:cNvSpPr/>
          <p:nvPr/>
        </p:nvSpPr>
        <p:spPr>
          <a:xfrm>
            <a:off x="1935587" y="3254830"/>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0" name="Oval 9">
            <a:extLst>
              <a:ext uri="{FF2B5EF4-FFF2-40B4-BE49-F238E27FC236}">
                <a16:creationId xmlns:a16="http://schemas.microsoft.com/office/drawing/2014/main" id="{B39FA9D9-1B64-8819-9FD2-CFF9C157736F}"/>
              </a:ext>
            </a:extLst>
          </p:cNvPr>
          <p:cNvSpPr/>
          <p:nvPr/>
        </p:nvSpPr>
        <p:spPr>
          <a:xfrm>
            <a:off x="3619125" y="1767290"/>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1" name="Oval 10">
            <a:extLst>
              <a:ext uri="{FF2B5EF4-FFF2-40B4-BE49-F238E27FC236}">
                <a16:creationId xmlns:a16="http://schemas.microsoft.com/office/drawing/2014/main" id="{157CE596-8600-595A-E0B4-6AC97FE5547A}"/>
              </a:ext>
            </a:extLst>
          </p:cNvPr>
          <p:cNvSpPr/>
          <p:nvPr/>
        </p:nvSpPr>
        <p:spPr>
          <a:xfrm>
            <a:off x="3619125" y="2159186"/>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2" name="Oval 11">
            <a:extLst>
              <a:ext uri="{FF2B5EF4-FFF2-40B4-BE49-F238E27FC236}">
                <a16:creationId xmlns:a16="http://schemas.microsoft.com/office/drawing/2014/main" id="{00796641-F151-0B5F-2A81-C33A352AE040}"/>
              </a:ext>
            </a:extLst>
          </p:cNvPr>
          <p:cNvSpPr/>
          <p:nvPr/>
        </p:nvSpPr>
        <p:spPr>
          <a:xfrm>
            <a:off x="3619124" y="2496642"/>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3" name="Oval 12">
            <a:extLst>
              <a:ext uri="{FF2B5EF4-FFF2-40B4-BE49-F238E27FC236}">
                <a16:creationId xmlns:a16="http://schemas.microsoft.com/office/drawing/2014/main" id="{89741593-A79C-C824-D8F2-9544B328127E}"/>
              </a:ext>
            </a:extLst>
          </p:cNvPr>
          <p:cNvSpPr/>
          <p:nvPr/>
        </p:nvSpPr>
        <p:spPr>
          <a:xfrm>
            <a:off x="3619124" y="3646725"/>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Tree>
    <p:extLst>
      <p:ext uri="{BB962C8B-B14F-4D97-AF65-F5344CB8AC3E}">
        <p14:creationId xmlns:p14="http://schemas.microsoft.com/office/powerpoint/2010/main" val="35195710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BEB60-74B1-4189-606E-D0A1D1E6D188}"/>
            </a:ext>
          </a:extLst>
        </p:cNvPr>
        <p:cNvGrpSpPr/>
        <p:nvPr/>
      </p:nvGrpSpPr>
      <p:grpSpPr>
        <a:xfrm>
          <a:off x="0" y="0"/>
          <a:ext cx="0" cy="0"/>
          <a:chOff x="0" y="0"/>
          <a:chExt cx="0" cy="0"/>
        </a:xfrm>
      </p:grpSpPr>
      <p:pic>
        <p:nvPicPr>
          <p:cNvPr id="7" name="Picture 6" descr="Diagram, schematic&#10;&#10;Description automatically generated">
            <a:extLst>
              <a:ext uri="{FF2B5EF4-FFF2-40B4-BE49-F238E27FC236}">
                <a16:creationId xmlns:a16="http://schemas.microsoft.com/office/drawing/2014/main" id="{28D8B0BC-9A7A-7A83-E51E-0F2D7870089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592341" y="-1184973"/>
            <a:ext cx="5078747" cy="7943681"/>
          </a:xfrm>
          <a:prstGeom prst="rect">
            <a:avLst/>
          </a:prstGeom>
        </p:spPr>
      </p:pic>
      <p:cxnSp>
        <p:nvCxnSpPr>
          <p:cNvPr id="4" name="Straight Arrow Connector 3">
            <a:extLst>
              <a:ext uri="{FF2B5EF4-FFF2-40B4-BE49-F238E27FC236}">
                <a16:creationId xmlns:a16="http://schemas.microsoft.com/office/drawing/2014/main" id="{1334732F-54A1-2F29-8081-5B8F1D689284}"/>
              </a:ext>
            </a:extLst>
          </p:cNvPr>
          <p:cNvCxnSpPr>
            <a:cxnSpLocks/>
          </p:cNvCxnSpPr>
          <p:nvPr/>
        </p:nvCxnSpPr>
        <p:spPr>
          <a:xfrm flipV="1">
            <a:off x="4593022" y="5478830"/>
            <a:ext cx="5339255" cy="1"/>
          </a:xfrm>
          <a:prstGeom prst="straightConnector1">
            <a:avLst/>
          </a:prstGeom>
          <a:ln w="76200">
            <a:tailEnd type="triangle"/>
          </a:ln>
        </p:spPr>
        <p:style>
          <a:lnRef idx="1">
            <a:schemeClr val="accent5"/>
          </a:lnRef>
          <a:fillRef idx="0">
            <a:schemeClr val="accent5"/>
          </a:fillRef>
          <a:effectRef idx="0">
            <a:schemeClr val="accent5"/>
          </a:effectRef>
          <a:fontRef idx="minor">
            <a:schemeClr val="tx1"/>
          </a:fontRef>
        </p:style>
      </p:cxnSp>
      <p:sp>
        <p:nvSpPr>
          <p:cNvPr id="6" name="TextBox 5">
            <a:extLst>
              <a:ext uri="{FF2B5EF4-FFF2-40B4-BE49-F238E27FC236}">
                <a16:creationId xmlns:a16="http://schemas.microsoft.com/office/drawing/2014/main" id="{8CCACBB6-BC89-3F38-BA50-E9F36C7376C2}"/>
              </a:ext>
            </a:extLst>
          </p:cNvPr>
          <p:cNvSpPr txBox="1"/>
          <p:nvPr/>
        </p:nvSpPr>
        <p:spPr>
          <a:xfrm>
            <a:off x="6432332" y="5109498"/>
            <a:ext cx="1949765" cy="369332"/>
          </a:xfrm>
          <a:prstGeom prst="rect">
            <a:avLst/>
          </a:prstGeom>
          <a:noFill/>
        </p:spPr>
        <p:txBody>
          <a:bodyPr wrap="none" rtlCol="0">
            <a:spAutoFit/>
          </a:bodyPr>
          <a:lstStyle/>
          <a:p>
            <a:pPr defTabSz="457223">
              <a:defRPr/>
            </a:pPr>
            <a:r>
              <a:rPr lang="en-US" dirty="0">
                <a:solidFill>
                  <a:prstClr val="black"/>
                </a:solidFill>
                <a:latin typeface="Calibri" panose="020F0502020204030204"/>
              </a:rPr>
              <a:t>PRE-K – 6</a:t>
            </a:r>
            <a:r>
              <a:rPr lang="en-US" baseline="30000" dirty="0">
                <a:solidFill>
                  <a:prstClr val="black"/>
                </a:solidFill>
                <a:latin typeface="Calibri" panose="020F0502020204030204"/>
              </a:rPr>
              <a:t>TH</a:t>
            </a:r>
            <a:r>
              <a:rPr lang="en-US" dirty="0">
                <a:solidFill>
                  <a:prstClr val="black"/>
                </a:solidFill>
                <a:latin typeface="Calibri" panose="020F0502020204030204"/>
              </a:rPr>
              <a:t> GRADE</a:t>
            </a:r>
          </a:p>
        </p:txBody>
      </p:sp>
      <p:sp>
        <p:nvSpPr>
          <p:cNvPr id="8" name="TextBox 7">
            <a:extLst>
              <a:ext uri="{FF2B5EF4-FFF2-40B4-BE49-F238E27FC236}">
                <a16:creationId xmlns:a16="http://schemas.microsoft.com/office/drawing/2014/main" id="{E72197FD-8070-D155-8E27-1837CD31E265}"/>
              </a:ext>
            </a:extLst>
          </p:cNvPr>
          <p:cNvSpPr txBox="1"/>
          <p:nvPr/>
        </p:nvSpPr>
        <p:spPr>
          <a:xfrm>
            <a:off x="3883379" y="5834391"/>
            <a:ext cx="4447051" cy="523220"/>
          </a:xfrm>
          <a:prstGeom prst="rect">
            <a:avLst/>
          </a:prstGeom>
          <a:noFill/>
        </p:spPr>
        <p:txBody>
          <a:bodyPr wrap="none" rtlCol="0">
            <a:spAutoFit/>
          </a:bodyPr>
          <a:lstStyle/>
          <a:p>
            <a:pPr defTabSz="457223">
              <a:defRPr/>
            </a:pPr>
            <a:r>
              <a:rPr lang="en-US" sz="2800" dirty="0">
                <a:solidFill>
                  <a:prstClr val="black"/>
                </a:solidFill>
                <a:latin typeface="Calibri" panose="020F0502020204030204"/>
              </a:rPr>
              <a:t>Contributions of Read </a:t>
            </a:r>
            <a:r>
              <a:rPr lang="en-US" sz="2800" dirty="0" err="1">
                <a:solidFill>
                  <a:prstClr val="black"/>
                </a:solidFill>
                <a:latin typeface="Calibri" panose="020F0502020204030204"/>
              </a:rPr>
              <a:t>Alouds</a:t>
            </a:r>
            <a:endParaRPr lang="en-US" sz="2800" dirty="0">
              <a:solidFill>
                <a:prstClr val="black"/>
              </a:solidFill>
              <a:latin typeface="Calibri" panose="020F0502020204030204"/>
            </a:endParaRPr>
          </a:p>
        </p:txBody>
      </p:sp>
      <p:sp>
        <p:nvSpPr>
          <p:cNvPr id="2" name="Oval 1">
            <a:extLst>
              <a:ext uri="{FF2B5EF4-FFF2-40B4-BE49-F238E27FC236}">
                <a16:creationId xmlns:a16="http://schemas.microsoft.com/office/drawing/2014/main" id="{70ECA9EB-9E56-D8E4-7728-D77265D8D937}"/>
              </a:ext>
            </a:extLst>
          </p:cNvPr>
          <p:cNvSpPr/>
          <p:nvPr/>
        </p:nvSpPr>
        <p:spPr>
          <a:xfrm>
            <a:off x="4191000" y="1422723"/>
            <a:ext cx="1375917" cy="26466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3" name="Oval 2">
            <a:extLst>
              <a:ext uri="{FF2B5EF4-FFF2-40B4-BE49-F238E27FC236}">
                <a16:creationId xmlns:a16="http://schemas.microsoft.com/office/drawing/2014/main" id="{182D674E-5D38-5257-06B0-08A420B02366}"/>
              </a:ext>
            </a:extLst>
          </p:cNvPr>
          <p:cNvSpPr/>
          <p:nvPr/>
        </p:nvSpPr>
        <p:spPr>
          <a:xfrm>
            <a:off x="3619125" y="1052410"/>
            <a:ext cx="1947792" cy="326761"/>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5" name="Oval 4">
            <a:extLst>
              <a:ext uri="{FF2B5EF4-FFF2-40B4-BE49-F238E27FC236}">
                <a16:creationId xmlns:a16="http://schemas.microsoft.com/office/drawing/2014/main" id="{F17D198D-0309-31A3-6225-B9240A627911}"/>
              </a:ext>
            </a:extLst>
          </p:cNvPr>
          <p:cNvSpPr/>
          <p:nvPr/>
        </p:nvSpPr>
        <p:spPr>
          <a:xfrm>
            <a:off x="1935587" y="765778"/>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9" name="Oval 8">
            <a:extLst>
              <a:ext uri="{FF2B5EF4-FFF2-40B4-BE49-F238E27FC236}">
                <a16:creationId xmlns:a16="http://schemas.microsoft.com/office/drawing/2014/main" id="{9F87CE90-3069-3603-7EE5-C8ABED4ECFF2}"/>
              </a:ext>
            </a:extLst>
          </p:cNvPr>
          <p:cNvSpPr/>
          <p:nvPr/>
        </p:nvSpPr>
        <p:spPr>
          <a:xfrm>
            <a:off x="1935587" y="3254830"/>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0" name="Oval 9">
            <a:extLst>
              <a:ext uri="{FF2B5EF4-FFF2-40B4-BE49-F238E27FC236}">
                <a16:creationId xmlns:a16="http://schemas.microsoft.com/office/drawing/2014/main" id="{FB531982-61A1-89EF-F78D-68EA46012C8D}"/>
              </a:ext>
            </a:extLst>
          </p:cNvPr>
          <p:cNvSpPr/>
          <p:nvPr/>
        </p:nvSpPr>
        <p:spPr>
          <a:xfrm>
            <a:off x="3619125" y="1767290"/>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1" name="Oval 10">
            <a:extLst>
              <a:ext uri="{FF2B5EF4-FFF2-40B4-BE49-F238E27FC236}">
                <a16:creationId xmlns:a16="http://schemas.microsoft.com/office/drawing/2014/main" id="{1FE4EFFF-80C5-55BD-72F1-646A4AE2D28F}"/>
              </a:ext>
            </a:extLst>
          </p:cNvPr>
          <p:cNvSpPr/>
          <p:nvPr/>
        </p:nvSpPr>
        <p:spPr>
          <a:xfrm>
            <a:off x="3619125" y="2159186"/>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2" name="Oval 11">
            <a:extLst>
              <a:ext uri="{FF2B5EF4-FFF2-40B4-BE49-F238E27FC236}">
                <a16:creationId xmlns:a16="http://schemas.microsoft.com/office/drawing/2014/main" id="{79BED9F8-4534-732B-4CA7-7C99E24D8739}"/>
              </a:ext>
            </a:extLst>
          </p:cNvPr>
          <p:cNvSpPr/>
          <p:nvPr/>
        </p:nvSpPr>
        <p:spPr>
          <a:xfrm>
            <a:off x="3619124" y="2496642"/>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3" name="Oval 12">
            <a:extLst>
              <a:ext uri="{FF2B5EF4-FFF2-40B4-BE49-F238E27FC236}">
                <a16:creationId xmlns:a16="http://schemas.microsoft.com/office/drawing/2014/main" id="{0A09A143-D121-1F1A-4DBA-C685F9DC79B1}"/>
              </a:ext>
            </a:extLst>
          </p:cNvPr>
          <p:cNvSpPr/>
          <p:nvPr/>
        </p:nvSpPr>
        <p:spPr>
          <a:xfrm>
            <a:off x="3619124" y="3646725"/>
            <a:ext cx="1947792" cy="34834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457223">
              <a:defRPr/>
            </a:pPr>
            <a:endParaRPr lang="en-US">
              <a:ln>
                <a:solidFill>
                  <a:srgbClr val="FF0000"/>
                </a:solidFill>
              </a:ln>
              <a:noFill/>
              <a:latin typeface="Calibri" panose="020F0502020204030204"/>
            </a:endParaRPr>
          </a:p>
        </p:txBody>
      </p:sp>
      <p:sp>
        <p:nvSpPr>
          <p:cNvPr id="14" name="Rectangle 13">
            <a:extLst>
              <a:ext uri="{FF2B5EF4-FFF2-40B4-BE49-F238E27FC236}">
                <a16:creationId xmlns:a16="http://schemas.microsoft.com/office/drawing/2014/main" id="{EC22A7C7-4B87-4B05-5FA8-5D4B1307E63D}"/>
              </a:ext>
            </a:extLst>
          </p:cNvPr>
          <p:cNvSpPr/>
          <p:nvPr/>
        </p:nvSpPr>
        <p:spPr>
          <a:xfrm rot="20064896">
            <a:off x="2496088" y="2285014"/>
            <a:ext cx="7536038" cy="923330"/>
          </a:xfrm>
          <a:prstGeom prst="rect">
            <a:avLst/>
          </a:prstGeom>
          <a:solidFill>
            <a:srgbClr val="FFFF00"/>
          </a:solidFill>
        </p:spPr>
        <p:txBody>
          <a:bodyPr wrap="none" lIns="91440" tIns="45720" rIns="91440" bIns="45720">
            <a:spAutoFit/>
          </a:bodyPr>
          <a:lstStyle/>
          <a:p>
            <a:pPr algn="ctr" defTabSz="457223">
              <a:defRPr/>
            </a:pPr>
            <a:r>
              <a:rPr lang="en-US" sz="5400" dirty="0">
                <a:ln w="0"/>
                <a:solidFill>
                  <a:prstClr val="black"/>
                </a:solidFill>
                <a:effectLst>
                  <a:outerShdw blurRad="38100" dist="19050" dir="2700000" algn="tl" rotWithShape="0">
                    <a:prstClr val="black">
                      <a:alpha val="40000"/>
                    </a:prstClr>
                  </a:outerShdw>
                </a:effectLst>
                <a:latin typeface="Calibri" panose="020F0502020204030204"/>
              </a:rPr>
              <a:t>But only when done right!</a:t>
            </a:r>
          </a:p>
        </p:txBody>
      </p:sp>
    </p:spTree>
    <p:extLst>
      <p:ext uri="{BB962C8B-B14F-4D97-AF65-F5344CB8AC3E}">
        <p14:creationId xmlns:p14="http://schemas.microsoft.com/office/powerpoint/2010/main" val="66796209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D2EDFF"/>
        </a:solidFill>
        <a:effectLst/>
      </p:bgPr>
    </p:bg>
    <p:spTree>
      <p:nvGrpSpPr>
        <p:cNvPr id="1" name=""/>
        <p:cNvGrpSpPr/>
        <p:nvPr/>
      </p:nvGrpSpPr>
      <p:grpSpPr>
        <a:xfrm>
          <a:off x="0" y="0"/>
          <a:ext cx="0" cy="0"/>
          <a:chOff x="0" y="0"/>
          <a:chExt cx="0" cy="0"/>
        </a:xfrm>
      </p:grpSpPr>
      <p:sp>
        <p:nvSpPr>
          <p:cNvPr id="2" name="TextBox 2"/>
          <p:cNvSpPr txBox="1"/>
          <p:nvPr/>
        </p:nvSpPr>
        <p:spPr>
          <a:xfrm>
            <a:off x="457200" y="1803400"/>
            <a:ext cx="7791609" cy="4611840"/>
          </a:xfrm>
          <a:prstGeom prst="rect">
            <a:avLst/>
          </a:prstGeom>
        </p:spPr>
        <p:txBody>
          <a:bodyPr lIns="0" tIns="0" rIns="0" bIns="0" rtlCol="0" anchor="t">
            <a:spAutoFit/>
          </a:bodyPr>
          <a:lstStyle/>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DIRECT INSTRUCTION</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WORKED EXAMPLES/EXEMPLARS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MODELING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READ/</a:t>
            </a:r>
            <a:r>
              <a:rPr lang="en-US" sz="3267" dirty="0">
                <a:solidFill>
                  <a:srgbClr val="1A5F78"/>
                </a:solidFill>
                <a:highlight>
                  <a:srgbClr val="FFFF00"/>
                </a:highlight>
                <a:latin typeface="Funtastic"/>
                <a:ea typeface="Funtastic"/>
                <a:cs typeface="Funtastic"/>
                <a:sym typeface="Funtastic"/>
              </a:rPr>
              <a:t>WRITE ALOUDS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SHARED READING/WRITING</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LECTURES</a:t>
            </a:r>
          </a:p>
          <a:p>
            <a:pPr marL="806068" lvl="1" indent="-403033" defTabSz="609630">
              <a:lnSpc>
                <a:spcPts val="5227"/>
              </a:lnSpc>
              <a:buFont typeface="Arial"/>
              <a:buChar char="•"/>
              <a:defRPr/>
            </a:pPr>
            <a:r>
              <a:rPr lang="en-US" sz="3267" dirty="0">
                <a:solidFill>
                  <a:srgbClr val="1A5F78"/>
                </a:solidFill>
                <a:latin typeface="Funtastic"/>
                <a:ea typeface="Funtastic"/>
                <a:cs typeface="Funtastic"/>
                <a:sym typeface="Funtastic"/>
              </a:rPr>
              <a:t>DEMONSTRATIONS</a:t>
            </a:r>
          </a:p>
        </p:txBody>
      </p:sp>
      <p:sp>
        <p:nvSpPr>
          <p:cNvPr id="3" name="Freeform 3"/>
          <p:cNvSpPr/>
          <p:nvPr/>
        </p:nvSpPr>
        <p:spPr>
          <a:xfrm>
            <a:off x="7383524" y="3248709"/>
            <a:ext cx="3091721" cy="2743200"/>
          </a:xfrm>
          <a:custGeom>
            <a:avLst/>
            <a:gdLst/>
            <a:ahLst/>
            <a:cxnLst/>
            <a:rect l="l" t="t" r="r" b="b"/>
            <a:pathLst>
              <a:path w="4637582" h="4114800">
                <a:moveTo>
                  <a:pt x="0" y="0"/>
                </a:moveTo>
                <a:lnTo>
                  <a:pt x="4637582" y="0"/>
                </a:lnTo>
                <a:lnTo>
                  <a:pt x="4637582"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defRPr/>
            </a:pPr>
            <a:endParaRPr lang="en-US" sz="1200">
              <a:solidFill>
                <a:prstClr val="black"/>
              </a:solidFill>
              <a:latin typeface="Calibri"/>
            </a:endParaRPr>
          </a:p>
        </p:txBody>
      </p:sp>
      <p:sp>
        <p:nvSpPr>
          <p:cNvPr id="4" name="TextBox 4"/>
          <p:cNvSpPr txBox="1"/>
          <p:nvPr/>
        </p:nvSpPr>
        <p:spPr>
          <a:xfrm>
            <a:off x="685800" y="214420"/>
            <a:ext cx="10226437" cy="697820"/>
          </a:xfrm>
          <a:prstGeom prst="rect">
            <a:avLst/>
          </a:prstGeom>
        </p:spPr>
        <p:txBody>
          <a:bodyPr lIns="0" tIns="0" rIns="0" bIns="0" rtlCol="0" anchor="t">
            <a:spAutoFit/>
          </a:bodyPr>
          <a:lstStyle/>
          <a:p>
            <a:pPr algn="ctr" defTabSz="609630">
              <a:lnSpc>
                <a:spcPts val="5787"/>
              </a:lnSpc>
              <a:spcBef>
                <a:spcPct val="0"/>
              </a:spcBef>
              <a:defRPr/>
            </a:pPr>
            <a:r>
              <a:rPr lang="en-US" sz="4134">
                <a:solidFill>
                  <a:srgbClr val="F46E16"/>
                </a:solidFill>
                <a:latin typeface="Funtastic"/>
                <a:ea typeface="Funtastic"/>
                <a:cs typeface="Funtastic"/>
                <a:sym typeface="Funtastic"/>
              </a:rPr>
              <a:t>TEACHER-DRIVEN MICROLEARNING INPUTS:</a:t>
            </a:r>
          </a:p>
        </p:txBody>
      </p:sp>
    </p:spTree>
    <p:extLst>
      <p:ext uri="{BB962C8B-B14F-4D97-AF65-F5344CB8AC3E}">
        <p14:creationId xmlns:p14="http://schemas.microsoft.com/office/powerpoint/2010/main" val="20387959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4">
            <a:extLst>
              <a:ext uri="{FF2B5EF4-FFF2-40B4-BE49-F238E27FC236}">
                <a16:creationId xmlns:a16="http://schemas.microsoft.com/office/drawing/2014/main" id="{4A182489-D568-ED73-08E3-2A1B74EB3E4B}"/>
              </a:ext>
            </a:extLst>
          </p:cNvPr>
          <p:cNvPicPr>
            <a:picLocks noChangeAspect="1" noChangeArrowheads="1"/>
          </p:cNvPicPr>
          <p:nvPr/>
        </p:nvPicPr>
        <p:blipFill>
          <a:blip r:embed="rId3">
            <a:alphaModFix amt="70000"/>
            <a:extLst>
              <a:ext uri="{28A0092B-C50C-407E-A947-70E740481C1C}">
                <a14:useLocalDpi xmlns:a14="http://schemas.microsoft.com/office/drawing/2010/main"/>
              </a:ext>
            </a:extLst>
          </a:blip>
          <a:srcRect/>
          <a:stretch>
            <a:fillRect/>
          </a:stretch>
        </p:blipFill>
        <p:spPr bwMode="auto">
          <a:xfrm>
            <a:off x="-106018" y="-710805"/>
            <a:ext cx="12404035" cy="827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 name="Text Box 2">
            <a:extLst>
              <a:ext uri="{FF2B5EF4-FFF2-40B4-BE49-F238E27FC236}">
                <a16:creationId xmlns:a16="http://schemas.microsoft.com/office/drawing/2014/main" id="{17514E39-C8DF-56FF-FBF0-C42C950E92C9}"/>
              </a:ext>
            </a:extLst>
          </p:cNvPr>
          <p:cNvSpPr txBox="1">
            <a:spLocks noChangeArrowheads="1"/>
          </p:cNvSpPr>
          <p:nvPr/>
        </p:nvSpPr>
        <p:spPr bwMode="auto">
          <a:xfrm>
            <a:off x="2753829" y="2773571"/>
            <a:ext cx="5078634"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800" dirty="0">
                <a:solidFill>
                  <a:schemeClr val="bg1"/>
                </a:solidFill>
              </a:rPr>
              <a:t>Purposes </a:t>
            </a:r>
            <a:r>
              <a:rPr lang="en-US" altLang="en-US" sz="3200" dirty="0">
                <a:solidFill>
                  <a:schemeClr val="bg1"/>
                </a:solidFill>
              </a:rPr>
              <a:t>for</a:t>
            </a:r>
            <a:r>
              <a:rPr lang="en-US" altLang="en-US" sz="4800" dirty="0">
                <a:solidFill>
                  <a:schemeClr val="bg1"/>
                </a:solidFill>
              </a:rPr>
              <a:t> PGW</a:t>
            </a:r>
          </a:p>
        </p:txBody>
      </p:sp>
      <p:sp>
        <p:nvSpPr>
          <p:cNvPr id="7170" name="Text Box 3">
            <a:extLst>
              <a:ext uri="{FF2B5EF4-FFF2-40B4-BE49-F238E27FC236}">
                <a16:creationId xmlns:a16="http://schemas.microsoft.com/office/drawing/2014/main" id="{56E14551-375B-0971-7251-C4FB1003DA4B}"/>
              </a:ext>
            </a:extLst>
          </p:cNvPr>
          <p:cNvSpPr txBox="1">
            <a:spLocks noChangeArrowheads="1"/>
          </p:cNvSpPr>
          <p:nvPr/>
        </p:nvSpPr>
        <p:spPr bwMode="auto">
          <a:xfrm>
            <a:off x="3054626" y="4340190"/>
            <a:ext cx="8081058"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3200" dirty="0">
                <a:solidFill>
                  <a:schemeClr val="bg1"/>
                </a:solidFill>
              </a:rPr>
              <a:t>Promoting </a:t>
            </a:r>
            <a:r>
              <a:rPr lang="en-US" altLang="en-US" sz="4800" dirty="0">
                <a:solidFill>
                  <a:schemeClr val="bg1"/>
                </a:solidFill>
              </a:rPr>
              <a:t>language</a:t>
            </a:r>
            <a:r>
              <a:rPr lang="en-US" altLang="en-US" sz="3200" dirty="0">
                <a:solidFill>
                  <a:schemeClr val="bg1"/>
                </a:solidFill>
              </a:rPr>
              <a:t> and </a:t>
            </a:r>
            <a:r>
              <a:rPr lang="en-US" altLang="en-US" sz="4800" dirty="0">
                <a:solidFill>
                  <a:schemeClr val="bg1"/>
                </a:solidFill>
              </a:rPr>
              <a:t>cognition</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4">
            <a:extLst>
              <a:ext uri="{FF2B5EF4-FFF2-40B4-BE49-F238E27FC236}">
                <a16:creationId xmlns:a16="http://schemas.microsoft.com/office/drawing/2014/main" id="{4A182489-D568-ED73-08E3-2A1B74EB3E4B}"/>
              </a:ext>
            </a:extLst>
          </p:cNvPr>
          <p:cNvPicPr>
            <a:picLocks noChangeAspect="1" noChangeArrowheads="1"/>
          </p:cNvPicPr>
          <p:nvPr/>
        </p:nvPicPr>
        <p:blipFill>
          <a:blip r:embed="rId3">
            <a:alphaModFix amt="70000"/>
            <a:extLst>
              <a:ext uri="{28A0092B-C50C-407E-A947-70E740481C1C}">
                <a14:useLocalDpi xmlns:a14="http://schemas.microsoft.com/office/drawing/2010/main"/>
              </a:ext>
            </a:extLst>
          </a:blip>
          <a:srcRect/>
          <a:stretch>
            <a:fillRect/>
          </a:stretch>
        </p:blipFill>
        <p:spPr bwMode="auto">
          <a:xfrm>
            <a:off x="-106018" y="-710805"/>
            <a:ext cx="12404035" cy="827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 name="Text Box 2">
            <a:extLst>
              <a:ext uri="{FF2B5EF4-FFF2-40B4-BE49-F238E27FC236}">
                <a16:creationId xmlns:a16="http://schemas.microsoft.com/office/drawing/2014/main" id="{17514E39-C8DF-56FF-FBF0-C42C950E92C9}"/>
              </a:ext>
            </a:extLst>
          </p:cNvPr>
          <p:cNvSpPr txBox="1">
            <a:spLocks noChangeArrowheads="1"/>
          </p:cNvSpPr>
          <p:nvPr/>
        </p:nvSpPr>
        <p:spPr bwMode="auto">
          <a:xfrm>
            <a:off x="2753829" y="2773571"/>
            <a:ext cx="5078634"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800" dirty="0">
                <a:solidFill>
                  <a:schemeClr val="bg1"/>
                </a:solidFill>
              </a:rPr>
              <a:t>Purposes </a:t>
            </a:r>
            <a:r>
              <a:rPr lang="en-US" altLang="en-US" sz="3200" dirty="0">
                <a:solidFill>
                  <a:schemeClr val="bg1"/>
                </a:solidFill>
              </a:rPr>
              <a:t>for</a:t>
            </a:r>
            <a:r>
              <a:rPr lang="en-US" altLang="en-US" sz="4800" dirty="0">
                <a:solidFill>
                  <a:schemeClr val="bg1"/>
                </a:solidFill>
              </a:rPr>
              <a:t> PGW</a:t>
            </a:r>
          </a:p>
        </p:txBody>
      </p:sp>
      <p:sp>
        <p:nvSpPr>
          <p:cNvPr id="2" name="Text Box 3">
            <a:extLst>
              <a:ext uri="{FF2B5EF4-FFF2-40B4-BE49-F238E27FC236}">
                <a16:creationId xmlns:a16="http://schemas.microsoft.com/office/drawing/2014/main" id="{6667EBC2-DA36-A202-A9A2-20CF84358B11}"/>
              </a:ext>
            </a:extLst>
          </p:cNvPr>
          <p:cNvSpPr txBox="1">
            <a:spLocks noChangeArrowheads="1"/>
          </p:cNvSpPr>
          <p:nvPr/>
        </p:nvSpPr>
        <p:spPr bwMode="auto">
          <a:xfrm>
            <a:off x="1855306" y="4297018"/>
            <a:ext cx="940117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400" dirty="0">
                <a:solidFill>
                  <a:schemeClr val="bg1"/>
                </a:solidFill>
              </a:rPr>
              <a:t>Consolidating</a:t>
            </a:r>
            <a:r>
              <a:rPr lang="en-US" altLang="en-US" sz="3200" dirty="0">
                <a:solidFill>
                  <a:schemeClr val="bg1"/>
                </a:solidFill>
              </a:rPr>
              <a:t> understanding of </a:t>
            </a:r>
            <a:r>
              <a:rPr lang="en-US" altLang="en-US" sz="4400" dirty="0">
                <a:solidFill>
                  <a:schemeClr val="bg1"/>
                </a:solidFill>
              </a:rPr>
              <a:t>concepts</a:t>
            </a:r>
            <a:r>
              <a:rPr lang="en-US" altLang="en-US" sz="3200" dirty="0">
                <a:solidFill>
                  <a:schemeClr val="bg1"/>
                </a:solidFill>
              </a:rPr>
              <a:t> </a:t>
            </a:r>
            <a:endParaRPr lang="en-US" altLang="en-US" sz="4800" dirty="0">
              <a:solidFill>
                <a:schemeClr val="bg1"/>
              </a:solidFill>
            </a:endParaRPr>
          </a:p>
        </p:txBody>
      </p:sp>
    </p:spTree>
    <p:extLst>
      <p:ext uri="{BB962C8B-B14F-4D97-AF65-F5344CB8AC3E}">
        <p14:creationId xmlns:p14="http://schemas.microsoft.com/office/powerpoint/2010/main" val="3670849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sym typeface="Arial"/>
            </a:endParaRPr>
          </a:p>
        </p:txBody>
      </p:sp>
      <p:sp>
        <p:nvSpPr>
          <p:cNvPr id="3" name="TextBox 2">
            <a:extLst>
              <a:ext uri="{FF2B5EF4-FFF2-40B4-BE49-F238E27FC236}">
                <a16:creationId xmlns:a16="http://schemas.microsoft.com/office/drawing/2014/main" id="{6476C3A4-A303-CEA5-F88D-44E4C02D7E0E}"/>
              </a:ext>
            </a:extLst>
          </p:cNvPr>
          <p:cNvSpPr txBox="1"/>
          <p:nvPr/>
        </p:nvSpPr>
        <p:spPr>
          <a:xfrm>
            <a:off x="473409" y="273269"/>
            <a:ext cx="5962785" cy="3843667"/>
          </a:xfrm>
          <a:prstGeom prst="rect">
            <a:avLst/>
          </a:prstGeom>
        </p:spPr>
        <p:txBody>
          <a:bodyPr vert="horz" lIns="91440" tIns="45720" rIns="91440" bIns="45720" rtlCol="0">
            <a:noAutofit/>
          </a:bodyPr>
          <a:lstStyle/>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“What we found was not a silver-bullet solution, a</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perfect curriculum, or a single rock star leader.</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Instead, these schools shared a commitment to</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doing three core things well: </a:t>
            </a:r>
          </a:p>
          <a:p>
            <a:pPr algn="ctr" defTabSz="914377">
              <a:lnSpc>
                <a:spcPct val="90000"/>
              </a:lnSpc>
              <a:spcAft>
                <a:spcPts val="600"/>
              </a:spcAft>
              <a:defRPr/>
            </a:pPr>
            <a:endParaRPr lang="en-US" sz="2400" dirty="0">
              <a:solidFill>
                <a:prstClr val="black"/>
              </a:solidFill>
              <a:latin typeface="Aptos" panose="020B0004020202020204" pitchFamily="34" charset="0"/>
              <a:cs typeface="Arial"/>
              <a:sym typeface="Arial"/>
            </a:endParaRPr>
          </a:p>
          <a:p>
            <a:pPr algn="ctr" defTabSz="914377">
              <a:lnSpc>
                <a:spcPct val="90000"/>
              </a:lnSpc>
              <a:spcAft>
                <a:spcPts val="600"/>
              </a:spcAft>
              <a:defRPr/>
            </a:pPr>
            <a:r>
              <a:rPr lang="en-US" sz="3200" dirty="0">
                <a:solidFill>
                  <a:prstClr val="black"/>
                </a:solidFill>
                <a:latin typeface="Aptos" panose="020B0004020202020204" pitchFamily="34" charset="0"/>
                <a:cs typeface="Arial"/>
                <a:sym typeface="Arial"/>
              </a:rPr>
              <a:t>They create a culture of</a:t>
            </a:r>
          </a:p>
          <a:p>
            <a:pPr algn="ctr" defTabSz="914377">
              <a:lnSpc>
                <a:spcPct val="90000"/>
              </a:lnSpc>
              <a:spcAft>
                <a:spcPts val="600"/>
              </a:spcAft>
              <a:defRPr/>
            </a:pPr>
            <a:r>
              <a:rPr lang="en-US" sz="3200" b="1" dirty="0">
                <a:solidFill>
                  <a:prstClr val="black"/>
                </a:solidFill>
                <a:latin typeface="Aptos" panose="020B0004020202020204" pitchFamily="34" charset="0"/>
                <a:cs typeface="Arial"/>
                <a:sym typeface="Arial"/>
              </a:rPr>
              <a:t>belonging</a:t>
            </a:r>
            <a:r>
              <a:rPr lang="en-US" sz="3200" dirty="0">
                <a:solidFill>
                  <a:prstClr val="black"/>
                </a:solidFill>
                <a:latin typeface="Aptos" panose="020B0004020202020204" pitchFamily="34" charset="0"/>
                <a:cs typeface="Arial"/>
                <a:sym typeface="Arial"/>
              </a:rPr>
              <a:t>, deliver </a:t>
            </a:r>
            <a:r>
              <a:rPr lang="en-US" sz="3200" b="1" dirty="0">
                <a:solidFill>
                  <a:prstClr val="black"/>
                </a:solidFill>
                <a:latin typeface="Aptos" panose="020B0004020202020204" pitchFamily="34" charset="0"/>
                <a:cs typeface="Arial"/>
                <a:sym typeface="Arial"/>
              </a:rPr>
              <a:t>consistent</a:t>
            </a:r>
            <a:r>
              <a:rPr lang="en-US" sz="3200" dirty="0">
                <a:solidFill>
                  <a:prstClr val="black"/>
                </a:solidFill>
                <a:latin typeface="Aptos" panose="020B0004020202020204" pitchFamily="34" charset="0"/>
                <a:cs typeface="Arial"/>
                <a:sym typeface="Arial"/>
              </a:rPr>
              <a:t> grade-level instruction,</a:t>
            </a:r>
          </a:p>
          <a:p>
            <a:pPr algn="ctr" defTabSz="914377">
              <a:lnSpc>
                <a:spcPct val="90000"/>
              </a:lnSpc>
              <a:spcAft>
                <a:spcPts val="600"/>
              </a:spcAft>
              <a:defRPr/>
            </a:pPr>
            <a:r>
              <a:rPr lang="en-US" sz="3200" dirty="0">
                <a:solidFill>
                  <a:prstClr val="black"/>
                </a:solidFill>
                <a:latin typeface="Aptos" panose="020B0004020202020204" pitchFamily="34" charset="0"/>
                <a:cs typeface="Arial"/>
                <a:sym typeface="Arial"/>
              </a:rPr>
              <a:t>and build a </a:t>
            </a:r>
            <a:r>
              <a:rPr lang="en-US" sz="3200" b="1" dirty="0">
                <a:solidFill>
                  <a:prstClr val="black"/>
                </a:solidFill>
                <a:latin typeface="Aptos" panose="020B0004020202020204" pitchFamily="34" charset="0"/>
                <a:cs typeface="Arial"/>
                <a:sym typeface="Arial"/>
              </a:rPr>
              <a:t>coherent</a:t>
            </a:r>
            <a:r>
              <a:rPr lang="en-US" sz="3200" dirty="0">
                <a:solidFill>
                  <a:prstClr val="black"/>
                </a:solidFill>
                <a:latin typeface="Aptos" panose="020B0004020202020204" pitchFamily="34" charset="0"/>
                <a:cs typeface="Arial"/>
                <a:sym typeface="Arial"/>
              </a:rPr>
              <a:t> instructional program</a:t>
            </a:r>
            <a:r>
              <a:rPr lang="en-US" sz="2400" dirty="0">
                <a:solidFill>
                  <a:prstClr val="black"/>
                </a:solidFill>
                <a:latin typeface="Aptos" panose="020B0004020202020204" pitchFamily="34" charset="0"/>
                <a:cs typeface="Arial"/>
                <a:sym typeface="Arial"/>
              </a:rPr>
              <a:t>.”</a:t>
            </a:r>
          </a:p>
          <a:p>
            <a:pPr algn="ctr" defTabSz="914377">
              <a:lnSpc>
                <a:spcPct val="90000"/>
              </a:lnSpc>
              <a:spcAft>
                <a:spcPts val="600"/>
              </a:spcAft>
              <a:defRPr/>
            </a:pPr>
            <a:r>
              <a:rPr lang="en-US" sz="2400" dirty="0">
                <a:solidFill>
                  <a:prstClr val="black"/>
                </a:solidFill>
                <a:latin typeface="Aptos" panose="020B0004020202020204" pitchFamily="34" charset="0"/>
                <a:cs typeface="Arial"/>
                <a:sym typeface="Arial"/>
              </a:rPr>
              <a:t> (TNTP, 2024, p. 6)</a:t>
            </a:r>
          </a:p>
        </p:txBody>
      </p:sp>
      <p:pic>
        <p:nvPicPr>
          <p:cNvPr id="5" name="Picture 4" descr="A yellow arrow pointing to a green and blue striped wall&#10;&#10;Description automatically generated">
            <a:extLst>
              <a:ext uri="{FF2B5EF4-FFF2-40B4-BE49-F238E27FC236}">
                <a16:creationId xmlns:a16="http://schemas.microsoft.com/office/drawing/2014/main" id="{65AF9AD3-2D86-DB16-CAB5-771BF3457DAE}"/>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6229217" y="10"/>
            <a:ext cx="5962785" cy="685799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Frame 1">
            <a:extLst>
              <a:ext uri="{FF2B5EF4-FFF2-40B4-BE49-F238E27FC236}">
                <a16:creationId xmlns:a16="http://schemas.microsoft.com/office/drawing/2014/main" id="{A8AED5EB-1C2E-8563-82B2-F1122B4B2BE8}"/>
              </a:ext>
            </a:extLst>
          </p:cNvPr>
          <p:cNvSpPr/>
          <p:nvPr/>
        </p:nvSpPr>
        <p:spPr>
          <a:xfrm>
            <a:off x="0" y="0"/>
            <a:ext cx="12192000" cy="6858000"/>
          </a:xfrm>
          <a:prstGeom prst="frame">
            <a:avLst>
              <a:gd name="adj1" fmla="val 3833"/>
            </a:avLst>
          </a:prstGeom>
          <a:solidFill>
            <a:srgbClr val="485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black"/>
              </a:solidFill>
              <a:latin typeface="Calibri"/>
              <a:sym typeface="Arial"/>
            </a:endParaRPr>
          </a:p>
        </p:txBody>
      </p:sp>
    </p:spTree>
    <p:extLst>
      <p:ext uri="{BB962C8B-B14F-4D97-AF65-F5344CB8AC3E}">
        <p14:creationId xmlns:p14="http://schemas.microsoft.com/office/powerpoint/2010/main" val="252615536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4">
            <a:extLst>
              <a:ext uri="{FF2B5EF4-FFF2-40B4-BE49-F238E27FC236}">
                <a16:creationId xmlns:a16="http://schemas.microsoft.com/office/drawing/2014/main" id="{4A182489-D568-ED73-08E3-2A1B74EB3E4B}"/>
              </a:ext>
            </a:extLst>
          </p:cNvPr>
          <p:cNvPicPr>
            <a:picLocks noChangeAspect="1" noChangeArrowheads="1"/>
          </p:cNvPicPr>
          <p:nvPr/>
        </p:nvPicPr>
        <p:blipFill>
          <a:blip r:embed="rId3">
            <a:alphaModFix amt="70000"/>
            <a:extLst>
              <a:ext uri="{28A0092B-C50C-407E-A947-70E740481C1C}">
                <a14:useLocalDpi xmlns:a14="http://schemas.microsoft.com/office/drawing/2010/main"/>
              </a:ext>
            </a:extLst>
          </a:blip>
          <a:srcRect/>
          <a:stretch>
            <a:fillRect/>
          </a:stretch>
        </p:blipFill>
        <p:spPr bwMode="auto">
          <a:xfrm>
            <a:off x="-106018" y="-710805"/>
            <a:ext cx="12404035" cy="827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 name="Text Box 2">
            <a:extLst>
              <a:ext uri="{FF2B5EF4-FFF2-40B4-BE49-F238E27FC236}">
                <a16:creationId xmlns:a16="http://schemas.microsoft.com/office/drawing/2014/main" id="{17514E39-C8DF-56FF-FBF0-C42C950E92C9}"/>
              </a:ext>
            </a:extLst>
          </p:cNvPr>
          <p:cNvSpPr txBox="1">
            <a:spLocks noChangeArrowheads="1"/>
          </p:cNvSpPr>
          <p:nvPr/>
        </p:nvSpPr>
        <p:spPr bwMode="auto">
          <a:xfrm>
            <a:off x="2753829" y="2773571"/>
            <a:ext cx="5078634"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4800" dirty="0">
                <a:solidFill>
                  <a:schemeClr val="bg1"/>
                </a:solidFill>
              </a:rPr>
              <a:t>Purposes </a:t>
            </a:r>
            <a:r>
              <a:rPr lang="en-US" altLang="en-US" sz="3200" dirty="0">
                <a:solidFill>
                  <a:schemeClr val="bg1"/>
                </a:solidFill>
              </a:rPr>
              <a:t>for</a:t>
            </a:r>
            <a:r>
              <a:rPr lang="en-US" altLang="en-US" sz="4800" dirty="0">
                <a:solidFill>
                  <a:schemeClr val="bg1"/>
                </a:solidFill>
              </a:rPr>
              <a:t> PGW</a:t>
            </a:r>
          </a:p>
        </p:txBody>
      </p:sp>
      <p:sp>
        <p:nvSpPr>
          <p:cNvPr id="3" name="Text Box 3">
            <a:extLst>
              <a:ext uri="{FF2B5EF4-FFF2-40B4-BE49-F238E27FC236}">
                <a16:creationId xmlns:a16="http://schemas.microsoft.com/office/drawing/2014/main" id="{983D1E74-4EC4-068E-A14E-3362A0BCED8C}"/>
              </a:ext>
            </a:extLst>
          </p:cNvPr>
          <p:cNvSpPr txBox="1">
            <a:spLocks noChangeArrowheads="1"/>
          </p:cNvSpPr>
          <p:nvPr/>
        </p:nvSpPr>
        <p:spPr bwMode="auto">
          <a:xfrm>
            <a:off x="2001078" y="4177748"/>
            <a:ext cx="9111212" cy="769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r>
              <a:rPr lang="en-US" altLang="en-US" sz="3200" dirty="0">
                <a:solidFill>
                  <a:schemeClr val="bg1"/>
                </a:solidFill>
              </a:rPr>
              <a:t>To make </a:t>
            </a:r>
            <a:r>
              <a:rPr lang="en-US" altLang="en-US" sz="4400" dirty="0">
                <a:solidFill>
                  <a:schemeClr val="bg1"/>
                </a:solidFill>
              </a:rPr>
              <a:t>small group instruction</a:t>
            </a:r>
            <a:r>
              <a:rPr lang="en-US" altLang="en-US" sz="3200" dirty="0">
                <a:solidFill>
                  <a:schemeClr val="bg1"/>
                </a:solidFill>
              </a:rPr>
              <a:t> possible</a:t>
            </a:r>
            <a:endParaRPr lang="en-US" altLang="en-US" sz="4800" dirty="0">
              <a:solidFill>
                <a:schemeClr val="bg1"/>
              </a:solidFill>
            </a:endParaRPr>
          </a:p>
        </p:txBody>
      </p:sp>
    </p:spTree>
    <p:extLst>
      <p:ext uri="{BB962C8B-B14F-4D97-AF65-F5344CB8AC3E}">
        <p14:creationId xmlns:p14="http://schemas.microsoft.com/office/powerpoint/2010/main" val="211774963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EBB21D0F-58A9-8C4B-891D-02998FBC4834}"/>
              </a:ext>
            </a:extLst>
          </p:cNvPr>
          <p:cNvGraphicFramePr/>
          <p:nvPr>
            <p:extLst>
              <p:ext uri="{D42A27DB-BD31-4B8C-83A1-F6EECF244321}">
                <p14:modId xmlns:p14="http://schemas.microsoft.com/office/powerpoint/2010/main" val="1978483870"/>
              </p:ext>
            </p:extLst>
          </p:nvPr>
        </p:nvGraphicFramePr>
        <p:xfrm>
          <a:off x="2250832" y="199294"/>
          <a:ext cx="8182707" cy="6183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DE73D4DC-449B-9D41-9D16-77A57B1B7D9C}"/>
              </a:ext>
            </a:extLst>
          </p:cNvPr>
          <p:cNvSpPr txBox="1"/>
          <p:nvPr/>
        </p:nvSpPr>
        <p:spPr>
          <a:xfrm>
            <a:off x="3739661" y="411541"/>
            <a:ext cx="2227384" cy="1569660"/>
          </a:xfrm>
          <a:prstGeom prst="rect">
            <a:avLst/>
          </a:prstGeom>
          <a:noFill/>
        </p:spPr>
        <p:txBody>
          <a:bodyPr wrap="square" rtlCol="0">
            <a:spAutoFit/>
          </a:bodyPr>
          <a:lstStyle/>
          <a:p>
            <a:pPr marL="285750" indent="-285750" defTabSz="457200">
              <a:buFont typeface="Arial" panose="020B0604020202020204" pitchFamily="34" charset="0"/>
              <a:buChar char="•"/>
              <a:defRPr/>
            </a:pPr>
            <a:r>
              <a:rPr lang="en-US" sz="1600" dirty="0">
                <a:solidFill>
                  <a:prstClr val="black"/>
                </a:solidFill>
                <a:latin typeface="Calibri" panose="020F0502020204030204"/>
              </a:rPr>
              <a:t>My writing is among the best in the class.</a:t>
            </a:r>
          </a:p>
          <a:p>
            <a:pPr marL="285750" indent="-285750" defTabSz="457200">
              <a:buFont typeface="Arial" panose="020B0604020202020204" pitchFamily="34" charset="0"/>
              <a:buChar char="•"/>
              <a:defRPr/>
            </a:pPr>
            <a:r>
              <a:rPr lang="en-US" sz="1600" dirty="0">
                <a:solidFill>
                  <a:prstClr val="black"/>
                </a:solidFill>
                <a:latin typeface="Calibri" panose="020F0502020204030204"/>
              </a:rPr>
              <a:t>I am not a good writer.</a:t>
            </a:r>
          </a:p>
          <a:p>
            <a:pPr marL="285750" indent="-285750" defTabSz="457200">
              <a:buFont typeface="Arial" panose="020B0604020202020204" pitchFamily="34" charset="0"/>
              <a:buChar char="•"/>
              <a:defRPr/>
            </a:pPr>
            <a:r>
              <a:rPr lang="en-US" sz="1600" dirty="0">
                <a:solidFill>
                  <a:prstClr val="black"/>
                </a:solidFill>
                <a:latin typeface="Calibri" panose="020F0502020204030204"/>
              </a:rPr>
              <a:t>Writing is easy for me.</a:t>
            </a:r>
          </a:p>
        </p:txBody>
      </p:sp>
      <p:sp>
        <p:nvSpPr>
          <p:cNvPr id="6" name="TextBox 5">
            <a:extLst>
              <a:ext uri="{FF2B5EF4-FFF2-40B4-BE49-F238E27FC236}">
                <a16:creationId xmlns:a16="http://schemas.microsoft.com/office/drawing/2014/main" id="{50880EEB-5AA7-7D40-8993-016464DDF28E}"/>
              </a:ext>
            </a:extLst>
          </p:cNvPr>
          <p:cNvSpPr txBox="1"/>
          <p:nvPr/>
        </p:nvSpPr>
        <p:spPr>
          <a:xfrm>
            <a:off x="6424247" y="247418"/>
            <a:ext cx="2567352" cy="1815882"/>
          </a:xfrm>
          <a:prstGeom prst="rect">
            <a:avLst/>
          </a:prstGeom>
          <a:noFill/>
        </p:spPr>
        <p:txBody>
          <a:bodyPr wrap="square" rtlCol="0">
            <a:spAutoFit/>
          </a:bodyPr>
          <a:lstStyle/>
          <a:p>
            <a:pPr marL="285750" indent="-285750" defTabSz="457200">
              <a:buFont typeface="Arial" panose="020B0604020202020204" pitchFamily="34" charset="0"/>
              <a:buChar char="•"/>
              <a:defRPr/>
            </a:pPr>
            <a:r>
              <a:rPr lang="en-US" sz="1400" dirty="0">
                <a:solidFill>
                  <a:prstClr val="black"/>
                </a:solidFill>
                <a:latin typeface="Calibri" panose="020F0502020204030204"/>
              </a:rPr>
              <a:t>I take time to try different possibilities in my writing.</a:t>
            </a:r>
          </a:p>
          <a:p>
            <a:pPr marL="285750" indent="-285750" defTabSz="457200">
              <a:buFont typeface="Arial" panose="020B0604020202020204" pitchFamily="34" charset="0"/>
              <a:buChar char="•"/>
              <a:defRPr/>
            </a:pPr>
            <a:r>
              <a:rPr lang="en-US" sz="1400" dirty="0">
                <a:solidFill>
                  <a:prstClr val="black"/>
                </a:solidFill>
                <a:latin typeface="Calibri" panose="020F0502020204030204"/>
              </a:rPr>
              <a:t>I would like to write more at school.</a:t>
            </a:r>
          </a:p>
          <a:p>
            <a:pPr marL="285750" indent="-285750" defTabSz="457200">
              <a:buFont typeface="Arial" panose="020B0604020202020204" pitchFamily="34" charset="0"/>
              <a:buChar char="•"/>
              <a:defRPr/>
            </a:pPr>
            <a:r>
              <a:rPr lang="en-US" sz="1400" dirty="0">
                <a:solidFill>
                  <a:prstClr val="black"/>
                </a:solidFill>
                <a:latin typeface="Calibri" panose="020F0502020204030204"/>
              </a:rPr>
              <a:t>I take time to solve problems in my writing.</a:t>
            </a:r>
          </a:p>
          <a:p>
            <a:pPr marL="285750" indent="-285750" defTabSz="457200">
              <a:buFont typeface="Arial" panose="020B0604020202020204" pitchFamily="34" charset="0"/>
              <a:buChar char="•"/>
              <a:defRPr/>
            </a:pPr>
            <a:r>
              <a:rPr lang="en-US" sz="1400" dirty="0">
                <a:solidFill>
                  <a:prstClr val="black"/>
                </a:solidFill>
                <a:latin typeface="Calibri" panose="020F0502020204030204"/>
              </a:rPr>
              <a:t>I am willing to spend time on long papers. </a:t>
            </a:r>
          </a:p>
        </p:txBody>
      </p:sp>
      <p:sp>
        <p:nvSpPr>
          <p:cNvPr id="7" name="TextBox 6">
            <a:extLst>
              <a:ext uri="{FF2B5EF4-FFF2-40B4-BE49-F238E27FC236}">
                <a16:creationId xmlns:a16="http://schemas.microsoft.com/office/drawing/2014/main" id="{89F69447-64B7-7E4C-AD39-B9BF15B3A77B}"/>
              </a:ext>
            </a:extLst>
          </p:cNvPr>
          <p:cNvSpPr txBox="1"/>
          <p:nvPr/>
        </p:nvSpPr>
        <p:spPr>
          <a:xfrm>
            <a:off x="5017478" y="3583050"/>
            <a:ext cx="2567351" cy="1708160"/>
          </a:xfrm>
          <a:prstGeom prst="rect">
            <a:avLst/>
          </a:prstGeom>
          <a:noFill/>
        </p:spPr>
        <p:txBody>
          <a:bodyPr wrap="square" rtlCol="0">
            <a:spAutoFit/>
          </a:bodyPr>
          <a:lstStyle/>
          <a:p>
            <a:pPr marL="285750" indent="-285750" defTabSz="457200">
              <a:buFont typeface="Arial" panose="020B0604020202020204" pitchFamily="34" charset="0"/>
              <a:buChar char="•"/>
              <a:defRPr/>
            </a:pPr>
            <a:r>
              <a:rPr lang="en-US" sz="1500" dirty="0">
                <a:solidFill>
                  <a:prstClr val="black"/>
                </a:solidFill>
                <a:latin typeface="Calibri" panose="020F0502020204030204"/>
              </a:rPr>
              <a:t>Writing is fun for me. </a:t>
            </a:r>
          </a:p>
          <a:p>
            <a:pPr marL="285750" indent="-285750" defTabSz="457200">
              <a:buFont typeface="Arial" panose="020B0604020202020204" pitchFamily="34" charset="0"/>
              <a:buChar char="•"/>
              <a:defRPr/>
            </a:pPr>
            <a:r>
              <a:rPr lang="en-US" sz="1500" dirty="0">
                <a:solidFill>
                  <a:prstClr val="black"/>
                </a:solidFill>
                <a:latin typeface="Calibri" panose="020F0502020204030204"/>
              </a:rPr>
              <a:t>Writing is my favorite school subject. </a:t>
            </a:r>
          </a:p>
          <a:p>
            <a:pPr marL="285750" indent="-285750" defTabSz="457200">
              <a:buFont typeface="Arial" panose="020B0604020202020204" pitchFamily="34" charset="0"/>
              <a:buChar char="•"/>
              <a:defRPr/>
            </a:pPr>
            <a:r>
              <a:rPr lang="en-US" sz="1500" dirty="0">
                <a:solidFill>
                  <a:prstClr val="black"/>
                </a:solidFill>
                <a:latin typeface="Calibri" panose="020F0502020204030204"/>
              </a:rPr>
              <a:t>If I have choices during free time, I select writing. </a:t>
            </a:r>
          </a:p>
          <a:p>
            <a:pPr marL="285750" indent="-285750" defTabSz="457200">
              <a:buFont typeface="Arial" panose="020B0604020202020204" pitchFamily="34" charset="0"/>
              <a:buChar char="•"/>
              <a:defRPr/>
            </a:pPr>
            <a:r>
              <a:rPr lang="en-US" sz="1500" dirty="0">
                <a:solidFill>
                  <a:prstClr val="black"/>
                </a:solidFill>
                <a:latin typeface="Calibri" panose="020F0502020204030204"/>
              </a:rPr>
              <a:t>I always look forward to writing class. </a:t>
            </a:r>
          </a:p>
        </p:txBody>
      </p:sp>
      <p:sp>
        <p:nvSpPr>
          <p:cNvPr id="8" name="TextBox 7">
            <a:extLst>
              <a:ext uri="{FF2B5EF4-FFF2-40B4-BE49-F238E27FC236}">
                <a16:creationId xmlns:a16="http://schemas.microsoft.com/office/drawing/2014/main" id="{B436572D-7651-9448-AEB2-1E84134FB652}"/>
              </a:ext>
            </a:extLst>
          </p:cNvPr>
          <p:cNvSpPr txBox="1"/>
          <p:nvPr/>
        </p:nvSpPr>
        <p:spPr>
          <a:xfrm>
            <a:off x="382543" y="4155883"/>
            <a:ext cx="2344615" cy="1569660"/>
          </a:xfrm>
          <a:prstGeom prst="rect">
            <a:avLst/>
          </a:prstGeom>
          <a:noFill/>
        </p:spPr>
        <p:txBody>
          <a:bodyPr wrap="square" rtlCol="0">
            <a:spAutoFit/>
          </a:bodyPr>
          <a:lstStyle/>
          <a:p>
            <a:pPr algn="ctr" defTabSz="457200">
              <a:defRPr/>
            </a:pPr>
            <a:r>
              <a:rPr lang="en-US" sz="3200" dirty="0">
                <a:solidFill>
                  <a:srgbClr val="4472C4">
                    <a:lumMod val="50000"/>
                  </a:srgbClr>
                </a:solidFill>
                <a:latin typeface="Calibri" panose="020F0502020204030204"/>
              </a:rPr>
              <a:t>Group by writing disposition. </a:t>
            </a:r>
          </a:p>
        </p:txBody>
      </p:sp>
      <p:sp>
        <p:nvSpPr>
          <p:cNvPr id="10" name="TextBox 9">
            <a:extLst>
              <a:ext uri="{FF2B5EF4-FFF2-40B4-BE49-F238E27FC236}">
                <a16:creationId xmlns:a16="http://schemas.microsoft.com/office/drawing/2014/main" id="{86EAD7C7-8C74-AD45-B389-C1DD6A1CF1A9}"/>
              </a:ext>
            </a:extLst>
          </p:cNvPr>
          <p:cNvSpPr txBox="1"/>
          <p:nvPr/>
        </p:nvSpPr>
        <p:spPr>
          <a:xfrm>
            <a:off x="1910863" y="6383272"/>
            <a:ext cx="8522675" cy="461665"/>
          </a:xfrm>
          <a:prstGeom prst="rect">
            <a:avLst/>
          </a:prstGeom>
          <a:noFill/>
        </p:spPr>
        <p:txBody>
          <a:bodyPr wrap="square" rtlCol="0">
            <a:spAutoFit/>
          </a:bodyPr>
          <a:lstStyle/>
          <a:p>
            <a:pPr defTabSz="457200">
              <a:defRPr/>
            </a:pPr>
            <a:r>
              <a:rPr lang="en-US" sz="1200" dirty="0">
                <a:solidFill>
                  <a:prstClr val="black"/>
                </a:solidFill>
                <a:latin typeface="Calibri" panose="020F0502020204030204"/>
              </a:rPr>
              <a:t>Adapted from: Piazza, C., &amp; Siebert, C.F. (2008). Development and validation of writing dispositions scale for elementary and middle school students. </a:t>
            </a:r>
            <a:r>
              <a:rPr lang="en-US" sz="1200" i="1" dirty="0">
                <a:solidFill>
                  <a:prstClr val="black"/>
                </a:solidFill>
                <a:latin typeface="Calibri" panose="020F0502020204030204"/>
              </a:rPr>
              <a:t>Journal of Educational Research, 101</a:t>
            </a:r>
            <a:r>
              <a:rPr lang="en-US" sz="1200" dirty="0">
                <a:solidFill>
                  <a:prstClr val="black"/>
                </a:solidFill>
                <a:latin typeface="Calibri" panose="020F0502020204030204"/>
              </a:rPr>
              <a:t>(5), 275-286. </a:t>
            </a:r>
          </a:p>
        </p:txBody>
      </p:sp>
      <p:pic>
        <p:nvPicPr>
          <p:cNvPr id="12" name="Graphic 11" descr="Muscular arm">
            <a:extLst>
              <a:ext uri="{FF2B5EF4-FFF2-40B4-BE49-F238E27FC236}">
                <a16:creationId xmlns:a16="http://schemas.microsoft.com/office/drawing/2014/main" id="{6DBEAE9D-3C9B-514E-B51D-E6A905B6B60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468815" y="2315308"/>
            <a:ext cx="703385" cy="703385"/>
          </a:xfrm>
          <a:prstGeom prst="rect">
            <a:avLst/>
          </a:prstGeom>
        </p:spPr>
      </p:pic>
      <p:pic>
        <p:nvPicPr>
          <p:cNvPr id="14" name="Graphic 13" descr="Beehive">
            <a:extLst>
              <a:ext uri="{FF2B5EF4-FFF2-40B4-BE49-F238E27FC236}">
                <a16:creationId xmlns:a16="http://schemas.microsoft.com/office/drawing/2014/main" id="{1C4DBE7C-B15D-0144-806D-A241B53A32A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206154" y="2221522"/>
            <a:ext cx="890954" cy="890954"/>
          </a:xfrm>
          <a:prstGeom prst="rect">
            <a:avLst/>
          </a:prstGeom>
        </p:spPr>
      </p:pic>
      <p:pic>
        <p:nvPicPr>
          <p:cNvPr id="18" name="Graphic 17" descr="Fireworks">
            <a:extLst>
              <a:ext uri="{FF2B5EF4-FFF2-40B4-BE49-F238E27FC236}">
                <a16:creationId xmlns:a16="http://schemas.microsoft.com/office/drawing/2014/main" id="{64554F35-7CAD-BD41-91B3-A05C4C963918}"/>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831472" y="5612171"/>
            <a:ext cx="768159" cy="768159"/>
          </a:xfrm>
          <a:prstGeom prst="rect">
            <a:avLst/>
          </a:prstGeom>
        </p:spPr>
      </p:pic>
    </p:spTree>
    <p:extLst>
      <p:ext uri="{BB962C8B-B14F-4D97-AF65-F5344CB8AC3E}">
        <p14:creationId xmlns:p14="http://schemas.microsoft.com/office/powerpoint/2010/main" val="32602224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9A8E506-9BD7-C147-AA52-B1AFAAD73DCF}"/>
              </a:ext>
            </a:extLst>
          </p:cNvPr>
          <p:cNvSpPr txBox="1"/>
          <p:nvPr/>
        </p:nvSpPr>
        <p:spPr>
          <a:xfrm>
            <a:off x="742950" y="742951"/>
            <a:ext cx="3476625" cy="4962524"/>
          </a:xfrm>
          <a:prstGeom prst="rect">
            <a:avLst/>
          </a:prstGeom>
        </p:spPr>
        <p:txBody>
          <a:bodyPr vert="horz" lIns="91440" tIns="45720" rIns="91440" bIns="45720" rtlCol="0" anchor="ctr">
            <a:normAutofit/>
          </a:bodyPr>
          <a:lstStyle/>
          <a:p>
            <a:pPr algn="ctr">
              <a:lnSpc>
                <a:spcPct val="90000"/>
              </a:lnSpc>
              <a:spcBef>
                <a:spcPct val="0"/>
              </a:spcBef>
              <a:spcAft>
                <a:spcPts val="600"/>
              </a:spcAft>
              <a:defRPr/>
            </a:pPr>
            <a:r>
              <a:rPr lang="en-US" sz="4800" kern="1200">
                <a:solidFill>
                  <a:srgbClr val="FFFFFF"/>
                </a:solidFill>
                <a:latin typeface="+mj-lt"/>
                <a:ea typeface="+mj-ea"/>
                <a:cs typeface="+mj-cs"/>
              </a:rPr>
              <a:t>Use an alternate ranking system to form collaborative groups.  </a:t>
            </a:r>
          </a:p>
        </p:txBody>
      </p:sp>
      <p:pic>
        <p:nvPicPr>
          <p:cNvPr id="3" name="Picture 2" descr="Diagram&#10;&#10;Description automatically generated">
            <a:extLst>
              <a:ext uri="{FF2B5EF4-FFF2-40B4-BE49-F238E27FC236}">
                <a16:creationId xmlns:a16="http://schemas.microsoft.com/office/drawing/2014/main" id="{E7B9EF02-E3E5-7D48-917D-CC662AC74B6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53822" y="516644"/>
            <a:ext cx="6553545" cy="5832653"/>
          </a:xfrm>
          <a:prstGeom prst="rect">
            <a:avLst/>
          </a:prstGeom>
        </p:spPr>
      </p:pic>
    </p:spTree>
    <p:extLst>
      <p:ext uri="{BB962C8B-B14F-4D97-AF65-F5344CB8AC3E}">
        <p14:creationId xmlns:p14="http://schemas.microsoft.com/office/powerpoint/2010/main" val="111383851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a:extLst>
              <a:ext uri="{FF2B5EF4-FFF2-40B4-BE49-F238E27FC236}">
                <a16:creationId xmlns:a16="http://schemas.microsoft.com/office/drawing/2014/main" id="{B54A1C5D-F987-870C-9CF3-5B074C05314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6389" y="-392527"/>
            <a:ext cx="7250527" cy="725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Text Box 3">
            <a:extLst>
              <a:ext uri="{FF2B5EF4-FFF2-40B4-BE49-F238E27FC236}">
                <a16:creationId xmlns:a16="http://schemas.microsoft.com/office/drawing/2014/main" id="{985575C8-A53B-AA9C-D68D-6871C8F47691}"/>
              </a:ext>
            </a:extLst>
          </p:cNvPr>
          <p:cNvSpPr txBox="1">
            <a:spLocks noChangeArrowheads="1"/>
          </p:cNvSpPr>
          <p:nvPr/>
        </p:nvSpPr>
        <p:spPr bwMode="auto">
          <a:xfrm>
            <a:off x="6096000" y="2041525"/>
            <a:ext cx="5499652" cy="3385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0" fontAlgn="base" hangingPunct="0">
              <a:spcBef>
                <a:spcPct val="0"/>
              </a:spcBef>
              <a:spcAft>
                <a:spcPct val="0"/>
              </a:spcAft>
            </a:pPr>
            <a:r>
              <a:rPr lang="en-US" altLang="en-US" sz="4800" dirty="0">
                <a:solidFill>
                  <a:srgbClr val="000000"/>
                </a:solidFill>
              </a:rPr>
              <a:t>      </a:t>
            </a:r>
            <a:r>
              <a:rPr lang="en-US" altLang="en-US" sz="6000" dirty="0">
                <a:solidFill>
                  <a:srgbClr val="000000"/>
                </a:solidFill>
              </a:rPr>
              <a:t>Goal</a:t>
            </a:r>
            <a:r>
              <a:rPr lang="en-US" altLang="en-US" sz="4800" dirty="0">
                <a:solidFill>
                  <a:srgbClr val="000000"/>
                </a:solidFill>
              </a:rPr>
              <a:t> </a:t>
            </a:r>
            <a:r>
              <a:rPr lang="en-US" altLang="en-US" sz="4400" dirty="0">
                <a:solidFill>
                  <a:srgbClr val="000000"/>
                </a:solidFill>
              </a:rPr>
              <a:t>of small group instruction is</a:t>
            </a:r>
          </a:p>
          <a:p>
            <a:pPr algn="r" eaLnBrk="0" fontAlgn="base" hangingPunct="0">
              <a:spcBef>
                <a:spcPct val="0"/>
              </a:spcBef>
              <a:spcAft>
                <a:spcPct val="0"/>
              </a:spcAft>
            </a:pPr>
            <a:r>
              <a:rPr lang="en-US" altLang="en-US" sz="5500" dirty="0">
                <a:solidFill>
                  <a:srgbClr val="000000"/>
                </a:solidFill>
              </a:rPr>
              <a:t>Productive Success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542ED4E-2913-A941-943D-1116B71E320B}"/>
              </a:ext>
            </a:extLst>
          </p:cNvPr>
          <p:cNvSpPr txBox="1"/>
          <p:nvPr/>
        </p:nvSpPr>
        <p:spPr>
          <a:xfrm>
            <a:off x="1798721" y="1066800"/>
            <a:ext cx="4167629" cy="994172"/>
          </a:xfrm>
          <a:prstGeom prst="rect">
            <a:avLst/>
          </a:prstGeom>
          <a:scene3d>
            <a:camera prst="orthographicFront"/>
            <a:lightRig rig="threePt" dir="t"/>
          </a:scene3d>
        </p:spPr>
        <p:txBody>
          <a:bodyPr vert="horz" lIns="68580" tIns="34290" rIns="68580" bIns="34290" rtlCol="0" anchor="ctr">
            <a:normAutofit/>
          </a:bodyPr>
          <a:lstStyle/>
          <a:p>
            <a:pPr algn="ctr" defTabSz="685800">
              <a:lnSpc>
                <a:spcPct val="90000"/>
              </a:lnSpc>
              <a:spcBef>
                <a:spcPct val="0"/>
              </a:spcBef>
              <a:spcAft>
                <a:spcPts val="450"/>
              </a:spcAft>
              <a:defRPr/>
            </a:pPr>
            <a:r>
              <a:rPr lang="en-US" sz="3300" dirty="0">
                <a:solidFill>
                  <a:prstClr val="white"/>
                </a:solidFill>
                <a:latin typeface="Calibri Light" panose="020F0302020204030204"/>
                <a:ea typeface="ＭＳ Ｐゴシック" panose="020B0600070205080204" pitchFamily="34" charset="-128"/>
              </a:rPr>
              <a:t>Use Small Group Instruction </a:t>
            </a:r>
          </a:p>
        </p:txBody>
      </p:sp>
      <p:sp>
        <p:nvSpPr>
          <p:cNvPr id="3" name="TextBox 2">
            <a:extLst>
              <a:ext uri="{FF2B5EF4-FFF2-40B4-BE49-F238E27FC236}">
                <a16:creationId xmlns:a16="http://schemas.microsoft.com/office/drawing/2014/main" id="{52CA88AA-FCFE-0541-AAAB-3954F823BBD9}"/>
              </a:ext>
            </a:extLst>
          </p:cNvPr>
          <p:cNvSpPr txBox="1"/>
          <p:nvPr/>
        </p:nvSpPr>
        <p:spPr>
          <a:xfrm>
            <a:off x="1017105" y="2646759"/>
            <a:ext cx="5021309" cy="3353991"/>
          </a:xfrm>
          <a:prstGeom prst="rect">
            <a:avLst/>
          </a:prstGeom>
        </p:spPr>
        <p:txBody>
          <a:bodyPr vert="horz" lIns="68580" tIns="34290" rIns="68580" bIns="34290" rtlCol="0" anchor="t">
            <a:normAutofit fontScale="92500" lnSpcReduction="20000"/>
          </a:bodyPr>
          <a:lstStyle/>
          <a:p>
            <a:pPr algn="ctr" defTabSz="685800">
              <a:lnSpc>
                <a:spcPct val="90000"/>
              </a:lnSpc>
              <a:defRPr/>
            </a:pPr>
            <a:r>
              <a:rPr lang="en-US" altLang="en-US" sz="3200" b="1" dirty="0">
                <a:solidFill>
                  <a:prstClr val="white"/>
                </a:solidFill>
                <a:latin typeface="Calibri" panose="020F0502020204030204"/>
                <a:ea typeface="ＭＳ Ｐゴシック" panose="020B0600070205080204" pitchFamily="34" charset="-128"/>
              </a:rPr>
              <a:t>Needs-based Groups</a:t>
            </a:r>
          </a:p>
          <a:p>
            <a:pPr algn="ctr" defTabSz="685800">
              <a:lnSpc>
                <a:spcPct val="90000"/>
              </a:lnSpc>
              <a:defRPr/>
            </a:pPr>
            <a:endParaRPr lang="en-US" altLang="en-US" sz="3200" b="1" dirty="0">
              <a:solidFill>
                <a:prstClr val="white"/>
              </a:solidFill>
              <a:latin typeface="Calibri" panose="020F0502020204030204"/>
              <a:ea typeface="ＭＳ Ｐゴシック" panose="020B0600070205080204" pitchFamily="34" charset="-128"/>
            </a:endParaRPr>
          </a:p>
          <a:p>
            <a:pPr marL="342900" lvl="1" indent="-171450" defTabSz="685800">
              <a:lnSpc>
                <a:spcPct val="90000"/>
              </a:lnSpc>
              <a:buFont typeface="Arial" panose="020B0604020202020204" pitchFamily="34" charset="0"/>
              <a:buChar char="•"/>
              <a:defRPr/>
            </a:pPr>
            <a:r>
              <a:rPr lang="en-US" altLang="en-US" sz="4400" i="1" dirty="0">
                <a:solidFill>
                  <a:prstClr val="white"/>
                </a:solidFill>
                <a:latin typeface="Calibri" panose="020F0502020204030204"/>
                <a:ea typeface="ＭＳ Ｐゴシック" panose="020B0600070205080204" pitchFamily="34" charset="-128"/>
              </a:rPr>
              <a:t> Small groups with frequent changes</a:t>
            </a:r>
          </a:p>
          <a:p>
            <a:pPr marL="342900" lvl="1" indent="-171450" defTabSz="685800">
              <a:lnSpc>
                <a:spcPct val="90000"/>
              </a:lnSpc>
              <a:buFont typeface="Arial" panose="020B0604020202020204" pitchFamily="34" charset="0"/>
              <a:buChar char="•"/>
              <a:defRPr/>
            </a:pPr>
            <a:r>
              <a:rPr lang="en-US" altLang="en-US" sz="4400" i="1" dirty="0">
                <a:solidFill>
                  <a:prstClr val="white"/>
                </a:solidFill>
                <a:latin typeface="Calibri" panose="020F0502020204030204"/>
                <a:ea typeface="ＭＳ Ｐゴシック" panose="020B0600070205080204" pitchFamily="34" charset="-128"/>
              </a:rPr>
              <a:t> Materials carefully matched to students</a:t>
            </a:r>
          </a:p>
          <a:p>
            <a:pPr marL="342900" lvl="1" indent="-171450" defTabSz="685800">
              <a:lnSpc>
                <a:spcPct val="90000"/>
              </a:lnSpc>
              <a:buFont typeface="Arial" panose="020B0604020202020204" pitchFamily="34" charset="0"/>
              <a:buChar char="•"/>
              <a:defRPr/>
            </a:pPr>
            <a:r>
              <a:rPr lang="en-US" altLang="en-US" sz="4400" i="1" dirty="0">
                <a:solidFill>
                  <a:prstClr val="white"/>
                </a:solidFill>
                <a:latin typeface="Calibri" panose="020F0502020204030204"/>
                <a:ea typeface="ＭＳ Ｐゴシック" panose="020B0600070205080204" pitchFamily="34" charset="-128"/>
              </a:rPr>
              <a:t> Instruction is the focus</a:t>
            </a:r>
          </a:p>
          <a:p>
            <a:pPr indent="-171450" defTabSz="685800">
              <a:lnSpc>
                <a:spcPct val="90000"/>
              </a:lnSpc>
              <a:spcAft>
                <a:spcPts val="450"/>
              </a:spcAft>
              <a:buFont typeface="Arial" panose="020B0604020202020204" pitchFamily="34" charset="0"/>
              <a:buChar char="•"/>
              <a:defRPr/>
            </a:pPr>
            <a:endParaRPr lang="en-US" sz="1275" dirty="0">
              <a:solidFill>
                <a:prstClr val="white"/>
              </a:solidFill>
              <a:latin typeface="Calibri" panose="020F0502020204030204"/>
              <a:ea typeface="ＭＳ Ｐゴシック" panose="020B0600070205080204" pitchFamily="34" charset="-128"/>
            </a:endParaRPr>
          </a:p>
        </p:txBody>
      </p:sp>
      <p:sp>
        <p:nvSpPr>
          <p:cNvPr id="10" name="Freeform: Shape 9">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38414" y="857250"/>
            <a:ext cx="4629587" cy="51435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350">
              <a:solidFill>
                <a:prstClr val="white"/>
              </a:solidFill>
              <a:latin typeface="Calibri" panose="020F0502020204030204"/>
            </a:endParaRPr>
          </a:p>
        </p:txBody>
      </p:sp>
      <p:pic>
        <p:nvPicPr>
          <p:cNvPr id="5" name="Picture 4">
            <a:extLst>
              <a:ext uri="{FF2B5EF4-FFF2-40B4-BE49-F238E27FC236}">
                <a16:creationId xmlns:a16="http://schemas.microsoft.com/office/drawing/2014/main" id="{6FCF605B-BECF-8749-ADB6-76D16B6AD2F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2"/>
          <a:stretch/>
        </p:blipFill>
        <p:spPr>
          <a:xfrm>
            <a:off x="5929198" y="0"/>
            <a:ext cx="6262802" cy="712967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p:spPr>
      </p:pic>
    </p:spTree>
    <p:extLst>
      <p:ext uri="{BB962C8B-B14F-4D97-AF65-F5344CB8AC3E}">
        <p14:creationId xmlns:p14="http://schemas.microsoft.com/office/powerpoint/2010/main" val="1747279511"/>
      </p:ext>
    </p:extLst>
  </p:cSld>
  <p:clrMapOvr>
    <a:overrideClrMapping bg1="dk1" tx1="lt1" bg2="dk2" tx2="lt2" accent1="accent1" accent2="accent2" accent3="accent3" accent4="accent4" accent5="accent5" accent6="accent6" hlink="hlink" folHlink="folHlink"/>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2AE8F17-D048-25D1-161D-9F4AE7637EBE}"/>
              </a:ext>
            </a:extLst>
          </p:cNvPr>
          <p:cNvSpPr txBox="1"/>
          <p:nvPr/>
        </p:nvSpPr>
        <p:spPr>
          <a:xfrm>
            <a:off x="742950" y="742951"/>
            <a:ext cx="3476625" cy="4962524"/>
          </a:xfrm>
          <a:prstGeom prst="rect">
            <a:avLst/>
          </a:prstGeom>
        </p:spPr>
        <p:txBody>
          <a:bodyPr vert="horz" lIns="91440" tIns="45720" rIns="91440" bIns="45720" rtlCol="0" anchor="ctr">
            <a:normAutofit/>
          </a:bodyPr>
          <a:lstStyle/>
          <a:p>
            <a:pPr algn="ctr">
              <a:lnSpc>
                <a:spcPct val="90000"/>
              </a:lnSpc>
              <a:spcBef>
                <a:spcPct val="0"/>
              </a:spcBef>
              <a:spcAft>
                <a:spcPts val="600"/>
              </a:spcAft>
              <a:defRPr/>
            </a:pPr>
            <a:r>
              <a:rPr lang="en-US" sz="4800" kern="1200">
                <a:solidFill>
                  <a:srgbClr val="FFFFFF"/>
                </a:solidFill>
                <a:latin typeface="+mj-lt"/>
                <a:ea typeface="+mj-ea"/>
                <a:cs typeface="+mj-cs"/>
              </a:rPr>
              <a:t>Assessment drives group formations</a:t>
            </a:r>
          </a:p>
        </p:txBody>
      </p:sp>
      <p:pic>
        <p:nvPicPr>
          <p:cNvPr id="4" name="Picture 3">
            <a:extLst>
              <a:ext uri="{FF2B5EF4-FFF2-40B4-BE49-F238E27FC236}">
                <a16:creationId xmlns:a16="http://schemas.microsoft.com/office/drawing/2014/main" id="{ABF43C18-7507-344C-AC4E-C9080A42835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153822" y="890535"/>
            <a:ext cx="6553545" cy="5084871"/>
          </a:xfrm>
          <a:prstGeom prst="rect">
            <a:avLst/>
          </a:prstGeom>
        </p:spPr>
      </p:pic>
      <p:sp>
        <p:nvSpPr>
          <p:cNvPr id="3" name="TextBox 2">
            <a:extLst>
              <a:ext uri="{FF2B5EF4-FFF2-40B4-BE49-F238E27FC236}">
                <a16:creationId xmlns:a16="http://schemas.microsoft.com/office/drawing/2014/main" id="{26E77A07-7066-4A4E-AC6D-0F8D6574F4A6}"/>
              </a:ext>
            </a:extLst>
          </p:cNvPr>
          <p:cNvSpPr txBox="1"/>
          <p:nvPr/>
        </p:nvSpPr>
        <p:spPr>
          <a:xfrm>
            <a:off x="7545989" y="917725"/>
            <a:ext cx="2568554" cy="4852362"/>
          </a:xfrm>
          <a:prstGeom prst="rect">
            <a:avLst/>
          </a:prstGeom>
        </p:spPr>
        <p:txBody>
          <a:bodyPr vert="horz" lIns="91440" tIns="45720" rIns="91440" bIns="45720" rtlCol="0" anchor="ctr">
            <a:normAutofit/>
          </a:bodyPr>
          <a:lstStyle/>
          <a:p>
            <a:pPr>
              <a:lnSpc>
                <a:spcPct val="90000"/>
              </a:lnSpc>
              <a:spcAft>
                <a:spcPts val="600"/>
              </a:spcAft>
              <a:defRPr/>
            </a:pPr>
            <a:endParaRPr lang="en-US" sz="2400" dirty="0">
              <a:solidFill>
                <a:srgbClr val="FFFFFF"/>
              </a:solidFill>
              <a:latin typeface="Calibri" panose="020F0502020204030204"/>
            </a:endParaRPr>
          </a:p>
        </p:txBody>
      </p:sp>
    </p:spTree>
    <p:extLst>
      <p:ext uri="{BB962C8B-B14F-4D97-AF65-F5344CB8AC3E}">
        <p14:creationId xmlns:p14="http://schemas.microsoft.com/office/powerpoint/2010/main" val="117461706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ChangeArrowheads="1"/>
          </p:cNvSpPr>
          <p:nvPr/>
        </p:nvSpPr>
        <p:spPr bwMode="auto">
          <a:xfrm>
            <a:off x="5029200" y="2667000"/>
            <a:ext cx="2133600" cy="9144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sz="2000" dirty="0">
                <a:solidFill>
                  <a:srgbClr val="000000"/>
                </a:solidFill>
              </a:rPr>
              <a:t>Teacher-directed </a:t>
            </a:r>
          </a:p>
          <a:p>
            <a:pPr algn="ctr" eaLnBrk="0" fontAlgn="base" hangingPunct="0">
              <a:spcBef>
                <a:spcPct val="0"/>
              </a:spcBef>
              <a:spcAft>
                <a:spcPct val="0"/>
              </a:spcAft>
              <a:defRPr/>
            </a:pPr>
            <a:r>
              <a:rPr lang="en-US" altLang="x-none" sz="2000" dirty="0">
                <a:solidFill>
                  <a:srgbClr val="000000"/>
                </a:solidFill>
              </a:rPr>
              <a:t>instruction</a:t>
            </a:r>
          </a:p>
        </p:txBody>
      </p:sp>
      <p:pic>
        <p:nvPicPr>
          <p:cNvPr id="59394"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0200" y="1524000"/>
            <a:ext cx="14287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AutoShape 4"/>
          <p:cNvSpPr>
            <a:spLocks noChangeArrowheads="1"/>
          </p:cNvSpPr>
          <p:nvPr/>
        </p:nvSpPr>
        <p:spPr bwMode="auto">
          <a:xfrm>
            <a:off x="2819401" y="13716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1</a:t>
            </a:r>
          </a:p>
        </p:txBody>
      </p:sp>
      <p:sp>
        <p:nvSpPr>
          <p:cNvPr id="59396" name="AutoShape 5"/>
          <p:cNvSpPr>
            <a:spLocks noChangeArrowheads="1"/>
          </p:cNvSpPr>
          <p:nvPr/>
        </p:nvSpPr>
        <p:spPr bwMode="auto">
          <a:xfrm>
            <a:off x="2667001" y="4114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3</a:t>
            </a:r>
          </a:p>
        </p:txBody>
      </p:sp>
      <p:sp>
        <p:nvSpPr>
          <p:cNvPr id="59397" name="AutoShape 6"/>
          <p:cNvSpPr>
            <a:spLocks noChangeArrowheads="1"/>
          </p:cNvSpPr>
          <p:nvPr/>
        </p:nvSpPr>
        <p:spPr bwMode="auto">
          <a:xfrm>
            <a:off x="8458201" y="41910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4</a:t>
            </a:r>
          </a:p>
        </p:txBody>
      </p:sp>
      <p:sp>
        <p:nvSpPr>
          <p:cNvPr id="59398" name="AutoShape 7"/>
          <p:cNvSpPr>
            <a:spLocks noChangeArrowheads="1"/>
          </p:cNvSpPr>
          <p:nvPr/>
        </p:nvSpPr>
        <p:spPr bwMode="auto">
          <a:xfrm>
            <a:off x="8458201" y="1447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2</a:t>
            </a:r>
          </a:p>
        </p:txBody>
      </p:sp>
      <p:sp>
        <p:nvSpPr>
          <p:cNvPr id="59399" name="AutoShape 8"/>
          <p:cNvSpPr>
            <a:spLocks noChangeArrowheads="1"/>
          </p:cNvSpPr>
          <p:nvPr/>
        </p:nvSpPr>
        <p:spPr bwMode="auto">
          <a:xfrm>
            <a:off x="2438400" y="914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0" name="AutoShape 9"/>
          <p:cNvSpPr>
            <a:spLocks noChangeArrowheads="1"/>
          </p:cNvSpPr>
          <p:nvPr/>
        </p:nvSpPr>
        <p:spPr bwMode="auto">
          <a:xfrm>
            <a:off x="9525000" y="2057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1" name="AutoShape 10"/>
          <p:cNvSpPr>
            <a:spLocks noChangeArrowheads="1"/>
          </p:cNvSpPr>
          <p:nvPr/>
        </p:nvSpPr>
        <p:spPr bwMode="auto">
          <a:xfrm>
            <a:off x="8001000" y="48006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2" name="AutoShape 11"/>
          <p:cNvSpPr>
            <a:spLocks noChangeArrowheads="1"/>
          </p:cNvSpPr>
          <p:nvPr/>
        </p:nvSpPr>
        <p:spPr bwMode="auto">
          <a:xfrm>
            <a:off x="3657600" y="3962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3" name="AutoShape 12"/>
          <p:cNvSpPr>
            <a:spLocks noChangeArrowheads="1"/>
          </p:cNvSpPr>
          <p:nvPr/>
        </p:nvSpPr>
        <p:spPr bwMode="auto">
          <a:xfrm>
            <a:off x="2362200" y="17526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4" name="AutoShape 13"/>
          <p:cNvSpPr>
            <a:spLocks noChangeArrowheads="1"/>
          </p:cNvSpPr>
          <p:nvPr/>
        </p:nvSpPr>
        <p:spPr bwMode="auto">
          <a:xfrm>
            <a:off x="9296400" y="38862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5" name="AutoShape 14"/>
          <p:cNvSpPr>
            <a:spLocks noChangeArrowheads="1"/>
          </p:cNvSpPr>
          <p:nvPr/>
        </p:nvSpPr>
        <p:spPr bwMode="auto">
          <a:xfrm>
            <a:off x="8153400" y="20574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6" name="AutoShape 15"/>
          <p:cNvSpPr>
            <a:spLocks noChangeArrowheads="1"/>
          </p:cNvSpPr>
          <p:nvPr/>
        </p:nvSpPr>
        <p:spPr bwMode="auto">
          <a:xfrm>
            <a:off x="2209800" y="4876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7" name="AutoShape 16"/>
          <p:cNvSpPr>
            <a:spLocks noChangeArrowheads="1"/>
          </p:cNvSpPr>
          <p:nvPr/>
        </p:nvSpPr>
        <p:spPr bwMode="auto">
          <a:xfrm flipH="1">
            <a:off x="3733800" y="9906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8" name="AutoShape 17"/>
          <p:cNvSpPr>
            <a:spLocks noChangeArrowheads="1"/>
          </p:cNvSpPr>
          <p:nvPr/>
        </p:nvSpPr>
        <p:spPr bwMode="auto">
          <a:xfrm flipH="1">
            <a:off x="3733800" y="4953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09" name="AutoShape 18"/>
          <p:cNvSpPr>
            <a:spLocks noChangeArrowheads="1"/>
          </p:cNvSpPr>
          <p:nvPr/>
        </p:nvSpPr>
        <p:spPr bwMode="auto">
          <a:xfrm flipH="1">
            <a:off x="8001000" y="39624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0" name="AutoShape 19"/>
          <p:cNvSpPr>
            <a:spLocks noChangeArrowheads="1"/>
          </p:cNvSpPr>
          <p:nvPr/>
        </p:nvSpPr>
        <p:spPr bwMode="auto">
          <a:xfrm flipH="1">
            <a:off x="8153400" y="9144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1" name="AutoShape 20"/>
          <p:cNvSpPr>
            <a:spLocks noChangeArrowheads="1"/>
          </p:cNvSpPr>
          <p:nvPr/>
        </p:nvSpPr>
        <p:spPr bwMode="auto">
          <a:xfrm>
            <a:off x="3048000" y="23622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2" name="AutoShape 21"/>
          <p:cNvSpPr>
            <a:spLocks noChangeArrowheads="1"/>
          </p:cNvSpPr>
          <p:nvPr/>
        </p:nvSpPr>
        <p:spPr bwMode="auto">
          <a:xfrm>
            <a:off x="9525000" y="10668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3" name="AutoShape 22"/>
          <p:cNvSpPr>
            <a:spLocks noChangeArrowheads="1"/>
          </p:cNvSpPr>
          <p:nvPr/>
        </p:nvSpPr>
        <p:spPr bwMode="auto">
          <a:xfrm>
            <a:off x="9525000" y="4800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4" name="AutoShape 23"/>
          <p:cNvSpPr>
            <a:spLocks noChangeArrowheads="1"/>
          </p:cNvSpPr>
          <p:nvPr/>
        </p:nvSpPr>
        <p:spPr bwMode="auto">
          <a:xfrm>
            <a:off x="2819400" y="5181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5" name="Text Box 24"/>
          <p:cNvSpPr txBox="1">
            <a:spLocks noChangeArrowheads="1"/>
          </p:cNvSpPr>
          <p:nvPr/>
        </p:nvSpPr>
        <p:spPr bwMode="auto">
          <a:xfrm>
            <a:off x="3733800" y="5610225"/>
            <a:ext cx="5029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6" name="Text Box 25"/>
          <p:cNvSpPr txBox="1">
            <a:spLocks noChangeArrowheads="1"/>
          </p:cNvSpPr>
          <p:nvPr/>
        </p:nvSpPr>
        <p:spPr bwMode="auto">
          <a:xfrm>
            <a:off x="4860926" y="5591175"/>
            <a:ext cx="2397125" cy="579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r>
              <a:rPr lang="en-US" altLang="x-none" sz="3200" b="1" i="1">
                <a:solidFill>
                  <a:srgbClr val="000000"/>
                </a:solidFill>
              </a:rPr>
              <a:t>Rotation #1</a:t>
            </a:r>
          </a:p>
        </p:txBody>
      </p:sp>
      <p:sp>
        <p:nvSpPr>
          <p:cNvPr id="59417" name="AutoShape 26"/>
          <p:cNvSpPr>
            <a:spLocks noChangeArrowheads="1"/>
          </p:cNvSpPr>
          <p:nvPr/>
        </p:nvSpPr>
        <p:spPr bwMode="auto">
          <a:xfrm>
            <a:off x="5029200" y="36576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8" name="AutoShape 27"/>
          <p:cNvSpPr>
            <a:spLocks noChangeArrowheads="1"/>
          </p:cNvSpPr>
          <p:nvPr/>
        </p:nvSpPr>
        <p:spPr bwMode="auto">
          <a:xfrm>
            <a:off x="6096000" y="36576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19" name="AutoShape 28"/>
          <p:cNvSpPr>
            <a:spLocks noChangeArrowheads="1"/>
          </p:cNvSpPr>
          <p:nvPr/>
        </p:nvSpPr>
        <p:spPr bwMode="auto">
          <a:xfrm>
            <a:off x="4267200" y="27432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59420" name="AutoShape 29"/>
          <p:cNvSpPr>
            <a:spLocks noChangeArrowheads="1"/>
          </p:cNvSpPr>
          <p:nvPr/>
        </p:nvSpPr>
        <p:spPr bwMode="auto">
          <a:xfrm>
            <a:off x="7239000" y="28194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Tree>
    <p:extLst>
      <p:ext uri="{BB962C8B-B14F-4D97-AF65-F5344CB8AC3E}">
        <p14:creationId xmlns:p14="http://schemas.microsoft.com/office/powerpoint/2010/main" val="37879582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5029200" y="2667000"/>
            <a:ext cx="2133600" cy="9144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sz="2000" dirty="0">
                <a:solidFill>
                  <a:srgbClr val="000000"/>
                </a:solidFill>
              </a:rPr>
              <a:t>Teacher-directed </a:t>
            </a:r>
          </a:p>
          <a:p>
            <a:pPr algn="ctr" eaLnBrk="0" fontAlgn="base" hangingPunct="0">
              <a:spcBef>
                <a:spcPct val="0"/>
              </a:spcBef>
              <a:spcAft>
                <a:spcPct val="0"/>
              </a:spcAft>
              <a:defRPr/>
            </a:pPr>
            <a:r>
              <a:rPr lang="en-US" altLang="x-none" sz="2000" dirty="0">
                <a:solidFill>
                  <a:srgbClr val="000000"/>
                </a:solidFill>
              </a:rPr>
              <a:t>instruction</a:t>
            </a:r>
          </a:p>
        </p:txBody>
      </p:sp>
      <p:pic>
        <p:nvPicPr>
          <p:cNvPr id="61442"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0200" y="1524000"/>
            <a:ext cx="14287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AutoShape 4"/>
          <p:cNvSpPr>
            <a:spLocks noChangeArrowheads="1"/>
          </p:cNvSpPr>
          <p:nvPr/>
        </p:nvSpPr>
        <p:spPr bwMode="auto">
          <a:xfrm>
            <a:off x="2819401" y="13716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1</a:t>
            </a:r>
          </a:p>
        </p:txBody>
      </p:sp>
      <p:sp>
        <p:nvSpPr>
          <p:cNvPr id="61444" name="AutoShape 5"/>
          <p:cNvSpPr>
            <a:spLocks noChangeArrowheads="1"/>
          </p:cNvSpPr>
          <p:nvPr/>
        </p:nvSpPr>
        <p:spPr bwMode="auto">
          <a:xfrm>
            <a:off x="2667001" y="4114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3</a:t>
            </a:r>
          </a:p>
        </p:txBody>
      </p:sp>
      <p:sp>
        <p:nvSpPr>
          <p:cNvPr id="61445" name="AutoShape 6"/>
          <p:cNvSpPr>
            <a:spLocks noChangeArrowheads="1"/>
          </p:cNvSpPr>
          <p:nvPr/>
        </p:nvSpPr>
        <p:spPr bwMode="auto">
          <a:xfrm>
            <a:off x="8458201" y="41910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4</a:t>
            </a:r>
          </a:p>
        </p:txBody>
      </p:sp>
      <p:sp>
        <p:nvSpPr>
          <p:cNvPr id="61446" name="AutoShape 7"/>
          <p:cNvSpPr>
            <a:spLocks noChangeArrowheads="1"/>
          </p:cNvSpPr>
          <p:nvPr/>
        </p:nvSpPr>
        <p:spPr bwMode="auto">
          <a:xfrm>
            <a:off x="8458201" y="1447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2</a:t>
            </a:r>
          </a:p>
        </p:txBody>
      </p:sp>
      <p:sp>
        <p:nvSpPr>
          <p:cNvPr id="61447" name="AutoShape 8"/>
          <p:cNvSpPr>
            <a:spLocks noChangeArrowheads="1"/>
          </p:cNvSpPr>
          <p:nvPr/>
        </p:nvSpPr>
        <p:spPr bwMode="auto">
          <a:xfrm>
            <a:off x="2438400" y="914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48" name="AutoShape 9"/>
          <p:cNvSpPr>
            <a:spLocks noChangeArrowheads="1"/>
          </p:cNvSpPr>
          <p:nvPr/>
        </p:nvSpPr>
        <p:spPr bwMode="auto">
          <a:xfrm>
            <a:off x="9525000" y="2057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49" name="AutoShape 10"/>
          <p:cNvSpPr>
            <a:spLocks noChangeArrowheads="1"/>
          </p:cNvSpPr>
          <p:nvPr/>
        </p:nvSpPr>
        <p:spPr bwMode="auto">
          <a:xfrm>
            <a:off x="8001000" y="48006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0" name="AutoShape 11"/>
          <p:cNvSpPr>
            <a:spLocks noChangeArrowheads="1"/>
          </p:cNvSpPr>
          <p:nvPr/>
        </p:nvSpPr>
        <p:spPr bwMode="auto">
          <a:xfrm>
            <a:off x="3657600" y="3962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1" name="AutoShape 12"/>
          <p:cNvSpPr>
            <a:spLocks noChangeArrowheads="1"/>
          </p:cNvSpPr>
          <p:nvPr/>
        </p:nvSpPr>
        <p:spPr bwMode="auto">
          <a:xfrm>
            <a:off x="2362200" y="17526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2" name="AutoShape 13"/>
          <p:cNvSpPr>
            <a:spLocks noChangeArrowheads="1"/>
          </p:cNvSpPr>
          <p:nvPr/>
        </p:nvSpPr>
        <p:spPr bwMode="auto">
          <a:xfrm>
            <a:off x="9296400" y="38862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3" name="AutoShape 14"/>
          <p:cNvSpPr>
            <a:spLocks noChangeArrowheads="1"/>
          </p:cNvSpPr>
          <p:nvPr/>
        </p:nvSpPr>
        <p:spPr bwMode="auto">
          <a:xfrm>
            <a:off x="8153400" y="20574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4" name="AutoShape 15"/>
          <p:cNvSpPr>
            <a:spLocks noChangeArrowheads="1"/>
          </p:cNvSpPr>
          <p:nvPr/>
        </p:nvSpPr>
        <p:spPr bwMode="auto">
          <a:xfrm>
            <a:off x="2209800" y="4876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5" name="AutoShape 16"/>
          <p:cNvSpPr>
            <a:spLocks noChangeArrowheads="1"/>
          </p:cNvSpPr>
          <p:nvPr/>
        </p:nvSpPr>
        <p:spPr bwMode="auto">
          <a:xfrm flipH="1">
            <a:off x="4267200" y="28956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6" name="AutoShape 17"/>
          <p:cNvSpPr>
            <a:spLocks noChangeArrowheads="1"/>
          </p:cNvSpPr>
          <p:nvPr/>
        </p:nvSpPr>
        <p:spPr bwMode="auto">
          <a:xfrm flipH="1">
            <a:off x="4953000" y="37338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7" name="AutoShape 18"/>
          <p:cNvSpPr>
            <a:spLocks noChangeArrowheads="1"/>
          </p:cNvSpPr>
          <p:nvPr/>
        </p:nvSpPr>
        <p:spPr bwMode="auto">
          <a:xfrm flipH="1">
            <a:off x="6400800" y="37338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8" name="AutoShape 19"/>
          <p:cNvSpPr>
            <a:spLocks noChangeArrowheads="1"/>
          </p:cNvSpPr>
          <p:nvPr/>
        </p:nvSpPr>
        <p:spPr bwMode="auto">
          <a:xfrm flipH="1">
            <a:off x="7315200" y="29718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59" name="AutoShape 20"/>
          <p:cNvSpPr>
            <a:spLocks noChangeArrowheads="1"/>
          </p:cNvSpPr>
          <p:nvPr/>
        </p:nvSpPr>
        <p:spPr bwMode="auto">
          <a:xfrm>
            <a:off x="3048000" y="23622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0" name="AutoShape 21"/>
          <p:cNvSpPr>
            <a:spLocks noChangeArrowheads="1"/>
          </p:cNvSpPr>
          <p:nvPr/>
        </p:nvSpPr>
        <p:spPr bwMode="auto">
          <a:xfrm>
            <a:off x="9525000" y="10668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1" name="AutoShape 22"/>
          <p:cNvSpPr>
            <a:spLocks noChangeArrowheads="1"/>
          </p:cNvSpPr>
          <p:nvPr/>
        </p:nvSpPr>
        <p:spPr bwMode="auto">
          <a:xfrm>
            <a:off x="9525000" y="4800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2" name="AutoShape 23"/>
          <p:cNvSpPr>
            <a:spLocks noChangeArrowheads="1"/>
          </p:cNvSpPr>
          <p:nvPr/>
        </p:nvSpPr>
        <p:spPr bwMode="auto">
          <a:xfrm>
            <a:off x="2819400" y="5181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3" name="Text Box 24"/>
          <p:cNvSpPr txBox="1">
            <a:spLocks noChangeArrowheads="1"/>
          </p:cNvSpPr>
          <p:nvPr/>
        </p:nvSpPr>
        <p:spPr bwMode="auto">
          <a:xfrm>
            <a:off x="3733800" y="5610225"/>
            <a:ext cx="5029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4" name="Text Box 25"/>
          <p:cNvSpPr txBox="1">
            <a:spLocks noChangeArrowheads="1"/>
          </p:cNvSpPr>
          <p:nvPr/>
        </p:nvSpPr>
        <p:spPr bwMode="auto">
          <a:xfrm>
            <a:off x="4860926" y="5591175"/>
            <a:ext cx="2397125" cy="579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r>
              <a:rPr lang="en-US" altLang="x-none" sz="3200" b="1" i="1">
                <a:solidFill>
                  <a:srgbClr val="000000"/>
                </a:solidFill>
              </a:rPr>
              <a:t>Rotation #2</a:t>
            </a:r>
          </a:p>
        </p:txBody>
      </p:sp>
      <p:sp>
        <p:nvSpPr>
          <p:cNvPr id="61465" name="AutoShape 26"/>
          <p:cNvSpPr>
            <a:spLocks noChangeArrowheads="1"/>
          </p:cNvSpPr>
          <p:nvPr/>
        </p:nvSpPr>
        <p:spPr bwMode="auto">
          <a:xfrm>
            <a:off x="2057400" y="38100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6" name="AutoShape 27"/>
          <p:cNvSpPr>
            <a:spLocks noChangeArrowheads="1"/>
          </p:cNvSpPr>
          <p:nvPr/>
        </p:nvSpPr>
        <p:spPr bwMode="auto">
          <a:xfrm>
            <a:off x="8686800" y="51816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7" name="AutoShape 28"/>
          <p:cNvSpPr>
            <a:spLocks noChangeArrowheads="1"/>
          </p:cNvSpPr>
          <p:nvPr/>
        </p:nvSpPr>
        <p:spPr bwMode="auto">
          <a:xfrm>
            <a:off x="3733800" y="8382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1468" name="AutoShape 29"/>
          <p:cNvSpPr>
            <a:spLocks noChangeArrowheads="1"/>
          </p:cNvSpPr>
          <p:nvPr/>
        </p:nvSpPr>
        <p:spPr bwMode="auto">
          <a:xfrm>
            <a:off x="8229600" y="7620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Tree>
    <p:extLst>
      <p:ext uri="{BB962C8B-B14F-4D97-AF65-F5344CB8AC3E}">
        <p14:creationId xmlns:p14="http://schemas.microsoft.com/office/powerpoint/2010/main" val="38437346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ChangeArrowheads="1"/>
          </p:cNvSpPr>
          <p:nvPr/>
        </p:nvSpPr>
        <p:spPr bwMode="auto">
          <a:xfrm>
            <a:off x="5029200" y="2667000"/>
            <a:ext cx="2133600" cy="9144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sz="2000" dirty="0">
                <a:solidFill>
                  <a:srgbClr val="000000"/>
                </a:solidFill>
              </a:rPr>
              <a:t>Teacher-directed </a:t>
            </a:r>
          </a:p>
          <a:p>
            <a:pPr algn="ctr" eaLnBrk="0" fontAlgn="base" hangingPunct="0">
              <a:spcBef>
                <a:spcPct val="0"/>
              </a:spcBef>
              <a:spcAft>
                <a:spcPct val="0"/>
              </a:spcAft>
              <a:defRPr/>
            </a:pPr>
            <a:r>
              <a:rPr lang="en-US" altLang="x-none" sz="2000" dirty="0">
                <a:solidFill>
                  <a:srgbClr val="000000"/>
                </a:solidFill>
              </a:rPr>
              <a:t>instruction</a:t>
            </a:r>
          </a:p>
        </p:txBody>
      </p:sp>
      <p:pic>
        <p:nvPicPr>
          <p:cNvPr id="63490"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0200" y="1524000"/>
            <a:ext cx="14287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AutoShape 4"/>
          <p:cNvSpPr>
            <a:spLocks noChangeArrowheads="1"/>
          </p:cNvSpPr>
          <p:nvPr/>
        </p:nvSpPr>
        <p:spPr bwMode="auto">
          <a:xfrm>
            <a:off x="2819401" y="13716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1</a:t>
            </a:r>
          </a:p>
        </p:txBody>
      </p:sp>
      <p:sp>
        <p:nvSpPr>
          <p:cNvPr id="63492" name="AutoShape 5"/>
          <p:cNvSpPr>
            <a:spLocks noChangeArrowheads="1"/>
          </p:cNvSpPr>
          <p:nvPr/>
        </p:nvSpPr>
        <p:spPr bwMode="auto">
          <a:xfrm>
            <a:off x="2667001" y="4114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3</a:t>
            </a:r>
          </a:p>
        </p:txBody>
      </p:sp>
      <p:sp>
        <p:nvSpPr>
          <p:cNvPr id="63493" name="AutoShape 6"/>
          <p:cNvSpPr>
            <a:spLocks noChangeArrowheads="1"/>
          </p:cNvSpPr>
          <p:nvPr/>
        </p:nvSpPr>
        <p:spPr bwMode="auto">
          <a:xfrm>
            <a:off x="8458201" y="41910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4</a:t>
            </a:r>
          </a:p>
        </p:txBody>
      </p:sp>
      <p:sp>
        <p:nvSpPr>
          <p:cNvPr id="63494" name="AutoShape 7"/>
          <p:cNvSpPr>
            <a:spLocks noChangeArrowheads="1"/>
          </p:cNvSpPr>
          <p:nvPr/>
        </p:nvSpPr>
        <p:spPr bwMode="auto">
          <a:xfrm>
            <a:off x="8458201" y="1447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2</a:t>
            </a:r>
          </a:p>
        </p:txBody>
      </p:sp>
      <p:sp>
        <p:nvSpPr>
          <p:cNvPr id="63495" name="AutoShape 8"/>
          <p:cNvSpPr>
            <a:spLocks noChangeArrowheads="1"/>
          </p:cNvSpPr>
          <p:nvPr/>
        </p:nvSpPr>
        <p:spPr bwMode="auto">
          <a:xfrm>
            <a:off x="2438400" y="914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496" name="AutoShape 9"/>
          <p:cNvSpPr>
            <a:spLocks noChangeArrowheads="1"/>
          </p:cNvSpPr>
          <p:nvPr/>
        </p:nvSpPr>
        <p:spPr bwMode="auto">
          <a:xfrm>
            <a:off x="9525000" y="2057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497" name="AutoShape 10"/>
          <p:cNvSpPr>
            <a:spLocks noChangeArrowheads="1"/>
          </p:cNvSpPr>
          <p:nvPr/>
        </p:nvSpPr>
        <p:spPr bwMode="auto">
          <a:xfrm>
            <a:off x="8001000" y="48006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498" name="AutoShape 11"/>
          <p:cNvSpPr>
            <a:spLocks noChangeArrowheads="1"/>
          </p:cNvSpPr>
          <p:nvPr/>
        </p:nvSpPr>
        <p:spPr bwMode="auto">
          <a:xfrm>
            <a:off x="3657600" y="3962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499" name="AutoShape 12"/>
          <p:cNvSpPr>
            <a:spLocks noChangeArrowheads="1"/>
          </p:cNvSpPr>
          <p:nvPr/>
        </p:nvSpPr>
        <p:spPr bwMode="auto">
          <a:xfrm>
            <a:off x="4572000" y="2971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0" name="AutoShape 13"/>
          <p:cNvSpPr>
            <a:spLocks noChangeArrowheads="1"/>
          </p:cNvSpPr>
          <p:nvPr/>
        </p:nvSpPr>
        <p:spPr bwMode="auto">
          <a:xfrm>
            <a:off x="6553200" y="3733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1" name="AutoShape 14"/>
          <p:cNvSpPr>
            <a:spLocks noChangeArrowheads="1"/>
          </p:cNvSpPr>
          <p:nvPr/>
        </p:nvSpPr>
        <p:spPr bwMode="auto">
          <a:xfrm>
            <a:off x="7239000" y="2971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2" name="AutoShape 15"/>
          <p:cNvSpPr>
            <a:spLocks noChangeArrowheads="1"/>
          </p:cNvSpPr>
          <p:nvPr/>
        </p:nvSpPr>
        <p:spPr bwMode="auto">
          <a:xfrm>
            <a:off x="5105400" y="3733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3" name="AutoShape 16"/>
          <p:cNvSpPr>
            <a:spLocks noChangeArrowheads="1"/>
          </p:cNvSpPr>
          <p:nvPr/>
        </p:nvSpPr>
        <p:spPr bwMode="auto">
          <a:xfrm flipH="1">
            <a:off x="2133600" y="1905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4" name="AutoShape 17"/>
          <p:cNvSpPr>
            <a:spLocks noChangeArrowheads="1"/>
          </p:cNvSpPr>
          <p:nvPr/>
        </p:nvSpPr>
        <p:spPr bwMode="auto">
          <a:xfrm flipH="1">
            <a:off x="1981200" y="48006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5" name="AutoShape 18"/>
          <p:cNvSpPr>
            <a:spLocks noChangeArrowheads="1"/>
          </p:cNvSpPr>
          <p:nvPr/>
        </p:nvSpPr>
        <p:spPr bwMode="auto">
          <a:xfrm flipH="1">
            <a:off x="9525000" y="3810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6" name="AutoShape 19"/>
          <p:cNvSpPr>
            <a:spLocks noChangeArrowheads="1"/>
          </p:cNvSpPr>
          <p:nvPr/>
        </p:nvSpPr>
        <p:spPr bwMode="auto">
          <a:xfrm flipH="1">
            <a:off x="7772400" y="1905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7" name="AutoShape 20"/>
          <p:cNvSpPr>
            <a:spLocks noChangeArrowheads="1"/>
          </p:cNvSpPr>
          <p:nvPr/>
        </p:nvSpPr>
        <p:spPr bwMode="auto">
          <a:xfrm>
            <a:off x="3048000" y="23622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8" name="AutoShape 21"/>
          <p:cNvSpPr>
            <a:spLocks noChangeArrowheads="1"/>
          </p:cNvSpPr>
          <p:nvPr/>
        </p:nvSpPr>
        <p:spPr bwMode="auto">
          <a:xfrm>
            <a:off x="9525000" y="10668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09" name="AutoShape 22"/>
          <p:cNvSpPr>
            <a:spLocks noChangeArrowheads="1"/>
          </p:cNvSpPr>
          <p:nvPr/>
        </p:nvSpPr>
        <p:spPr bwMode="auto">
          <a:xfrm>
            <a:off x="9525000" y="4800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10" name="AutoShape 23"/>
          <p:cNvSpPr>
            <a:spLocks noChangeArrowheads="1"/>
          </p:cNvSpPr>
          <p:nvPr/>
        </p:nvSpPr>
        <p:spPr bwMode="auto">
          <a:xfrm>
            <a:off x="2819400" y="5181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11" name="Text Box 24"/>
          <p:cNvSpPr txBox="1">
            <a:spLocks noChangeArrowheads="1"/>
          </p:cNvSpPr>
          <p:nvPr/>
        </p:nvSpPr>
        <p:spPr bwMode="auto">
          <a:xfrm>
            <a:off x="3733800" y="5610225"/>
            <a:ext cx="5029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12" name="Text Box 25"/>
          <p:cNvSpPr txBox="1">
            <a:spLocks noChangeArrowheads="1"/>
          </p:cNvSpPr>
          <p:nvPr/>
        </p:nvSpPr>
        <p:spPr bwMode="auto">
          <a:xfrm>
            <a:off x="4860926" y="5591175"/>
            <a:ext cx="2397125" cy="579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r>
              <a:rPr lang="en-US" altLang="x-none" sz="3200" b="1" i="1">
                <a:solidFill>
                  <a:srgbClr val="000000"/>
                </a:solidFill>
              </a:rPr>
              <a:t>Rotation #3</a:t>
            </a:r>
          </a:p>
        </p:txBody>
      </p:sp>
      <p:sp>
        <p:nvSpPr>
          <p:cNvPr id="63513" name="AutoShape 26"/>
          <p:cNvSpPr>
            <a:spLocks noChangeArrowheads="1"/>
          </p:cNvSpPr>
          <p:nvPr/>
        </p:nvSpPr>
        <p:spPr bwMode="auto">
          <a:xfrm>
            <a:off x="2057400" y="38100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14" name="AutoShape 27"/>
          <p:cNvSpPr>
            <a:spLocks noChangeArrowheads="1"/>
          </p:cNvSpPr>
          <p:nvPr/>
        </p:nvSpPr>
        <p:spPr bwMode="auto">
          <a:xfrm>
            <a:off x="8686800" y="51816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15" name="AutoShape 28"/>
          <p:cNvSpPr>
            <a:spLocks noChangeArrowheads="1"/>
          </p:cNvSpPr>
          <p:nvPr/>
        </p:nvSpPr>
        <p:spPr bwMode="auto">
          <a:xfrm>
            <a:off x="3733800" y="8382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3516" name="AutoShape 29"/>
          <p:cNvSpPr>
            <a:spLocks noChangeArrowheads="1"/>
          </p:cNvSpPr>
          <p:nvPr/>
        </p:nvSpPr>
        <p:spPr bwMode="auto">
          <a:xfrm>
            <a:off x="8229600" y="7620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Tree>
    <p:extLst>
      <p:ext uri="{BB962C8B-B14F-4D97-AF65-F5344CB8AC3E}">
        <p14:creationId xmlns:p14="http://schemas.microsoft.com/office/powerpoint/2010/main" val="8220924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ChangeArrowheads="1"/>
          </p:cNvSpPr>
          <p:nvPr/>
        </p:nvSpPr>
        <p:spPr bwMode="auto">
          <a:xfrm>
            <a:off x="5029200" y="2667000"/>
            <a:ext cx="2133600" cy="9144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sz="2000" dirty="0">
                <a:solidFill>
                  <a:srgbClr val="000000"/>
                </a:solidFill>
              </a:rPr>
              <a:t>Teacher-directed </a:t>
            </a:r>
          </a:p>
          <a:p>
            <a:pPr algn="ctr" eaLnBrk="0" fontAlgn="base" hangingPunct="0">
              <a:spcBef>
                <a:spcPct val="0"/>
              </a:spcBef>
              <a:spcAft>
                <a:spcPct val="0"/>
              </a:spcAft>
              <a:defRPr/>
            </a:pPr>
            <a:r>
              <a:rPr lang="en-US" altLang="x-none" sz="2000" dirty="0">
                <a:solidFill>
                  <a:srgbClr val="000000"/>
                </a:solidFill>
              </a:rPr>
              <a:t>instruction</a:t>
            </a:r>
          </a:p>
        </p:txBody>
      </p:sp>
      <p:pic>
        <p:nvPicPr>
          <p:cNvPr id="65538"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0200" y="1524000"/>
            <a:ext cx="14287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AutoShape 4"/>
          <p:cNvSpPr>
            <a:spLocks noChangeArrowheads="1"/>
          </p:cNvSpPr>
          <p:nvPr/>
        </p:nvSpPr>
        <p:spPr bwMode="auto">
          <a:xfrm>
            <a:off x="2819401" y="13716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1</a:t>
            </a:r>
          </a:p>
        </p:txBody>
      </p:sp>
      <p:sp>
        <p:nvSpPr>
          <p:cNvPr id="65540" name="AutoShape 5"/>
          <p:cNvSpPr>
            <a:spLocks noChangeArrowheads="1"/>
          </p:cNvSpPr>
          <p:nvPr/>
        </p:nvSpPr>
        <p:spPr bwMode="auto">
          <a:xfrm>
            <a:off x="2667001" y="4114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3</a:t>
            </a:r>
          </a:p>
        </p:txBody>
      </p:sp>
      <p:sp>
        <p:nvSpPr>
          <p:cNvPr id="65541" name="AutoShape 6"/>
          <p:cNvSpPr>
            <a:spLocks noChangeArrowheads="1"/>
          </p:cNvSpPr>
          <p:nvPr/>
        </p:nvSpPr>
        <p:spPr bwMode="auto">
          <a:xfrm>
            <a:off x="8458201" y="41910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4</a:t>
            </a:r>
          </a:p>
        </p:txBody>
      </p:sp>
      <p:sp>
        <p:nvSpPr>
          <p:cNvPr id="65542" name="AutoShape 7"/>
          <p:cNvSpPr>
            <a:spLocks noChangeArrowheads="1"/>
          </p:cNvSpPr>
          <p:nvPr/>
        </p:nvSpPr>
        <p:spPr bwMode="auto">
          <a:xfrm>
            <a:off x="8458201" y="1447800"/>
            <a:ext cx="1057275" cy="914400"/>
          </a:xfrm>
          <a:prstGeom prst="hexagon">
            <a:avLst>
              <a:gd name="adj" fmla="val 28906"/>
              <a:gd name="vf" fmla="val 115470"/>
            </a:avLst>
          </a:prstGeom>
          <a:solidFill>
            <a:srgbClr val="9A5A51"/>
          </a:solidFill>
          <a:ln w="9525">
            <a:solidFill>
              <a:schemeClr val="tx1"/>
            </a:solidFill>
            <a:miter lim="800000"/>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0" fontAlgn="base" hangingPunct="0">
              <a:spcBef>
                <a:spcPct val="0"/>
              </a:spcBef>
              <a:spcAft>
                <a:spcPct val="0"/>
              </a:spcAft>
              <a:defRPr/>
            </a:pPr>
            <a:r>
              <a:rPr lang="en-US" altLang="x-none" b="1">
                <a:solidFill>
                  <a:srgbClr val="000000"/>
                </a:solidFill>
              </a:rPr>
              <a:t>2</a:t>
            </a:r>
          </a:p>
        </p:txBody>
      </p:sp>
      <p:sp>
        <p:nvSpPr>
          <p:cNvPr id="65543" name="AutoShape 8"/>
          <p:cNvSpPr>
            <a:spLocks noChangeArrowheads="1"/>
          </p:cNvSpPr>
          <p:nvPr/>
        </p:nvSpPr>
        <p:spPr bwMode="auto">
          <a:xfrm>
            <a:off x="2438400" y="914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44" name="AutoShape 9"/>
          <p:cNvSpPr>
            <a:spLocks noChangeArrowheads="1"/>
          </p:cNvSpPr>
          <p:nvPr/>
        </p:nvSpPr>
        <p:spPr bwMode="auto">
          <a:xfrm>
            <a:off x="9525000" y="2057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45" name="AutoShape 10"/>
          <p:cNvSpPr>
            <a:spLocks noChangeArrowheads="1"/>
          </p:cNvSpPr>
          <p:nvPr/>
        </p:nvSpPr>
        <p:spPr bwMode="auto">
          <a:xfrm>
            <a:off x="8001000" y="48006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46" name="AutoShape 11"/>
          <p:cNvSpPr>
            <a:spLocks noChangeArrowheads="1"/>
          </p:cNvSpPr>
          <p:nvPr/>
        </p:nvSpPr>
        <p:spPr bwMode="auto">
          <a:xfrm>
            <a:off x="3657600" y="3962400"/>
            <a:ext cx="457200" cy="533400"/>
          </a:xfrm>
          <a:prstGeom prst="smileyFace">
            <a:avLst>
              <a:gd name="adj" fmla="val 4653"/>
            </a:avLst>
          </a:prstGeom>
          <a:solidFill>
            <a:schemeClr val="fo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47" name="AutoShape 12"/>
          <p:cNvSpPr>
            <a:spLocks noChangeArrowheads="1"/>
          </p:cNvSpPr>
          <p:nvPr/>
        </p:nvSpPr>
        <p:spPr bwMode="auto">
          <a:xfrm>
            <a:off x="3124200" y="24384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48" name="AutoShape 13"/>
          <p:cNvSpPr>
            <a:spLocks noChangeArrowheads="1"/>
          </p:cNvSpPr>
          <p:nvPr/>
        </p:nvSpPr>
        <p:spPr bwMode="auto">
          <a:xfrm>
            <a:off x="8153400" y="39624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49" name="AutoShape 14"/>
          <p:cNvSpPr>
            <a:spLocks noChangeArrowheads="1"/>
          </p:cNvSpPr>
          <p:nvPr/>
        </p:nvSpPr>
        <p:spPr bwMode="auto">
          <a:xfrm>
            <a:off x="9525000" y="13716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0" name="AutoShape 15"/>
          <p:cNvSpPr>
            <a:spLocks noChangeArrowheads="1"/>
          </p:cNvSpPr>
          <p:nvPr/>
        </p:nvSpPr>
        <p:spPr bwMode="auto">
          <a:xfrm>
            <a:off x="3581400" y="4876800"/>
            <a:ext cx="381000" cy="381000"/>
          </a:xfrm>
          <a:prstGeom prst="smileyFace">
            <a:avLst>
              <a:gd name="adj" fmla="val 4653"/>
            </a:avLst>
          </a:prstGeom>
          <a:solidFill>
            <a:srgbClr val="E8DE38"/>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1" name="AutoShape 16"/>
          <p:cNvSpPr>
            <a:spLocks noChangeArrowheads="1"/>
          </p:cNvSpPr>
          <p:nvPr/>
        </p:nvSpPr>
        <p:spPr bwMode="auto">
          <a:xfrm flipH="1">
            <a:off x="2133600" y="1905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2" name="AutoShape 17"/>
          <p:cNvSpPr>
            <a:spLocks noChangeArrowheads="1"/>
          </p:cNvSpPr>
          <p:nvPr/>
        </p:nvSpPr>
        <p:spPr bwMode="auto">
          <a:xfrm flipH="1">
            <a:off x="1981200" y="48006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3" name="AutoShape 18"/>
          <p:cNvSpPr>
            <a:spLocks noChangeArrowheads="1"/>
          </p:cNvSpPr>
          <p:nvPr/>
        </p:nvSpPr>
        <p:spPr bwMode="auto">
          <a:xfrm flipH="1">
            <a:off x="9525000" y="3810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4" name="AutoShape 19"/>
          <p:cNvSpPr>
            <a:spLocks noChangeArrowheads="1"/>
          </p:cNvSpPr>
          <p:nvPr/>
        </p:nvSpPr>
        <p:spPr bwMode="auto">
          <a:xfrm flipH="1">
            <a:off x="7772400" y="1905000"/>
            <a:ext cx="609600" cy="457200"/>
          </a:xfrm>
          <a:prstGeom prst="smileyFace">
            <a:avLst>
              <a:gd name="adj" fmla="val 4653"/>
            </a:avLst>
          </a:prstGeom>
          <a:solidFill>
            <a:srgbClr val="E35ABF"/>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5" name="AutoShape 20"/>
          <p:cNvSpPr>
            <a:spLocks noChangeArrowheads="1"/>
          </p:cNvSpPr>
          <p:nvPr/>
        </p:nvSpPr>
        <p:spPr bwMode="auto">
          <a:xfrm>
            <a:off x="4419600" y="2895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6" name="AutoShape 21"/>
          <p:cNvSpPr>
            <a:spLocks noChangeArrowheads="1"/>
          </p:cNvSpPr>
          <p:nvPr/>
        </p:nvSpPr>
        <p:spPr bwMode="auto">
          <a:xfrm>
            <a:off x="7239000" y="2895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7" name="AutoShape 22"/>
          <p:cNvSpPr>
            <a:spLocks noChangeArrowheads="1"/>
          </p:cNvSpPr>
          <p:nvPr/>
        </p:nvSpPr>
        <p:spPr bwMode="auto">
          <a:xfrm>
            <a:off x="6400800" y="3657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8" name="AutoShape 23"/>
          <p:cNvSpPr>
            <a:spLocks noChangeArrowheads="1"/>
          </p:cNvSpPr>
          <p:nvPr/>
        </p:nvSpPr>
        <p:spPr bwMode="auto">
          <a:xfrm>
            <a:off x="5105400" y="3657600"/>
            <a:ext cx="533400" cy="533400"/>
          </a:xfrm>
          <a:prstGeom prst="smileyFace">
            <a:avLst>
              <a:gd name="adj" fmla="val 4653"/>
            </a:avLst>
          </a:prstGeom>
          <a:solidFill>
            <a:srgbClr val="E38D45"/>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59" name="Text Box 24"/>
          <p:cNvSpPr txBox="1">
            <a:spLocks noChangeArrowheads="1"/>
          </p:cNvSpPr>
          <p:nvPr/>
        </p:nvSpPr>
        <p:spPr bwMode="auto">
          <a:xfrm>
            <a:off x="3733800" y="5610225"/>
            <a:ext cx="5029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60" name="Text Box 25"/>
          <p:cNvSpPr txBox="1">
            <a:spLocks noChangeArrowheads="1"/>
          </p:cNvSpPr>
          <p:nvPr/>
        </p:nvSpPr>
        <p:spPr bwMode="auto">
          <a:xfrm>
            <a:off x="4860926" y="5591175"/>
            <a:ext cx="2397125" cy="579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r>
              <a:rPr lang="en-US" altLang="x-none" sz="3200" b="1" i="1">
                <a:solidFill>
                  <a:srgbClr val="000000"/>
                </a:solidFill>
              </a:rPr>
              <a:t>Rotation #4</a:t>
            </a:r>
          </a:p>
        </p:txBody>
      </p:sp>
      <p:sp>
        <p:nvSpPr>
          <p:cNvPr id="65561" name="AutoShape 26"/>
          <p:cNvSpPr>
            <a:spLocks noChangeArrowheads="1"/>
          </p:cNvSpPr>
          <p:nvPr/>
        </p:nvSpPr>
        <p:spPr bwMode="auto">
          <a:xfrm>
            <a:off x="2057400" y="38100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62" name="AutoShape 27"/>
          <p:cNvSpPr>
            <a:spLocks noChangeArrowheads="1"/>
          </p:cNvSpPr>
          <p:nvPr/>
        </p:nvSpPr>
        <p:spPr bwMode="auto">
          <a:xfrm>
            <a:off x="8686800" y="51816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63" name="AutoShape 28"/>
          <p:cNvSpPr>
            <a:spLocks noChangeArrowheads="1"/>
          </p:cNvSpPr>
          <p:nvPr/>
        </p:nvSpPr>
        <p:spPr bwMode="auto">
          <a:xfrm>
            <a:off x="3733800" y="8382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
        <p:nvSpPr>
          <p:cNvPr id="65564" name="AutoShape 29"/>
          <p:cNvSpPr>
            <a:spLocks noChangeArrowheads="1"/>
          </p:cNvSpPr>
          <p:nvPr/>
        </p:nvSpPr>
        <p:spPr bwMode="auto">
          <a:xfrm>
            <a:off x="8229600" y="762000"/>
            <a:ext cx="685800" cy="609600"/>
          </a:xfrm>
          <a:prstGeom prst="smileyFace">
            <a:avLst>
              <a:gd name="adj" fmla="val 4653"/>
            </a:avLst>
          </a:prstGeom>
          <a:solidFill>
            <a:schemeClr val="hlink"/>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0" fontAlgn="base" hangingPunct="0">
              <a:spcBef>
                <a:spcPct val="0"/>
              </a:spcBef>
              <a:spcAft>
                <a:spcPct val="0"/>
              </a:spcAft>
              <a:defRPr/>
            </a:pPr>
            <a:endParaRPr lang="x-none" altLang="x-none">
              <a:solidFill>
                <a:srgbClr val="000000"/>
              </a:solidFill>
            </a:endParaRPr>
          </a:p>
        </p:txBody>
      </p:sp>
    </p:spTree>
    <p:extLst>
      <p:ext uri="{BB962C8B-B14F-4D97-AF65-F5344CB8AC3E}">
        <p14:creationId xmlns:p14="http://schemas.microsoft.com/office/powerpoint/2010/main" val="4155498602"/>
      </p:ext>
    </p:extLst>
  </p:cSld>
  <p:clrMapOvr>
    <a:masterClrMapping/>
  </p:clrMapOvr>
</p:sld>
</file>

<file path=ppt/theme/_rels/theme20.xml.rels><?xml version="1.0" encoding="UTF-8" standalone="yes"?>
<Relationships xmlns="http://schemas.openxmlformats.org/package/2006/relationships"><Relationship Id="rId1" Type="http://schemas.openxmlformats.org/officeDocument/2006/relationships/image" Target="../media/image3.jpeg"/></Relationships>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11.xml><?xml version="1.0" encoding="utf-8"?>
<a:theme xmlns:a="http://schemas.openxmlformats.org/drawingml/2006/main" name="10_Office Theme">
  <a:themeElements>
    <a:clrScheme name="Scaffolding">
      <a:dk1>
        <a:srgbClr val="000000"/>
      </a:dk1>
      <a:lt1>
        <a:srgbClr val="FFFFFF"/>
      </a:lt1>
      <a:dk2>
        <a:srgbClr val="44546A"/>
      </a:dk2>
      <a:lt2>
        <a:srgbClr val="E7E6E6"/>
      </a:lt2>
      <a:accent1>
        <a:srgbClr val="F3B9D5"/>
      </a:accent1>
      <a:accent2>
        <a:srgbClr val="ED7D31"/>
      </a:accent2>
      <a:accent3>
        <a:srgbClr val="C92480"/>
      </a:accent3>
      <a:accent4>
        <a:srgbClr val="FFC000"/>
      </a:accent4>
      <a:accent5>
        <a:srgbClr val="5B9BD5"/>
      </a:accent5>
      <a:accent6>
        <a:srgbClr val="70AD47"/>
      </a:accent6>
      <a:hlink>
        <a:srgbClr val="0563C1"/>
      </a:hlink>
      <a:folHlink>
        <a:srgbClr val="8652A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Office Theme">
  <a:themeElements>
    <a:clrScheme name="Custom 1">
      <a:dk1>
        <a:srgbClr val="00314E"/>
      </a:dk1>
      <a:lt1>
        <a:srgbClr val="FFFFFF"/>
      </a:lt1>
      <a:dk2>
        <a:srgbClr val="004C71"/>
      </a:dk2>
      <a:lt2>
        <a:srgbClr val="E7E6E6"/>
      </a:lt2>
      <a:accent1>
        <a:srgbClr val="F58220"/>
      </a:accent1>
      <a:accent2>
        <a:srgbClr val="00A691"/>
      </a:accent2>
      <a:accent3>
        <a:srgbClr val="A5A5A5"/>
      </a:accent3>
      <a:accent4>
        <a:srgbClr val="FFE95F"/>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8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8.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_Office Theme">
  <a:themeElements>
    <a:clrScheme name="Scaffolding">
      <a:dk1>
        <a:srgbClr val="000000"/>
      </a:dk1>
      <a:lt1>
        <a:srgbClr val="FFFFFF"/>
      </a:lt1>
      <a:dk2>
        <a:srgbClr val="44546A"/>
      </a:dk2>
      <a:lt2>
        <a:srgbClr val="E7E6E6"/>
      </a:lt2>
      <a:accent1>
        <a:srgbClr val="F3B9D5"/>
      </a:accent1>
      <a:accent2>
        <a:srgbClr val="ED7D31"/>
      </a:accent2>
      <a:accent3>
        <a:srgbClr val="C92480"/>
      </a:accent3>
      <a:accent4>
        <a:srgbClr val="FFC000"/>
      </a:accent4>
      <a:accent5>
        <a:srgbClr val="5B9BD5"/>
      </a:accent5>
      <a:accent6>
        <a:srgbClr val="70AD47"/>
      </a:accent6>
      <a:hlink>
        <a:srgbClr val="0563C1"/>
      </a:hlink>
      <a:folHlink>
        <a:srgbClr val="8652A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0.xml><?xml version="1.0" encoding="utf-8"?>
<a:theme xmlns:a="http://schemas.openxmlformats.org/drawingml/2006/main" name="Title &amp; Bullets">
  <a:themeElements>
    <a:clrScheme name="">
      <a:dk1>
        <a:srgbClr val="000000"/>
      </a:dk1>
      <a:lt1>
        <a:srgbClr val="FFFFFF"/>
      </a:lt1>
      <a:dk2>
        <a:srgbClr val="000000"/>
      </a:dk2>
      <a:lt2>
        <a:srgbClr val="808080"/>
      </a:lt2>
      <a:accent1>
        <a:srgbClr val="191919"/>
      </a:accent1>
      <a:accent2>
        <a:srgbClr val="333399"/>
      </a:accent2>
      <a:accent3>
        <a:srgbClr val="FFFFFF"/>
      </a:accent3>
      <a:accent4>
        <a:srgbClr val="000000"/>
      </a:accent4>
      <a:accent5>
        <a:srgbClr val="ABABAB"/>
      </a:accent5>
      <a:accent6>
        <a:srgbClr val="2D2D8A"/>
      </a:accent6>
      <a:hlink>
        <a:srgbClr val="009999"/>
      </a:hlink>
      <a:folHlink>
        <a:srgbClr val="99CC00"/>
      </a:folHlink>
    </a:clrScheme>
    <a:fontScheme name="Title &amp; Bullets">
      <a:majorFont>
        <a:latin typeface="Gill Sans"/>
        <a:ea typeface="ヒラギノ角ゴ ProN W3"/>
        <a:cs typeface=""/>
      </a:majorFont>
      <a:minorFont>
        <a:latin typeface="Gill Sans"/>
        <a:ea typeface="ヒラギノ角ゴ ProN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800" b="0" i="0" u="none" strike="noStrike" cap="none" normalizeH="0" baseline="0" smtClean="0">
            <a:ln>
              <a:noFill/>
            </a:ln>
            <a:solidFill>
              <a:srgbClr val="000000"/>
            </a:solidFill>
            <a:effectLst/>
            <a:latin typeface="Gill Sans" panose="020B0502020104020203" pitchFamily="34" charset="-79"/>
            <a:ea typeface="ヒラギノ角ゴ ProN W3" pitchFamily="48" charset="-128"/>
            <a:sym typeface="Gill Sans" panose="020B0502020104020203" pitchFamily="34" charset="-79"/>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800" b="0" i="0" u="none" strike="noStrike" cap="none" normalizeH="0" baseline="0" smtClean="0">
            <a:ln>
              <a:noFill/>
            </a:ln>
            <a:solidFill>
              <a:srgbClr val="000000"/>
            </a:solidFill>
            <a:effectLst/>
            <a:latin typeface="Gill Sans" panose="020B0502020104020203" pitchFamily="34" charset="-79"/>
            <a:ea typeface="ヒラギノ角ゴ ProN W3" pitchFamily="48" charset="-128"/>
            <a:sym typeface="Gill Sans" panose="020B0502020104020203" pitchFamily="34" charset="-79"/>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1.xml><?xml version="1.0" encoding="utf-8"?>
<a:theme xmlns:a="http://schemas.openxmlformats.org/drawingml/2006/main" name="18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x-none" sz="2400" b="0" i="0" u="none" strike="noStrike" cap="none" normalizeH="0" baseline="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x-none" sz="2400" b="0" i="0" u="none" strike="noStrike" cap="none" normalizeH="0" baseline="0">
            <a:ln>
              <a:noFill/>
            </a:ln>
            <a:solidFill>
              <a:schemeClr val="tx1"/>
            </a:solidFill>
            <a:effectLst/>
            <a:latin typeface="Arial" charset="0"/>
            <a:ea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7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4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16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Quotable">
  <a:themeElements>
    <a:clrScheme name="Custom 16">
      <a:dk1>
        <a:srgbClr val="000000"/>
      </a:dk1>
      <a:lt1>
        <a:srgbClr val="FFFFFF"/>
      </a:lt1>
      <a:dk2>
        <a:srgbClr val="212121"/>
      </a:dk2>
      <a:lt2>
        <a:srgbClr val="636363"/>
      </a:lt2>
      <a:accent1>
        <a:srgbClr val="F2B229"/>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70</TotalTime>
  <Words>5318</Words>
  <Application>Microsoft Macintosh PowerPoint</Application>
  <PresentationFormat>Widescreen</PresentationFormat>
  <Paragraphs>761</Paragraphs>
  <Slides>116</Slides>
  <Notes>52</Notes>
  <HiddenSlides>0</HiddenSlides>
  <MMClips>0</MMClips>
  <ScaleCrop>false</ScaleCrop>
  <HeadingPairs>
    <vt:vector size="6" baseType="variant">
      <vt:variant>
        <vt:lpstr>Fonts Used</vt:lpstr>
      </vt:variant>
      <vt:variant>
        <vt:i4>33</vt:i4>
      </vt:variant>
      <vt:variant>
        <vt:lpstr>Theme</vt:lpstr>
      </vt:variant>
      <vt:variant>
        <vt:i4>23</vt:i4>
      </vt:variant>
      <vt:variant>
        <vt:lpstr>Slide Titles</vt:lpstr>
      </vt:variant>
      <vt:variant>
        <vt:i4>116</vt:i4>
      </vt:variant>
    </vt:vector>
  </HeadingPairs>
  <TitlesOfParts>
    <vt:vector size="172" baseType="lpstr">
      <vt:lpstr>ＭＳ Ｐゴシック</vt:lpstr>
      <vt:lpstr>ＭＳ Ｐゴシック</vt:lpstr>
      <vt:lpstr>ヒラギノ角ゴ ProN W3</vt:lpstr>
      <vt:lpstr>-webkit-standard</vt:lpstr>
      <vt:lpstr>Aharoni</vt:lpstr>
      <vt:lpstr>Aptos</vt:lpstr>
      <vt:lpstr>Aptos Display</vt:lpstr>
      <vt:lpstr>Arial</vt:lpstr>
      <vt:lpstr>Calibri</vt:lpstr>
      <vt:lpstr>Calibri Light</vt:lpstr>
      <vt:lpstr>Century Gothic</vt:lpstr>
      <vt:lpstr>ClaireHand</vt:lpstr>
      <vt:lpstr>DM Sans</vt:lpstr>
      <vt:lpstr>Dreaming Outloud Pro</vt:lpstr>
      <vt:lpstr>Feeling Passionate</vt:lpstr>
      <vt:lpstr>Funtastic</vt:lpstr>
      <vt:lpstr>Gill Sans</vt:lpstr>
      <vt:lpstr>Helvetica</vt:lpstr>
      <vt:lpstr>Inter</vt:lpstr>
      <vt:lpstr>Kollektif Bold</vt:lpstr>
      <vt:lpstr>Macho</vt:lpstr>
      <vt:lpstr>myriad-pro</vt:lpstr>
      <vt:lpstr>Now Bold</vt:lpstr>
      <vt:lpstr>Open Sans Extra Bold</vt:lpstr>
      <vt:lpstr>Osaka</vt:lpstr>
      <vt:lpstr>ProximaNova</vt:lpstr>
      <vt:lpstr>Raleway</vt:lpstr>
      <vt:lpstr>Repo Bold Bold</vt:lpstr>
      <vt:lpstr>Symbol</vt:lpstr>
      <vt:lpstr>Times New Roman</vt:lpstr>
      <vt:lpstr>Tw Cen MT</vt:lpstr>
      <vt:lpstr>Verdana</vt:lpstr>
      <vt:lpstr>Wingdings 2</vt:lpstr>
      <vt:lpstr>7_Office Theme</vt:lpstr>
      <vt:lpstr>13_Office Theme</vt:lpstr>
      <vt:lpstr>14_Office Theme</vt:lpstr>
      <vt:lpstr>16_Office Theme</vt:lpstr>
      <vt:lpstr>5_Office Theme</vt:lpstr>
      <vt:lpstr>8_Office Theme</vt:lpstr>
      <vt:lpstr>2_Quotable</vt:lpstr>
      <vt:lpstr>2_Office Theme</vt:lpstr>
      <vt:lpstr>12_Office Theme</vt:lpstr>
      <vt:lpstr>3_Office Theme</vt:lpstr>
      <vt:lpstr>10_Office Theme</vt:lpstr>
      <vt:lpstr>1_Office Theme</vt:lpstr>
      <vt:lpstr>15_Office Theme</vt:lpstr>
      <vt:lpstr>9_Office Theme</vt:lpstr>
      <vt:lpstr>2_Blank Presentation</vt:lpstr>
      <vt:lpstr>8_Blank Presentation</vt:lpstr>
      <vt:lpstr>4_Office Theme</vt:lpstr>
      <vt:lpstr>Blank Presentation</vt:lpstr>
      <vt:lpstr>6_Office Theme</vt:lpstr>
      <vt:lpstr>Title &amp; Bullets</vt:lpstr>
      <vt:lpstr>18_Blank Presentation</vt:lpstr>
      <vt:lpstr>17_Office Theme</vt:lpstr>
      <vt:lpstr>11_Office Theme</vt:lpstr>
      <vt:lpstr>Organizing Instruction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DEPTH OF KNOWLEDGE</vt:lpstr>
      <vt:lpstr>PowerPoint Presentation</vt:lpstr>
      <vt:lpstr>The Framework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Modeling and Thinking Aloud</vt:lpstr>
      <vt:lpstr>Modeling Comprehension</vt:lpstr>
      <vt:lpstr>Word Solving </vt:lpstr>
      <vt:lpstr>Using Text Structure</vt:lpstr>
      <vt:lpstr>Using Text Features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Distributed Scaffolds are critical.   </vt:lpstr>
      <vt:lpstr>PowerPoint Presentation</vt:lpstr>
      <vt:lpstr>PowerPoint Presentation</vt:lpstr>
      <vt:lpstr>PowerPoint Presentation</vt:lpstr>
      <vt:lpstr>PowerPoint Presentation</vt:lpstr>
      <vt:lpstr>Partners Conversation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Douglas Fisher</dc:creator>
  <cp:lastModifiedBy>Microsoft Office User</cp:lastModifiedBy>
  <cp:revision>22</cp:revision>
  <dcterms:created xsi:type="dcterms:W3CDTF">2024-12-11T21:06:57Z</dcterms:created>
  <dcterms:modified xsi:type="dcterms:W3CDTF">2024-12-11T22:27:34Z</dcterms:modified>
</cp:coreProperties>
</file>