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wdp" ContentType="image/vnd.ms-photo"/>
  <Default Extension="tiff" ContentType="image/tif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6.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7.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8.xml" ContentType="application/vnd.openxmlformats-officedocument.theme+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theme/theme9.xml" ContentType="application/vnd.openxmlformats-officedocument.theme+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2" r:id="rId2"/>
    <p:sldMasterId id="2147483686" r:id="rId3"/>
    <p:sldMasterId id="2147483698" r:id="rId4"/>
    <p:sldMasterId id="2147483710" r:id="rId5"/>
    <p:sldMasterId id="2147483723" r:id="rId6"/>
    <p:sldMasterId id="2147483751" r:id="rId7"/>
    <p:sldMasterId id="2147483763" r:id="rId8"/>
    <p:sldMasterId id="2147483775" r:id="rId9"/>
    <p:sldMasterId id="2147483787" r:id="rId10"/>
  </p:sldMasterIdLst>
  <p:notesMasterIdLst>
    <p:notesMasterId r:id="rId107"/>
  </p:notesMasterIdLst>
  <p:sldIdLst>
    <p:sldId id="266" r:id="rId11"/>
    <p:sldId id="2141411574" r:id="rId12"/>
    <p:sldId id="2141411577" r:id="rId13"/>
    <p:sldId id="2141411578" r:id="rId14"/>
    <p:sldId id="2141411581" r:id="rId15"/>
    <p:sldId id="2141412296" r:id="rId16"/>
    <p:sldId id="2141411597" r:id="rId17"/>
    <p:sldId id="2141411598" r:id="rId18"/>
    <p:sldId id="2141411579" r:id="rId19"/>
    <p:sldId id="2141411580" r:id="rId20"/>
    <p:sldId id="2141411587" r:id="rId21"/>
    <p:sldId id="2141411588" r:id="rId22"/>
    <p:sldId id="2141411583" r:id="rId23"/>
    <p:sldId id="2141411584" r:id="rId24"/>
    <p:sldId id="2141411585" r:id="rId25"/>
    <p:sldId id="2141411591" r:id="rId26"/>
    <p:sldId id="2141412297" r:id="rId27"/>
    <p:sldId id="2141411589" r:id="rId28"/>
    <p:sldId id="2141411593" r:id="rId29"/>
    <p:sldId id="2141411594" r:id="rId30"/>
    <p:sldId id="2141411595" r:id="rId31"/>
    <p:sldId id="2141411596" r:id="rId32"/>
    <p:sldId id="2141412298" r:id="rId33"/>
    <p:sldId id="2141411601" r:id="rId34"/>
    <p:sldId id="2141412299" r:id="rId35"/>
    <p:sldId id="2141411599" r:id="rId36"/>
    <p:sldId id="406" r:id="rId37"/>
    <p:sldId id="2141412301" r:id="rId38"/>
    <p:sldId id="2141412303" r:id="rId39"/>
    <p:sldId id="2141412304" r:id="rId40"/>
    <p:sldId id="1342" r:id="rId41"/>
    <p:sldId id="1582" r:id="rId42"/>
    <p:sldId id="5861" r:id="rId43"/>
    <p:sldId id="2141412444" r:id="rId44"/>
    <p:sldId id="5622" r:id="rId45"/>
    <p:sldId id="5621" r:id="rId46"/>
    <p:sldId id="1346" r:id="rId47"/>
    <p:sldId id="5632" r:id="rId48"/>
    <p:sldId id="5633" r:id="rId49"/>
    <p:sldId id="2141412305" r:id="rId50"/>
    <p:sldId id="2141412445" r:id="rId51"/>
    <p:sldId id="257" r:id="rId52"/>
    <p:sldId id="258" r:id="rId53"/>
    <p:sldId id="259" r:id="rId54"/>
    <p:sldId id="260" r:id="rId55"/>
    <p:sldId id="301" r:id="rId56"/>
    <p:sldId id="302" r:id="rId57"/>
    <p:sldId id="297" r:id="rId58"/>
    <p:sldId id="261" r:id="rId59"/>
    <p:sldId id="305" r:id="rId60"/>
    <p:sldId id="262" r:id="rId61"/>
    <p:sldId id="291" r:id="rId62"/>
    <p:sldId id="300" r:id="rId63"/>
    <p:sldId id="281" r:id="rId64"/>
    <p:sldId id="280" r:id="rId65"/>
    <p:sldId id="282" r:id="rId66"/>
    <p:sldId id="283" r:id="rId67"/>
    <p:sldId id="292" r:id="rId68"/>
    <p:sldId id="299" r:id="rId69"/>
    <p:sldId id="276" r:id="rId70"/>
    <p:sldId id="277" r:id="rId71"/>
    <p:sldId id="278" r:id="rId72"/>
    <p:sldId id="279" r:id="rId73"/>
    <p:sldId id="2141412446" r:id="rId74"/>
    <p:sldId id="2141414775" r:id="rId75"/>
    <p:sldId id="6800" r:id="rId76"/>
    <p:sldId id="2141412447" r:id="rId77"/>
    <p:sldId id="6798" r:id="rId78"/>
    <p:sldId id="6799" r:id="rId79"/>
    <p:sldId id="6804" r:id="rId80"/>
    <p:sldId id="2141411933" r:id="rId81"/>
    <p:sldId id="2141411927" r:id="rId82"/>
    <p:sldId id="5080" r:id="rId83"/>
    <p:sldId id="2141411564" r:id="rId84"/>
    <p:sldId id="2141411565" r:id="rId85"/>
    <p:sldId id="2141411566" r:id="rId86"/>
    <p:sldId id="2141411567" r:id="rId87"/>
    <p:sldId id="2141414776" r:id="rId88"/>
    <p:sldId id="2141411568" r:id="rId89"/>
    <p:sldId id="417" r:id="rId90"/>
    <p:sldId id="2141412575" r:id="rId91"/>
    <p:sldId id="2141412463" r:id="rId92"/>
    <p:sldId id="2141412448" r:id="rId93"/>
    <p:sldId id="2141414773" r:id="rId94"/>
    <p:sldId id="2141411683" r:id="rId95"/>
    <p:sldId id="2141414774" r:id="rId96"/>
    <p:sldId id="2141411556" r:id="rId97"/>
    <p:sldId id="2141411557" r:id="rId98"/>
    <p:sldId id="2141411558" r:id="rId99"/>
    <p:sldId id="2141411559" r:id="rId100"/>
    <p:sldId id="2141411560" r:id="rId101"/>
    <p:sldId id="2141411967" r:id="rId102"/>
    <p:sldId id="2141414777" r:id="rId103"/>
    <p:sldId id="2141414794" r:id="rId104"/>
    <p:sldId id="1628" r:id="rId105"/>
    <p:sldId id="371" r:id="rId10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480"/>
    <p:restoredTop sz="91462"/>
  </p:normalViewPr>
  <p:slideViewPr>
    <p:cSldViewPr snapToGrid="0">
      <p:cViewPr varScale="1">
        <p:scale>
          <a:sx n="69" d="100"/>
          <a:sy n="69" d="100"/>
        </p:scale>
        <p:origin x="224" y="1056"/>
      </p:cViewPr>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6.xml"/><Relationship Id="rId21" Type="http://schemas.openxmlformats.org/officeDocument/2006/relationships/slide" Target="slides/slide11.xml"/><Relationship Id="rId42" Type="http://schemas.openxmlformats.org/officeDocument/2006/relationships/slide" Target="slides/slide32.xml"/><Relationship Id="rId47" Type="http://schemas.openxmlformats.org/officeDocument/2006/relationships/slide" Target="slides/slide37.xml"/><Relationship Id="rId63" Type="http://schemas.openxmlformats.org/officeDocument/2006/relationships/slide" Target="slides/slide53.xml"/><Relationship Id="rId68" Type="http://schemas.openxmlformats.org/officeDocument/2006/relationships/slide" Target="slides/slide58.xml"/><Relationship Id="rId84" Type="http://schemas.openxmlformats.org/officeDocument/2006/relationships/slide" Target="slides/slide74.xml"/><Relationship Id="rId89" Type="http://schemas.openxmlformats.org/officeDocument/2006/relationships/slide" Target="slides/slide79.xml"/><Relationship Id="rId16" Type="http://schemas.openxmlformats.org/officeDocument/2006/relationships/slide" Target="slides/slide6.xml"/><Relationship Id="rId107" Type="http://schemas.openxmlformats.org/officeDocument/2006/relationships/notesMaster" Target="notesMasters/notesMaster1.xml"/><Relationship Id="rId11" Type="http://schemas.openxmlformats.org/officeDocument/2006/relationships/slide" Target="slides/slide1.xml"/><Relationship Id="rId32" Type="http://schemas.openxmlformats.org/officeDocument/2006/relationships/slide" Target="slides/slide22.xml"/><Relationship Id="rId37" Type="http://schemas.openxmlformats.org/officeDocument/2006/relationships/slide" Target="slides/slide27.xml"/><Relationship Id="rId53" Type="http://schemas.openxmlformats.org/officeDocument/2006/relationships/slide" Target="slides/slide43.xml"/><Relationship Id="rId58" Type="http://schemas.openxmlformats.org/officeDocument/2006/relationships/slide" Target="slides/slide48.xml"/><Relationship Id="rId74" Type="http://schemas.openxmlformats.org/officeDocument/2006/relationships/slide" Target="slides/slide64.xml"/><Relationship Id="rId79" Type="http://schemas.openxmlformats.org/officeDocument/2006/relationships/slide" Target="slides/slide69.xml"/><Relationship Id="rId102" Type="http://schemas.openxmlformats.org/officeDocument/2006/relationships/slide" Target="slides/slide92.xml"/><Relationship Id="rId5" Type="http://schemas.openxmlformats.org/officeDocument/2006/relationships/slideMaster" Target="slideMasters/slideMaster5.xml"/><Relationship Id="rId90" Type="http://schemas.openxmlformats.org/officeDocument/2006/relationships/slide" Target="slides/slide80.xml"/><Relationship Id="rId95" Type="http://schemas.openxmlformats.org/officeDocument/2006/relationships/slide" Target="slides/slide85.xml"/><Relationship Id="rId22" Type="http://schemas.openxmlformats.org/officeDocument/2006/relationships/slide" Target="slides/slide12.xml"/><Relationship Id="rId27" Type="http://schemas.openxmlformats.org/officeDocument/2006/relationships/slide" Target="slides/slide17.xml"/><Relationship Id="rId43" Type="http://schemas.openxmlformats.org/officeDocument/2006/relationships/slide" Target="slides/slide33.xml"/><Relationship Id="rId48" Type="http://schemas.openxmlformats.org/officeDocument/2006/relationships/slide" Target="slides/slide38.xml"/><Relationship Id="rId64" Type="http://schemas.openxmlformats.org/officeDocument/2006/relationships/slide" Target="slides/slide54.xml"/><Relationship Id="rId69" Type="http://schemas.openxmlformats.org/officeDocument/2006/relationships/slide" Target="slides/slide59.xml"/><Relationship Id="rId80" Type="http://schemas.openxmlformats.org/officeDocument/2006/relationships/slide" Target="slides/slide70.xml"/><Relationship Id="rId85" Type="http://schemas.openxmlformats.org/officeDocument/2006/relationships/slide" Target="slides/slide75.xml"/><Relationship Id="rId12" Type="http://schemas.openxmlformats.org/officeDocument/2006/relationships/slide" Target="slides/slide2.xml"/><Relationship Id="rId17" Type="http://schemas.openxmlformats.org/officeDocument/2006/relationships/slide" Target="slides/slide7.xml"/><Relationship Id="rId33" Type="http://schemas.openxmlformats.org/officeDocument/2006/relationships/slide" Target="slides/slide23.xml"/><Relationship Id="rId38" Type="http://schemas.openxmlformats.org/officeDocument/2006/relationships/slide" Target="slides/slide28.xml"/><Relationship Id="rId59" Type="http://schemas.openxmlformats.org/officeDocument/2006/relationships/slide" Target="slides/slide49.xml"/><Relationship Id="rId103" Type="http://schemas.openxmlformats.org/officeDocument/2006/relationships/slide" Target="slides/slide93.xml"/><Relationship Id="rId108" Type="http://schemas.openxmlformats.org/officeDocument/2006/relationships/presProps" Target="presProps.xml"/><Relationship Id="rId54" Type="http://schemas.openxmlformats.org/officeDocument/2006/relationships/slide" Target="slides/slide44.xml"/><Relationship Id="rId70" Type="http://schemas.openxmlformats.org/officeDocument/2006/relationships/slide" Target="slides/slide60.xml"/><Relationship Id="rId75" Type="http://schemas.openxmlformats.org/officeDocument/2006/relationships/slide" Target="slides/slide65.xml"/><Relationship Id="rId91" Type="http://schemas.openxmlformats.org/officeDocument/2006/relationships/slide" Target="slides/slide81.xml"/><Relationship Id="rId96" Type="http://schemas.openxmlformats.org/officeDocument/2006/relationships/slide" Target="slides/slide86.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slide" Target="slides/slide47.xml"/><Relationship Id="rId106" Type="http://schemas.openxmlformats.org/officeDocument/2006/relationships/slide" Target="slides/slide96.xml"/><Relationship Id="rId10" Type="http://schemas.openxmlformats.org/officeDocument/2006/relationships/slideMaster" Target="slideMasters/slideMaster10.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slide" Target="slides/slide50.xml"/><Relationship Id="rId65" Type="http://schemas.openxmlformats.org/officeDocument/2006/relationships/slide" Target="slides/slide55.xml"/><Relationship Id="rId73" Type="http://schemas.openxmlformats.org/officeDocument/2006/relationships/slide" Target="slides/slide63.xml"/><Relationship Id="rId78" Type="http://schemas.openxmlformats.org/officeDocument/2006/relationships/slide" Target="slides/slide68.xml"/><Relationship Id="rId81" Type="http://schemas.openxmlformats.org/officeDocument/2006/relationships/slide" Target="slides/slide71.xml"/><Relationship Id="rId86" Type="http://schemas.openxmlformats.org/officeDocument/2006/relationships/slide" Target="slides/slide76.xml"/><Relationship Id="rId94" Type="http://schemas.openxmlformats.org/officeDocument/2006/relationships/slide" Target="slides/slide84.xml"/><Relationship Id="rId99" Type="http://schemas.openxmlformats.org/officeDocument/2006/relationships/slide" Target="slides/slide89.xml"/><Relationship Id="rId101" Type="http://schemas.openxmlformats.org/officeDocument/2006/relationships/slide" Target="slides/slide91.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3.xml"/><Relationship Id="rId18" Type="http://schemas.openxmlformats.org/officeDocument/2006/relationships/slide" Target="slides/slide8.xml"/><Relationship Id="rId39" Type="http://schemas.openxmlformats.org/officeDocument/2006/relationships/slide" Target="slides/slide29.xml"/><Relationship Id="rId109" Type="http://schemas.openxmlformats.org/officeDocument/2006/relationships/viewProps" Target="viewProps.xml"/><Relationship Id="rId34" Type="http://schemas.openxmlformats.org/officeDocument/2006/relationships/slide" Target="slides/slide24.xml"/><Relationship Id="rId50" Type="http://schemas.openxmlformats.org/officeDocument/2006/relationships/slide" Target="slides/slide40.xml"/><Relationship Id="rId55" Type="http://schemas.openxmlformats.org/officeDocument/2006/relationships/slide" Target="slides/slide45.xml"/><Relationship Id="rId76" Type="http://schemas.openxmlformats.org/officeDocument/2006/relationships/slide" Target="slides/slide66.xml"/><Relationship Id="rId97" Type="http://schemas.openxmlformats.org/officeDocument/2006/relationships/slide" Target="slides/slide87.xml"/><Relationship Id="rId104" Type="http://schemas.openxmlformats.org/officeDocument/2006/relationships/slide" Target="slides/slide94.xml"/><Relationship Id="rId7" Type="http://schemas.openxmlformats.org/officeDocument/2006/relationships/slideMaster" Target="slideMasters/slideMaster7.xml"/><Relationship Id="rId71" Type="http://schemas.openxmlformats.org/officeDocument/2006/relationships/slide" Target="slides/slide61.xml"/><Relationship Id="rId92" Type="http://schemas.openxmlformats.org/officeDocument/2006/relationships/slide" Target="slides/slide82.xml"/><Relationship Id="rId2" Type="http://schemas.openxmlformats.org/officeDocument/2006/relationships/slideMaster" Target="slideMasters/slideMaster2.xml"/><Relationship Id="rId29" Type="http://schemas.openxmlformats.org/officeDocument/2006/relationships/slide" Target="slides/slide19.xml"/><Relationship Id="rId24" Type="http://schemas.openxmlformats.org/officeDocument/2006/relationships/slide" Target="slides/slide14.xml"/><Relationship Id="rId40" Type="http://schemas.openxmlformats.org/officeDocument/2006/relationships/slide" Target="slides/slide30.xml"/><Relationship Id="rId45" Type="http://schemas.openxmlformats.org/officeDocument/2006/relationships/slide" Target="slides/slide35.xml"/><Relationship Id="rId66" Type="http://schemas.openxmlformats.org/officeDocument/2006/relationships/slide" Target="slides/slide56.xml"/><Relationship Id="rId87" Type="http://schemas.openxmlformats.org/officeDocument/2006/relationships/slide" Target="slides/slide77.xml"/><Relationship Id="rId110" Type="http://schemas.openxmlformats.org/officeDocument/2006/relationships/theme" Target="theme/theme1.xml"/><Relationship Id="rId61" Type="http://schemas.openxmlformats.org/officeDocument/2006/relationships/slide" Target="slides/slide51.xml"/><Relationship Id="rId82" Type="http://schemas.openxmlformats.org/officeDocument/2006/relationships/slide" Target="slides/slide72.xml"/><Relationship Id="rId19" Type="http://schemas.openxmlformats.org/officeDocument/2006/relationships/slide" Target="slides/slide9.xml"/><Relationship Id="rId14" Type="http://schemas.openxmlformats.org/officeDocument/2006/relationships/slide" Target="slides/slide4.xml"/><Relationship Id="rId30" Type="http://schemas.openxmlformats.org/officeDocument/2006/relationships/slide" Target="slides/slide20.xml"/><Relationship Id="rId35" Type="http://schemas.openxmlformats.org/officeDocument/2006/relationships/slide" Target="slides/slide25.xml"/><Relationship Id="rId56" Type="http://schemas.openxmlformats.org/officeDocument/2006/relationships/slide" Target="slides/slide46.xml"/><Relationship Id="rId77" Type="http://schemas.openxmlformats.org/officeDocument/2006/relationships/slide" Target="slides/slide67.xml"/><Relationship Id="rId100" Type="http://schemas.openxmlformats.org/officeDocument/2006/relationships/slide" Target="slides/slide90.xml"/><Relationship Id="rId105" Type="http://schemas.openxmlformats.org/officeDocument/2006/relationships/slide" Target="slides/slide95.xml"/><Relationship Id="rId8" Type="http://schemas.openxmlformats.org/officeDocument/2006/relationships/slideMaster" Target="slideMasters/slideMaster8.xml"/><Relationship Id="rId51" Type="http://schemas.openxmlformats.org/officeDocument/2006/relationships/slide" Target="slides/slide41.xml"/><Relationship Id="rId72" Type="http://schemas.openxmlformats.org/officeDocument/2006/relationships/slide" Target="slides/slide62.xml"/><Relationship Id="rId93" Type="http://schemas.openxmlformats.org/officeDocument/2006/relationships/slide" Target="slides/slide83.xml"/><Relationship Id="rId98" Type="http://schemas.openxmlformats.org/officeDocument/2006/relationships/slide" Target="slides/slide88.xml"/><Relationship Id="rId3" Type="http://schemas.openxmlformats.org/officeDocument/2006/relationships/slideMaster" Target="slideMasters/slideMaster3.xml"/><Relationship Id="rId25" Type="http://schemas.openxmlformats.org/officeDocument/2006/relationships/slide" Target="slides/slide15.xml"/><Relationship Id="rId46" Type="http://schemas.openxmlformats.org/officeDocument/2006/relationships/slide" Target="slides/slide36.xml"/><Relationship Id="rId67" Type="http://schemas.openxmlformats.org/officeDocument/2006/relationships/slide" Target="slides/slide57.xml"/><Relationship Id="rId20" Type="http://schemas.openxmlformats.org/officeDocument/2006/relationships/slide" Target="slides/slide10.xml"/><Relationship Id="rId41" Type="http://schemas.openxmlformats.org/officeDocument/2006/relationships/slide" Target="slides/slide31.xml"/><Relationship Id="rId62" Type="http://schemas.openxmlformats.org/officeDocument/2006/relationships/slide" Target="slides/slide52.xml"/><Relationship Id="rId83" Type="http://schemas.openxmlformats.org/officeDocument/2006/relationships/slide" Target="slides/slide73.xml"/><Relationship Id="rId88" Type="http://schemas.openxmlformats.org/officeDocument/2006/relationships/slide" Target="slides/slide78.xml"/><Relationship Id="rId111"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svg"/><Relationship Id="rId1" Type="http://schemas.openxmlformats.org/officeDocument/2006/relationships/image" Target="../media/image81.png"/><Relationship Id="rId6" Type="http://schemas.openxmlformats.org/officeDocument/2006/relationships/image" Target="../media/image86.svg"/><Relationship Id="rId5" Type="http://schemas.openxmlformats.org/officeDocument/2006/relationships/image" Target="../media/image85.png"/><Relationship Id="rId4" Type="http://schemas.openxmlformats.org/officeDocument/2006/relationships/image" Target="../media/image84.svg"/></Relationships>
</file>

<file path=ppt/diagrams/_rels/drawing1.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svg"/><Relationship Id="rId1" Type="http://schemas.openxmlformats.org/officeDocument/2006/relationships/image" Target="../media/image81.png"/><Relationship Id="rId6" Type="http://schemas.openxmlformats.org/officeDocument/2006/relationships/image" Target="../media/image86.svg"/><Relationship Id="rId5" Type="http://schemas.openxmlformats.org/officeDocument/2006/relationships/image" Target="../media/image85.png"/><Relationship Id="rId4" Type="http://schemas.openxmlformats.org/officeDocument/2006/relationships/image" Target="../media/image84.svg"/></Relationships>
</file>

<file path=ppt/diagrams/colors1.xml><?xml version="1.0" encoding="utf-8"?>
<dgm:colorsDef xmlns:dgm="http://schemas.openxmlformats.org/drawingml/2006/diagram" xmlns:a="http://schemas.openxmlformats.org/drawingml/2006/main" uniqueId="urn:microsoft.com/office/officeart/2018/5/colors/Iconchunking_colored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accent2">
        <a:alpha val="0"/>
      </a:schemeClr>
    </dgm:fillClrLst>
    <dgm:linClrLst meth="repeat">
      <a:schemeClr val="accent2">
        <a:alpha val="0"/>
      </a:schemeClr>
    </dgm:linClrLst>
    <dgm:effectClrLst/>
    <dgm:txLinClrLst/>
    <dgm:txFillClrLst meth="repeat">
      <a:schemeClr val="accent2"/>
      <a:schemeClr val="accent3"/>
      <a:schemeClr val="accent4"/>
      <a:schemeClr val="accent5"/>
      <a:schemeClr val="accent6"/>
    </dgm:txFillClrLst>
    <dgm:txEffectClrLst/>
  </dgm:styleLbl>
</dgm:colorsDef>
</file>

<file path=ppt/diagrams/data1.xml><?xml version="1.0" encoding="utf-8"?>
<dgm:dataModel xmlns:dgm="http://schemas.openxmlformats.org/drawingml/2006/diagram" xmlns:a="http://schemas.openxmlformats.org/drawingml/2006/main">
  <dgm:ptLst>
    <dgm:pt modelId="{35A2155F-C2D4-4B05-897F-87BA53C0EE55}" type="doc">
      <dgm:prSet loTypeId="urn:microsoft.com/office/officeart/2018/5/layout/IconCircleLabelList" loCatId="icon" qsTypeId="urn:microsoft.com/office/officeart/2005/8/quickstyle/simple1" qsCatId="simple" csTypeId="urn:microsoft.com/office/officeart/2018/5/colors/Iconchunking_coloredtext_colorful1" csCatId="colorful" phldr="1"/>
      <dgm:spPr/>
      <dgm:t>
        <a:bodyPr/>
        <a:lstStyle/>
        <a:p>
          <a:endParaRPr lang="en-US"/>
        </a:p>
      </dgm:t>
    </dgm:pt>
    <dgm:pt modelId="{DD5FBC00-56E4-4514-8DD6-5A0743C84A50}">
      <dgm:prSet custT="1"/>
      <dgm:spPr/>
      <dgm:t>
        <a:bodyPr/>
        <a:lstStyle/>
        <a:p>
          <a:pPr>
            <a:lnSpc>
              <a:spcPct val="100000"/>
            </a:lnSpc>
            <a:defRPr cap="all"/>
          </a:pPr>
          <a:r>
            <a:rPr lang="en-US" sz="2000" dirty="0">
              <a:solidFill>
                <a:srgbClr val="4EAE46"/>
              </a:solidFill>
            </a:rPr>
            <a:t>What a student can already do</a:t>
          </a:r>
        </a:p>
      </dgm:t>
    </dgm:pt>
    <dgm:pt modelId="{7C4FC433-B755-4197-8E2F-5E03060CDC04}" type="parTrans" cxnId="{4B2E9ACE-CC83-4125-848D-71E7DF0FF736}">
      <dgm:prSet/>
      <dgm:spPr/>
      <dgm:t>
        <a:bodyPr/>
        <a:lstStyle/>
        <a:p>
          <a:endParaRPr lang="en-US"/>
        </a:p>
      </dgm:t>
    </dgm:pt>
    <dgm:pt modelId="{1D87F541-A74E-4BD1-9632-4168030CD895}" type="sibTrans" cxnId="{4B2E9ACE-CC83-4125-848D-71E7DF0FF736}">
      <dgm:prSet/>
      <dgm:spPr/>
      <dgm:t>
        <a:bodyPr/>
        <a:lstStyle/>
        <a:p>
          <a:endParaRPr lang="en-US"/>
        </a:p>
      </dgm:t>
    </dgm:pt>
    <dgm:pt modelId="{2C744B86-3CED-44E7-8C3D-201376470AAC}">
      <dgm:prSet custT="1"/>
      <dgm:spPr/>
      <dgm:t>
        <a:bodyPr/>
        <a:lstStyle/>
        <a:p>
          <a:pPr>
            <a:lnSpc>
              <a:spcPct val="100000"/>
            </a:lnSpc>
            <a:defRPr cap="all"/>
          </a:pPr>
          <a:r>
            <a:rPr lang="en-US" sz="2000" dirty="0">
              <a:solidFill>
                <a:srgbClr val="4966A2"/>
              </a:solidFill>
            </a:rPr>
            <a:t>What a student can do when provided with educational support</a:t>
          </a:r>
        </a:p>
      </dgm:t>
    </dgm:pt>
    <dgm:pt modelId="{3BB8010E-6DEE-4CB5-8BF9-7EE21E90258D}" type="parTrans" cxnId="{577121FC-3144-4FFD-A9A8-51D993512930}">
      <dgm:prSet/>
      <dgm:spPr/>
      <dgm:t>
        <a:bodyPr/>
        <a:lstStyle/>
        <a:p>
          <a:endParaRPr lang="en-US"/>
        </a:p>
      </dgm:t>
    </dgm:pt>
    <dgm:pt modelId="{C588A9AA-3A2E-437E-B3D3-320DF77997EF}" type="sibTrans" cxnId="{577121FC-3144-4FFD-A9A8-51D993512930}">
      <dgm:prSet/>
      <dgm:spPr/>
      <dgm:t>
        <a:bodyPr/>
        <a:lstStyle/>
        <a:p>
          <a:endParaRPr lang="en-US"/>
        </a:p>
      </dgm:t>
    </dgm:pt>
    <dgm:pt modelId="{C0D24BC4-CF10-4FE8-9324-0E5DE8FD1492}">
      <dgm:prSet custT="1"/>
      <dgm:spPr/>
      <dgm:t>
        <a:bodyPr/>
        <a:lstStyle/>
        <a:p>
          <a:pPr>
            <a:lnSpc>
              <a:spcPct val="100000"/>
            </a:lnSpc>
            <a:defRPr cap="all"/>
          </a:pPr>
          <a:r>
            <a:rPr lang="en-US" sz="2000" dirty="0">
              <a:solidFill>
                <a:srgbClr val="452D5E"/>
              </a:solidFill>
            </a:rPr>
            <a:t>What a student will one day be able to do </a:t>
          </a:r>
        </a:p>
      </dgm:t>
    </dgm:pt>
    <dgm:pt modelId="{5DC07E92-9FB7-4E22-B3D5-38FB918C8B23}" type="parTrans" cxnId="{733F13E6-9B21-47DC-9BB5-C290B49D6895}">
      <dgm:prSet/>
      <dgm:spPr/>
      <dgm:t>
        <a:bodyPr/>
        <a:lstStyle/>
        <a:p>
          <a:endParaRPr lang="en-US"/>
        </a:p>
      </dgm:t>
    </dgm:pt>
    <dgm:pt modelId="{14F517D7-3310-4447-AE2F-C615991B1F61}" type="sibTrans" cxnId="{733F13E6-9B21-47DC-9BB5-C290B49D6895}">
      <dgm:prSet/>
      <dgm:spPr/>
      <dgm:t>
        <a:bodyPr/>
        <a:lstStyle/>
        <a:p>
          <a:endParaRPr lang="en-US"/>
        </a:p>
      </dgm:t>
    </dgm:pt>
    <dgm:pt modelId="{FFEC3CA4-E195-4E4F-8822-6EA08D1F4FEA}" type="pres">
      <dgm:prSet presAssocID="{35A2155F-C2D4-4B05-897F-87BA53C0EE55}" presName="root" presStyleCnt="0">
        <dgm:presLayoutVars>
          <dgm:dir/>
          <dgm:resizeHandles val="exact"/>
        </dgm:presLayoutVars>
      </dgm:prSet>
      <dgm:spPr/>
    </dgm:pt>
    <dgm:pt modelId="{68FEB14D-B588-4F69-A54D-21399A0265B8}" type="pres">
      <dgm:prSet presAssocID="{DD5FBC00-56E4-4514-8DD6-5A0743C84A50}" presName="compNode" presStyleCnt="0"/>
      <dgm:spPr/>
    </dgm:pt>
    <dgm:pt modelId="{88062932-1831-4EDB-9F94-BC5B0B8CE3E9}" type="pres">
      <dgm:prSet presAssocID="{DD5FBC00-56E4-4514-8DD6-5A0743C84A50}" presName="iconBgRect" presStyleLbl="bgShp" presStyleIdx="0" presStyleCnt="3"/>
      <dgm:spPr>
        <a:solidFill>
          <a:srgbClr val="4EAE46"/>
        </a:solidFill>
      </dgm:spPr>
    </dgm:pt>
    <dgm:pt modelId="{1DE6D327-3834-493D-94F6-FC9698B1E7B4}" type="pres">
      <dgm:prSet presAssocID="{DD5FBC00-56E4-4514-8DD6-5A0743C84A50}" presName="iconRect" presStyleLbl="node1" presStyleIdx="0" presStyleCnt="3"/>
      <dgm:spPr>
        <a:blipFill>
          <a:blip xmlns:r="http://schemas.openxmlformats.org/officeDocument/2006/relationships" r:embed="rId1" cstate="email">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Head with Gears"/>
        </a:ext>
      </dgm:extLst>
    </dgm:pt>
    <dgm:pt modelId="{D61EB2C3-E112-47C1-ABF4-CC193E918F21}" type="pres">
      <dgm:prSet presAssocID="{DD5FBC00-56E4-4514-8DD6-5A0743C84A50}" presName="spaceRect" presStyleCnt="0"/>
      <dgm:spPr/>
    </dgm:pt>
    <dgm:pt modelId="{B53FE280-035A-40D0-8366-35E91F8133F4}" type="pres">
      <dgm:prSet presAssocID="{DD5FBC00-56E4-4514-8DD6-5A0743C84A50}" presName="textRect" presStyleLbl="revTx" presStyleIdx="0" presStyleCnt="3">
        <dgm:presLayoutVars>
          <dgm:chMax val="1"/>
          <dgm:chPref val="1"/>
        </dgm:presLayoutVars>
      </dgm:prSet>
      <dgm:spPr/>
    </dgm:pt>
    <dgm:pt modelId="{E581D196-0C8A-465E-B237-17E57E07A431}" type="pres">
      <dgm:prSet presAssocID="{1D87F541-A74E-4BD1-9632-4168030CD895}" presName="sibTrans" presStyleCnt="0"/>
      <dgm:spPr/>
    </dgm:pt>
    <dgm:pt modelId="{20F5C4A4-91A4-4E7E-9095-705E4B08042A}" type="pres">
      <dgm:prSet presAssocID="{2C744B86-3CED-44E7-8C3D-201376470AAC}" presName="compNode" presStyleCnt="0"/>
      <dgm:spPr/>
    </dgm:pt>
    <dgm:pt modelId="{EB01C802-B04E-42A6-9309-74E98024C17C}" type="pres">
      <dgm:prSet presAssocID="{2C744B86-3CED-44E7-8C3D-201376470AAC}" presName="iconBgRect" presStyleLbl="bgShp" presStyleIdx="1" presStyleCnt="3"/>
      <dgm:spPr>
        <a:solidFill>
          <a:srgbClr val="4966A2"/>
        </a:solidFill>
      </dgm:spPr>
    </dgm:pt>
    <dgm:pt modelId="{90D31939-0F17-495B-9235-D4BE3443A660}" type="pres">
      <dgm:prSet presAssocID="{2C744B86-3CED-44E7-8C3D-201376470AAC}" presName="iconRect" presStyleLbl="node1" presStyleIdx="1" presStyleCnt="3"/>
      <dgm:spPr>
        <a:blipFill>
          <a:blip xmlns:r="http://schemas.openxmlformats.org/officeDocument/2006/relationships"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ooks"/>
        </a:ext>
      </dgm:extLst>
    </dgm:pt>
    <dgm:pt modelId="{D3843D40-BEC6-49CD-A569-29F3D6CBDE7E}" type="pres">
      <dgm:prSet presAssocID="{2C744B86-3CED-44E7-8C3D-201376470AAC}" presName="spaceRect" presStyleCnt="0"/>
      <dgm:spPr/>
    </dgm:pt>
    <dgm:pt modelId="{F7AA1468-7A77-443B-B96A-97C6EBDB89D5}" type="pres">
      <dgm:prSet presAssocID="{2C744B86-3CED-44E7-8C3D-201376470AAC}" presName="textRect" presStyleLbl="revTx" presStyleIdx="1" presStyleCnt="3">
        <dgm:presLayoutVars>
          <dgm:chMax val="1"/>
          <dgm:chPref val="1"/>
        </dgm:presLayoutVars>
      </dgm:prSet>
      <dgm:spPr/>
    </dgm:pt>
    <dgm:pt modelId="{5E301F32-BC3F-472E-BEA8-F1A3D524DDC8}" type="pres">
      <dgm:prSet presAssocID="{C588A9AA-3A2E-437E-B3D3-320DF77997EF}" presName="sibTrans" presStyleCnt="0"/>
      <dgm:spPr/>
    </dgm:pt>
    <dgm:pt modelId="{399915E0-EF8B-48D3-82D2-85D4D0EE428D}" type="pres">
      <dgm:prSet presAssocID="{C0D24BC4-CF10-4FE8-9324-0E5DE8FD1492}" presName="compNode" presStyleCnt="0"/>
      <dgm:spPr/>
    </dgm:pt>
    <dgm:pt modelId="{16C3E56D-D4AC-4838-A9BB-D4426AD1B60C}" type="pres">
      <dgm:prSet presAssocID="{C0D24BC4-CF10-4FE8-9324-0E5DE8FD1492}" presName="iconBgRect" presStyleLbl="bgShp" presStyleIdx="2" presStyleCnt="3"/>
      <dgm:spPr>
        <a:solidFill>
          <a:srgbClr val="452D5E"/>
        </a:solidFill>
      </dgm:spPr>
    </dgm:pt>
    <dgm:pt modelId="{559DFE29-712A-426B-8517-0F3BCF20C179}" type="pres">
      <dgm:prSet presAssocID="{C0D24BC4-CF10-4FE8-9324-0E5DE8FD1492}" presName="iconRect" presStyleLbl="node1" presStyleIdx="2" presStyleCnt="3"/>
      <dgm:spPr>
        <a:blipFill>
          <a:blip xmlns:r="http://schemas.openxmlformats.org/officeDocument/2006/relationships"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Pencil"/>
        </a:ext>
      </dgm:extLst>
    </dgm:pt>
    <dgm:pt modelId="{99F18657-368B-4417-BDD7-7C196ABB9B1C}" type="pres">
      <dgm:prSet presAssocID="{C0D24BC4-CF10-4FE8-9324-0E5DE8FD1492}" presName="spaceRect" presStyleCnt="0"/>
      <dgm:spPr/>
    </dgm:pt>
    <dgm:pt modelId="{B3AE867E-1D37-4038-B8C9-8AE28714A95A}" type="pres">
      <dgm:prSet presAssocID="{C0D24BC4-CF10-4FE8-9324-0E5DE8FD1492}" presName="textRect" presStyleLbl="revTx" presStyleIdx="2" presStyleCnt="3">
        <dgm:presLayoutVars>
          <dgm:chMax val="1"/>
          <dgm:chPref val="1"/>
        </dgm:presLayoutVars>
      </dgm:prSet>
      <dgm:spPr/>
    </dgm:pt>
  </dgm:ptLst>
  <dgm:cxnLst>
    <dgm:cxn modelId="{7CED265F-629C-DB4E-A8FF-61B03CBD6758}" type="presOf" srcId="{DD5FBC00-56E4-4514-8DD6-5A0743C84A50}" destId="{B53FE280-035A-40D0-8366-35E91F8133F4}" srcOrd="0" destOrd="0" presId="urn:microsoft.com/office/officeart/2018/5/layout/IconCircleLabelList"/>
    <dgm:cxn modelId="{52176D8C-7CC5-9D45-9F19-61F4D60C08CB}" type="presOf" srcId="{2C744B86-3CED-44E7-8C3D-201376470AAC}" destId="{F7AA1468-7A77-443B-B96A-97C6EBDB89D5}" srcOrd="0" destOrd="0" presId="urn:microsoft.com/office/officeart/2018/5/layout/IconCircleLabelList"/>
    <dgm:cxn modelId="{4B2E9ACE-CC83-4125-848D-71E7DF0FF736}" srcId="{35A2155F-C2D4-4B05-897F-87BA53C0EE55}" destId="{DD5FBC00-56E4-4514-8DD6-5A0743C84A50}" srcOrd="0" destOrd="0" parTransId="{7C4FC433-B755-4197-8E2F-5E03060CDC04}" sibTransId="{1D87F541-A74E-4BD1-9632-4168030CD895}"/>
    <dgm:cxn modelId="{733F13E6-9B21-47DC-9BB5-C290B49D6895}" srcId="{35A2155F-C2D4-4B05-897F-87BA53C0EE55}" destId="{C0D24BC4-CF10-4FE8-9324-0E5DE8FD1492}" srcOrd="2" destOrd="0" parTransId="{5DC07E92-9FB7-4E22-B3D5-38FB918C8B23}" sibTransId="{14F517D7-3310-4447-AE2F-C615991B1F61}"/>
    <dgm:cxn modelId="{E8ADEAF0-CC4C-2747-9084-F40702360A13}" type="presOf" srcId="{C0D24BC4-CF10-4FE8-9324-0E5DE8FD1492}" destId="{B3AE867E-1D37-4038-B8C9-8AE28714A95A}" srcOrd="0" destOrd="0" presId="urn:microsoft.com/office/officeart/2018/5/layout/IconCircleLabelList"/>
    <dgm:cxn modelId="{D83A97F1-A821-B046-8C4B-C101CE29DB42}" type="presOf" srcId="{35A2155F-C2D4-4B05-897F-87BA53C0EE55}" destId="{FFEC3CA4-E195-4E4F-8822-6EA08D1F4FEA}" srcOrd="0" destOrd="0" presId="urn:microsoft.com/office/officeart/2018/5/layout/IconCircleLabelList"/>
    <dgm:cxn modelId="{577121FC-3144-4FFD-A9A8-51D993512930}" srcId="{35A2155F-C2D4-4B05-897F-87BA53C0EE55}" destId="{2C744B86-3CED-44E7-8C3D-201376470AAC}" srcOrd="1" destOrd="0" parTransId="{3BB8010E-6DEE-4CB5-8BF9-7EE21E90258D}" sibTransId="{C588A9AA-3A2E-437E-B3D3-320DF77997EF}"/>
    <dgm:cxn modelId="{4AAF327B-94D4-6147-812E-26C66BAB431D}" type="presParOf" srcId="{FFEC3CA4-E195-4E4F-8822-6EA08D1F4FEA}" destId="{68FEB14D-B588-4F69-A54D-21399A0265B8}" srcOrd="0" destOrd="0" presId="urn:microsoft.com/office/officeart/2018/5/layout/IconCircleLabelList"/>
    <dgm:cxn modelId="{159EBAEF-E086-384F-9ED9-EC17AA320C0C}" type="presParOf" srcId="{68FEB14D-B588-4F69-A54D-21399A0265B8}" destId="{88062932-1831-4EDB-9F94-BC5B0B8CE3E9}" srcOrd="0" destOrd="0" presId="urn:microsoft.com/office/officeart/2018/5/layout/IconCircleLabelList"/>
    <dgm:cxn modelId="{84A33E41-6FE7-CA43-AC9F-7EA9F9E10282}" type="presParOf" srcId="{68FEB14D-B588-4F69-A54D-21399A0265B8}" destId="{1DE6D327-3834-493D-94F6-FC9698B1E7B4}" srcOrd="1" destOrd="0" presId="urn:microsoft.com/office/officeart/2018/5/layout/IconCircleLabelList"/>
    <dgm:cxn modelId="{2AD8A195-5B96-8244-AF82-B8930B937155}" type="presParOf" srcId="{68FEB14D-B588-4F69-A54D-21399A0265B8}" destId="{D61EB2C3-E112-47C1-ABF4-CC193E918F21}" srcOrd="2" destOrd="0" presId="urn:microsoft.com/office/officeart/2018/5/layout/IconCircleLabelList"/>
    <dgm:cxn modelId="{4872FDBB-B67C-C947-BFA1-634CF381F217}" type="presParOf" srcId="{68FEB14D-B588-4F69-A54D-21399A0265B8}" destId="{B53FE280-035A-40D0-8366-35E91F8133F4}" srcOrd="3" destOrd="0" presId="urn:microsoft.com/office/officeart/2018/5/layout/IconCircleLabelList"/>
    <dgm:cxn modelId="{56D7FFBB-510B-5848-8C2A-9E34685278A3}" type="presParOf" srcId="{FFEC3CA4-E195-4E4F-8822-6EA08D1F4FEA}" destId="{E581D196-0C8A-465E-B237-17E57E07A431}" srcOrd="1" destOrd="0" presId="urn:microsoft.com/office/officeart/2018/5/layout/IconCircleLabelList"/>
    <dgm:cxn modelId="{135CCF92-31E1-C340-B53B-E40F8390BB5C}" type="presParOf" srcId="{FFEC3CA4-E195-4E4F-8822-6EA08D1F4FEA}" destId="{20F5C4A4-91A4-4E7E-9095-705E4B08042A}" srcOrd="2" destOrd="0" presId="urn:microsoft.com/office/officeart/2018/5/layout/IconCircleLabelList"/>
    <dgm:cxn modelId="{D1DCD8D0-DEB1-594B-ADCF-83E0F90B2261}" type="presParOf" srcId="{20F5C4A4-91A4-4E7E-9095-705E4B08042A}" destId="{EB01C802-B04E-42A6-9309-74E98024C17C}" srcOrd="0" destOrd="0" presId="urn:microsoft.com/office/officeart/2018/5/layout/IconCircleLabelList"/>
    <dgm:cxn modelId="{FBB32247-7CFB-0A4D-822C-672BD13B501E}" type="presParOf" srcId="{20F5C4A4-91A4-4E7E-9095-705E4B08042A}" destId="{90D31939-0F17-495B-9235-D4BE3443A660}" srcOrd="1" destOrd="0" presId="urn:microsoft.com/office/officeart/2018/5/layout/IconCircleLabelList"/>
    <dgm:cxn modelId="{DC0DC531-4494-C44F-AFB1-0B78A31659B7}" type="presParOf" srcId="{20F5C4A4-91A4-4E7E-9095-705E4B08042A}" destId="{D3843D40-BEC6-49CD-A569-29F3D6CBDE7E}" srcOrd="2" destOrd="0" presId="urn:microsoft.com/office/officeart/2018/5/layout/IconCircleLabelList"/>
    <dgm:cxn modelId="{A0515FD8-3AA0-1F47-ADBA-C0703138E105}" type="presParOf" srcId="{20F5C4A4-91A4-4E7E-9095-705E4B08042A}" destId="{F7AA1468-7A77-443B-B96A-97C6EBDB89D5}" srcOrd="3" destOrd="0" presId="urn:microsoft.com/office/officeart/2018/5/layout/IconCircleLabelList"/>
    <dgm:cxn modelId="{75BACA29-A13B-244C-B40E-AA207075A8C6}" type="presParOf" srcId="{FFEC3CA4-E195-4E4F-8822-6EA08D1F4FEA}" destId="{5E301F32-BC3F-472E-BEA8-F1A3D524DDC8}" srcOrd="3" destOrd="0" presId="urn:microsoft.com/office/officeart/2018/5/layout/IconCircleLabelList"/>
    <dgm:cxn modelId="{8F9CE07E-4162-0749-AA1E-29A841794781}" type="presParOf" srcId="{FFEC3CA4-E195-4E4F-8822-6EA08D1F4FEA}" destId="{399915E0-EF8B-48D3-82D2-85D4D0EE428D}" srcOrd="4" destOrd="0" presId="urn:microsoft.com/office/officeart/2018/5/layout/IconCircleLabelList"/>
    <dgm:cxn modelId="{A7961654-7233-D74D-A513-0B9A0E37AC48}" type="presParOf" srcId="{399915E0-EF8B-48D3-82D2-85D4D0EE428D}" destId="{16C3E56D-D4AC-4838-A9BB-D4426AD1B60C}" srcOrd="0" destOrd="0" presId="urn:microsoft.com/office/officeart/2018/5/layout/IconCircleLabelList"/>
    <dgm:cxn modelId="{669F25F1-5313-CD4F-A12D-BF9E35785E67}" type="presParOf" srcId="{399915E0-EF8B-48D3-82D2-85D4D0EE428D}" destId="{559DFE29-712A-426B-8517-0F3BCF20C179}" srcOrd="1" destOrd="0" presId="urn:microsoft.com/office/officeart/2018/5/layout/IconCircleLabelList"/>
    <dgm:cxn modelId="{B00D66C1-ABCD-E045-A21C-86EE1BB9B6B3}" type="presParOf" srcId="{399915E0-EF8B-48D3-82D2-85D4D0EE428D}" destId="{99F18657-368B-4417-BDD7-7C196ABB9B1C}" srcOrd="2" destOrd="0" presId="urn:microsoft.com/office/officeart/2018/5/layout/IconCircleLabelList"/>
    <dgm:cxn modelId="{4AB22734-4B5D-7C4B-84FE-B12BD28CB1EF}" type="presParOf" srcId="{399915E0-EF8B-48D3-82D2-85D4D0EE428D}" destId="{B3AE867E-1D37-4038-B8C9-8AE28714A95A}" srcOrd="3" destOrd="0" presId="urn:microsoft.com/office/officeart/2018/5/layout/IconCircle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062932-1831-4EDB-9F94-BC5B0B8CE3E9}">
      <dsp:nvSpPr>
        <dsp:cNvPr id="0" name=""/>
        <dsp:cNvSpPr/>
      </dsp:nvSpPr>
      <dsp:spPr>
        <a:xfrm>
          <a:off x="518185" y="508746"/>
          <a:ext cx="1475437" cy="1475437"/>
        </a:xfrm>
        <a:prstGeom prst="ellipse">
          <a:avLst/>
        </a:prstGeom>
        <a:solidFill>
          <a:srgbClr val="4EAE46"/>
        </a:solidFill>
        <a:ln>
          <a:noFill/>
        </a:ln>
        <a:effectLst/>
      </dsp:spPr>
      <dsp:style>
        <a:lnRef idx="0">
          <a:scrgbClr r="0" g="0" b="0"/>
        </a:lnRef>
        <a:fillRef idx="1">
          <a:scrgbClr r="0" g="0" b="0"/>
        </a:fillRef>
        <a:effectRef idx="0">
          <a:scrgbClr r="0" g="0" b="0"/>
        </a:effectRef>
        <a:fontRef idx="minor"/>
      </dsp:style>
    </dsp:sp>
    <dsp:sp modelId="{1DE6D327-3834-493D-94F6-FC9698B1E7B4}">
      <dsp:nvSpPr>
        <dsp:cNvPr id="0" name=""/>
        <dsp:cNvSpPr/>
      </dsp:nvSpPr>
      <dsp:spPr>
        <a:xfrm>
          <a:off x="832623" y="823183"/>
          <a:ext cx="846562" cy="846562"/>
        </a:xfrm>
        <a:prstGeom prst="rect">
          <a:avLst/>
        </a:prstGeom>
        <a:blipFill>
          <a:blip xmlns:r="http://schemas.openxmlformats.org/officeDocument/2006/relationships" r:embed="rId1" cstate="email">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53FE280-035A-40D0-8366-35E91F8133F4}">
      <dsp:nvSpPr>
        <dsp:cNvPr id="0" name=""/>
        <dsp:cNvSpPr/>
      </dsp:nvSpPr>
      <dsp:spPr>
        <a:xfrm>
          <a:off x="46529" y="2443746"/>
          <a:ext cx="2418750" cy="12403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defRPr cap="all"/>
          </a:pPr>
          <a:r>
            <a:rPr lang="en-US" sz="2000" kern="1200" dirty="0">
              <a:solidFill>
                <a:srgbClr val="4EAE46"/>
              </a:solidFill>
            </a:rPr>
            <a:t>What a student can already do</a:t>
          </a:r>
        </a:p>
      </dsp:txBody>
      <dsp:txXfrm>
        <a:off x="46529" y="2443746"/>
        <a:ext cx="2418750" cy="1240312"/>
      </dsp:txXfrm>
    </dsp:sp>
    <dsp:sp modelId="{EB01C802-B04E-42A6-9309-74E98024C17C}">
      <dsp:nvSpPr>
        <dsp:cNvPr id="0" name=""/>
        <dsp:cNvSpPr/>
      </dsp:nvSpPr>
      <dsp:spPr>
        <a:xfrm>
          <a:off x="3360216" y="508746"/>
          <a:ext cx="1475437" cy="1475437"/>
        </a:xfrm>
        <a:prstGeom prst="ellipse">
          <a:avLst/>
        </a:prstGeom>
        <a:solidFill>
          <a:srgbClr val="4966A2"/>
        </a:solidFill>
        <a:ln>
          <a:noFill/>
        </a:ln>
        <a:effectLst/>
      </dsp:spPr>
      <dsp:style>
        <a:lnRef idx="0">
          <a:scrgbClr r="0" g="0" b="0"/>
        </a:lnRef>
        <a:fillRef idx="1">
          <a:scrgbClr r="0" g="0" b="0"/>
        </a:fillRef>
        <a:effectRef idx="0">
          <a:scrgbClr r="0" g="0" b="0"/>
        </a:effectRef>
        <a:fontRef idx="minor"/>
      </dsp:style>
    </dsp:sp>
    <dsp:sp modelId="{90D31939-0F17-495B-9235-D4BE3443A660}">
      <dsp:nvSpPr>
        <dsp:cNvPr id="0" name=""/>
        <dsp:cNvSpPr/>
      </dsp:nvSpPr>
      <dsp:spPr>
        <a:xfrm>
          <a:off x="3674654" y="823183"/>
          <a:ext cx="846562" cy="846562"/>
        </a:xfrm>
        <a:prstGeom prst="rect">
          <a:avLst/>
        </a:prstGeom>
        <a:blipFill>
          <a:blip xmlns:r="http://schemas.openxmlformats.org/officeDocument/2006/relationships"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7AA1468-7A77-443B-B96A-97C6EBDB89D5}">
      <dsp:nvSpPr>
        <dsp:cNvPr id="0" name=""/>
        <dsp:cNvSpPr/>
      </dsp:nvSpPr>
      <dsp:spPr>
        <a:xfrm>
          <a:off x="2888560" y="2443746"/>
          <a:ext cx="2418750" cy="12403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defRPr cap="all"/>
          </a:pPr>
          <a:r>
            <a:rPr lang="en-US" sz="2000" kern="1200" dirty="0">
              <a:solidFill>
                <a:srgbClr val="4966A2"/>
              </a:solidFill>
            </a:rPr>
            <a:t>What a student can do when provided with educational support</a:t>
          </a:r>
        </a:p>
      </dsp:txBody>
      <dsp:txXfrm>
        <a:off x="2888560" y="2443746"/>
        <a:ext cx="2418750" cy="1240312"/>
      </dsp:txXfrm>
    </dsp:sp>
    <dsp:sp modelId="{16C3E56D-D4AC-4838-A9BB-D4426AD1B60C}">
      <dsp:nvSpPr>
        <dsp:cNvPr id="0" name=""/>
        <dsp:cNvSpPr/>
      </dsp:nvSpPr>
      <dsp:spPr>
        <a:xfrm>
          <a:off x="6202248" y="508746"/>
          <a:ext cx="1475437" cy="1475437"/>
        </a:xfrm>
        <a:prstGeom prst="ellipse">
          <a:avLst/>
        </a:prstGeom>
        <a:solidFill>
          <a:srgbClr val="452D5E"/>
        </a:solidFill>
        <a:ln>
          <a:noFill/>
        </a:ln>
        <a:effectLst/>
      </dsp:spPr>
      <dsp:style>
        <a:lnRef idx="0">
          <a:scrgbClr r="0" g="0" b="0"/>
        </a:lnRef>
        <a:fillRef idx="1">
          <a:scrgbClr r="0" g="0" b="0"/>
        </a:fillRef>
        <a:effectRef idx="0">
          <a:scrgbClr r="0" g="0" b="0"/>
        </a:effectRef>
        <a:fontRef idx="minor"/>
      </dsp:style>
    </dsp:sp>
    <dsp:sp modelId="{559DFE29-712A-426B-8517-0F3BCF20C179}">
      <dsp:nvSpPr>
        <dsp:cNvPr id="0" name=""/>
        <dsp:cNvSpPr/>
      </dsp:nvSpPr>
      <dsp:spPr>
        <a:xfrm>
          <a:off x="6516685" y="823183"/>
          <a:ext cx="846562" cy="846562"/>
        </a:xfrm>
        <a:prstGeom prst="rect">
          <a:avLst/>
        </a:prstGeom>
        <a:blipFill>
          <a:blip xmlns:r="http://schemas.openxmlformats.org/officeDocument/2006/relationships"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3AE867E-1D37-4038-B8C9-8AE28714A95A}">
      <dsp:nvSpPr>
        <dsp:cNvPr id="0" name=""/>
        <dsp:cNvSpPr/>
      </dsp:nvSpPr>
      <dsp:spPr>
        <a:xfrm>
          <a:off x="5730591" y="2443746"/>
          <a:ext cx="2418750" cy="12403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defRPr cap="all"/>
          </a:pPr>
          <a:r>
            <a:rPr lang="en-US" sz="2000" kern="1200" dirty="0">
              <a:solidFill>
                <a:srgbClr val="452D5E"/>
              </a:solidFill>
            </a:rPr>
            <a:t>What a student will one day be able to do </a:t>
          </a:r>
        </a:p>
      </dsp:txBody>
      <dsp:txXfrm>
        <a:off x="5730591" y="2443746"/>
        <a:ext cx="2418750" cy="1240312"/>
      </dsp:txXfrm>
    </dsp:sp>
  </dsp:spTree>
</dsp:drawing>
</file>

<file path=ppt/diagrams/layout1.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8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E98BD5-62BE-8049-B656-6DCAB9C40494}" type="datetimeFigureOut">
              <a:rPr lang="en-US" smtClean="0"/>
              <a:t>3/3/25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7E84637-3D04-BB4F-8EFF-4A4A68F559F2}" type="slidenum">
              <a:rPr lang="en-US" smtClean="0"/>
              <a:t>‹#›</a:t>
            </a:fld>
            <a:endParaRPr lang="en-US"/>
          </a:p>
        </p:txBody>
      </p:sp>
    </p:spTree>
    <p:extLst>
      <p:ext uri="{BB962C8B-B14F-4D97-AF65-F5344CB8AC3E}">
        <p14:creationId xmlns:p14="http://schemas.microsoft.com/office/powerpoint/2010/main" val="16679068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7E84637-3D04-BB4F-8EFF-4A4A68F559F2}" type="slidenum">
              <a:rPr lang="en-US" smtClean="0"/>
              <a:t>1</a:t>
            </a:fld>
            <a:endParaRPr lang="en-US"/>
          </a:p>
        </p:txBody>
      </p:sp>
    </p:spTree>
    <p:extLst>
      <p:ext uri="{BB962C8B-B14F-4D97-AF65-F5344CB8AC3E}">
        <p14:creationId xmlns:p14="http://schemas.microsoft.com/office/powerpoint/2010/main" val="7237471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8600BA-692F-E242-883E-8682C965CE3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579371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8600BA-692F-E242-883E-8682C965CE3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785400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8600BA-692F-E242-883E-8682C965CE3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904802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8600BA-692F-E242-883E-8682C965CE3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208575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8600BA-692F-E242-883E-8682C965CE3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79549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most prevalent neuromyth in education is the idea that students have different learning styles; in other words, that their ways of learning are fundamentally different and require different educational practices. In the European and Asian countries where this has been studied, on average, 96 percent of teachers believe this neuromyth . The belief that brain function differs greatly from one student to the next, and consequently that some students are “visual” learners while others are more “auditory” or “kinesthetic” learners, is often implicit in this notion of learning styles. Although the notion of learning styles has been omnipresent in education literature for years, surprisingly few studies have investigated whether adapting teaching methods to learning styles actually improves learning. Remarkably, those that used a sound methodology obtained results that counter the idea that teaching methods adapted to a student’s learning style are beneficial.3</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8600BA-692F-E242-883E-8682C965CE3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184087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8600BA-692F-E242-883E-8682C965CE3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09475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8600BA-692F-E242-883E-8682C965CE3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79138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8600BA-692F-E242-883E-8682C965CE3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984460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third most prevalent neuromyth among teachers (on average, 77 percent of them believe this myth) is that short bouts of coordination exercises (for example, touching your left ankle with your right hand, and then your right ankle with your left hand, or touching your bellybutton with your right hand and your chest near your collarbone with your left index finger and thumb, etc.) can improve the integration of left and right hemispheric brain function, “activate” the brain, and help students learn. While it has been clearly proven that exercise and physical fitness have a significant impact on the cognitive skills of students and on their brain function,6 no studies show that short bouts of coordination exercises that do not require relatively intense physical effort “awaken” the brain, improve communication between the two hemispheres of the brain, or improve learning.7</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8600BA-692F-E242-883E-8682C965CE3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1951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8600BA-692F-E242-883E-8682C965CE3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339087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second most prevalent neuromyth among teachers, with an average prevalence of 80 percent (see Figure 1), is the belief that the differences observed between learners may be due to the dominance of one of the two hemispheres of the brain. According to this mistaken belief, students are either “left-brained” (with a dominant left hemisphere) or “</a:t>
            </a:r>
            <a:r>
              <a:rPr lang="en-US" dirty="0" err="1"/>
              <a:t>rightbrained</a:t>
            </a:r>
            <a:r>
              <a:rPr lang="en-US" dirty="0"/>
              <a:t>” (with a dominant right hemisphere). Typically, according to this misconception, left-brain learners are more analytical and logical, whereas right-brain learners are more creative. Building on this idea, some educational specialists suggest not only that the teaching method should take into account the student’s dominant hemisphere, but that it should also bring the two hemispheres to an equilibrium or further develop the right brain, which would be underdeveloped in many students.4 To our knowledge, there are no scientific studies showing that adapting the teaching method to a student’s dominant hemisphere is beneficial to the learner. In fact, the very notion of hemispheric dominance is problematic. Though it is actually true that some functions or cognitive abilities are associated with one side of the brain or the other (language skills being one), researchers recently analyzed the brain images of over 1,000 individuals and came to the conclusion that the data do not support the idea that some people have a hemispheric dominance (“left brain” or “right brain”) and a greater brain connectivity in one of the two hemispheres.5</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8600BA-692F-E242-883E-8682C965CE3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402404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second most prevalent neuromyth among teachers, with an average prevalence of 80 percent (see Figure 1), is the belief that the differences observed between learners may be due to the dominance of one of the two hemispheres of the brain. According to this mistaken belief, students are either “left-brained” (with a dominant left hemisphere) or “</a:t>
            </a:r>
            <a:r>
              <a:rPr lang="en-US" dirty="0" err="1"/>
              <a:t>rightbrained</a:t>
            </a:r>
            <a:r>
              <a:rPr lang="en-US" dirty="0"/>
              <a:t>” (with a dominant right hemisphere). Typically, according to this misconception, left-brain learners are more analytical and logical, whereas right-brain learners are more creative. Building on this idea, some educational specialists suggest not only that the teaching method should take into account the student’s dominant hemisphere, but that it should also bring the two hemispheres to an equilibrium or further develop the right brain, which would be underdeveloped in many students.4 To our knowledge, there are no scientific studies showing that adapting the teaching method to a student’s dominant hemisphere is beneficial to the learner. In fact, the very notion of hemispheric dominance is problematic. Though it is actually true that some functions or cognitive abilities are associated with one side of the brain or the other (language skills being one), researchers recently analyzed the brain images of over 1,000 individuals and came to the conclusion that the data do not support the idea that some people have a hemispheric dominance (“left brain” or “right brain”) and a greater brain connectivity in one of the two hemispheres.5</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8600BA-692F-E242-883E-8682C965CE3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8471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Refer them to</a:t>
            </a:r>
            <a:r>
              <a:rPr lang="en-US" baseline="0" dirty="0"/>
              <a:t> the handout for teams to capture ideas in writing. Allow 10 minutes for this activity. </a:t>
            </a:r>
          </a:p>
          <a:p>
            <a:pPr marL="228600" indent="-228600">
              <a:buAutoNum type="arabicParenR"/>
            </a:pPr>
            <a:r>
              <a:rPr lang="en-US" baseline="0" dirty="0"/>
              <a:t>What information was surprising to them?</a:t>
            </a:r>
          </a:p>
          <a:p>
            <a:pPr marL="228600" indent="-228600">
              <a:buAutoNum type="arabicParenR"/>
            </a:pPr>
            <a:r>
              <a:rPr lang="en-US" baseline="0" dirty="0"/>
              <a:t>What information confirmed a hunch they had?</a:t>
            </a:r>
          </a:p>
          <a:p>
            <a:pPr marL="228600" indent="-228600">
              <a:buAutoNum type="arabicParenR"/>
            </a:pPr>
            <a:r>
              <a:rPr lang="en-US" baseline="0" dirty="0"/>
              <a:t>What is a great idea they do not want to forget?</a:t>
            </a:r>
          </a:p>
          <a:p>
            <a:pPr marL="228600" indent="-228600">
              <a:buAutoNum type="arabicParenR"/>
            </a:pPr>
            <a:r>
              <a:rPr lang="en-US" baseline="0" dirty="0"/>
              <a:t>What is a good starting point they can begin tomorrow?</a:t>
            </a:r>
          </a:p>
          <a:p>
            <a:pPr marL="228600" indent="-228600">
              <a:buAutoNum type="arabicParenR"/>
            </a:pPr>
            <a:r>
              <a:rPr lang="en-US" baseline="0" dirty="0"/>
              <a:t>Who at their site do they want to talk with further (someone who is not here today.) It might be to share the information, or because this person is has expertise. </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B0C092A-5867-DA4C-B95F-558A3D9A991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50810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BDBD00-659B-DD26-9B98-A0A921A52DD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97C1C6B-3C83-8038-1D11-CBEE62540E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7D76330-C5B7-82D5-E1E0-6FA7F8985CC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A86BE2D-822C-3F1F-0D50-086C6A12930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90E763B-4EC8-2342-AA58-1F6079984DF9}"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9983393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A7C9FC-43F5-227B-1F90-481D9723C4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63DAE2-AFAF-B6DC-A908-40459371C89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289E255-3E43-1541-E744-FD1BB756EF47}"/>
              </a:ext>
            </a:extLst>
          </p:cNvPr>
          <p:cNvSpPr>
            <a:spLocks noGrp="1"/>
          </p:cNvSpPr>
          <p:nvPr>
            <p:ph type="body" idx="1"/>
          </p:nvPr>
        </p:nvSpPr>
        <p:spPr/>
        <p:txBody>
          <a:bodyPr/>
          <a:lstStyle/>
          <a:p>
            <a:r>
              <a:rPr lang="en-US" dirty="0"/>
              <a:t>Refer them to</a:t>
            </a:r>
            <a:r>
              <a:rPr lang="en-US" baseline="0" dirty="0"/>
              <a:t> the handout for teams to capture ideas in writing. Allow 10 minutes for this activity. </a:t>
            </a:r>
          </a:p>
          <a:p>
            <a:pPr marL="228600" indent="-228600">
              <a:buAutoNum type="arabicParenR"/>
            </a:pPr>
            <a:r>
              <a:rPr lang="en-US" baseline="0" dirty="0"/>
              <a:t>What information was surprising to them?</a:t>
            </a:r>
          </a:p>
          <a:p>
            <a:pPr marL="228600" indent="-228600">
              <a:buAutoNum type="arabicParenR"/>
            </a:pPr>
            <a:r>
              <a:rPr lang="en-US" baseline="0" dirty="0"/>
              <a:t>What information confirmed a hunch they had?</a:t>
            </a:r>
          </a:p>
          <a:p>
            <a:pPr marL="228600" indent="-228600">
              <a:buAutoNum type="arabicParenR"/>
            </a:pPr>
            <a:r>
              <a:rPr lang="en-US" baseline="0" dirty="0"/>
              <a:t>What is a great idea they do not want to forget?</a:t>
            </a:r>
          </a:p>
          <a:p>
            <a:pPr marL="228600" indent="-228600">
              <a:buAutoNum type="arabicParenR"/>
            </a:pPr>
            <a:r>
              <a:rPr lang="en-US" baseline="0" dirty="0"/>
              <a:t>What is a good starting point they can begin tomorrow?</a:t>
            </a:r>
          </a:p>
          <a:p>
            <a:pPr marL="228600" indent="-228600">
              <a:buAutoNum type="arabicParenR"/>
            </a:pPr>
            <a:r>
              <a:rPr lang="en-US" baseline="0" dirty="0"/>
              <a:t>Who at their site do they want to talk with further (someone who is not here today.) It might be to share the information, or because this person is has expertise. </a:t>
            </a:r>
            <a:endParaRPr lang="en-US" dirty="0"/>
          </a:p>
        </p:txBody>
      </p:sp>
      <p:sp>
        <p:nvSpPr>
          <p:cNvPr id="4" name="Slide Number Placeholder 3">
            <a:extLst>
              <a:ext uri="{FF2B5EF4-FFF2-40B4-BE49-F238E27FC236}">
                <a16:creationId xmlns:a16="http://schemas.microsoft.com/office/drawing/2014/main" id="{22C737FE-48F9-DE65-7946-42084D4BCE01}"/>
              </a:ext>
            </a:extLst>
          </p:cNvPr>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B0C092A-5867-DA4C-B95F-558A3D9A991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188315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7E33736F-4F74-80CD-9B12-AC9FADFBCCA0}"/>
              </a:ext>
            </a:extLst>
          </p:cNvPr>
          <p:cNvSpPr>
            <a:spLocks noGrp="1" noChangeArrowheads="1"/>
          </p:cNvSpPr>
          <p:nvPr>
            <p:ph type="sldNum" sz="quarter" idx="5"/>
          </p:nvPr>
        </p:nvSpPr>
        <p:spPr>
          <a:ln/>
        </p:spPr>
        <p:txBody>
          <a:bodyPr/>
          <a:lstStyle/>
          <a:p>
            <a:fld id="{5207CD5F-7EDC-1F44-A7BA-3FF067AF4DE8}" type="slidenum">
              <a:rPr lang="en-US" altLang="en-US"/>
              <a:pPr/>
              <a:t>42</a:t>
            </a:fld>
            <a:endParaRPr lang="en-US" altLang="en-US"/>
          </a:p>
        </p:txBody>
      </p:sp>
      <p:sp>
        <p:nvSpPr>
          <p:cNvPr id="13314" name="Rectangle 2">
            <a:extLst>
              <a:ext uri="{FF2B5EF4-FFF2-40B4-BE49-F238E27FC236}">
                <a16:creationId xmlns:a16="http://schemas.microsoft.com/office/drawing/2014/main" id="{80B35391-2888-587E-BC37-43EA8F8D75E8}"/>
              </a:ext>
            </a:extLst>
          </p:cNvPr>
          <p:cNvSpPr>
            <a:spLocks noGrp="1" noRot="1" noChangeAspect="1" noChangeArrowheads="1" noTextEdit="1"/>
          </p:cNvSpPr>
          <p:nvPr>
            <p:ph type="sldImg"/>
          </p:nvPr>
        </p:nvSpPr>
        <p:spPr>
          <a:ln/>
        </p:spPr>
      </p:sp>
      <p:sp>
        <p:nvSpPr>
          <p:cNvPr id="13315" name="Rectangle 3">
            <a:extLst>
              <a:ext uri="{FF2B5EF4-FFF2-40B4-BE49-F238E27FC236}">
                <a16:creationId xmlns:a16="http://schemas.microsoft.com/office/drawing/2014/main" id="{08FB417B-3110-4416-0BA1-725A283E4E32}"/>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5C17E5B6-82C8-5A0A-68E0-C5C3648CBF53}"/>
              </a:ext>
            </a:extLst>
          </p:cNvPr>
          <p:cNvSpPr>
            <a:spLocks noGrp="1" noChangeArrowheads="1"/>
          </p:cNvSpPr>
          <p:nvPr>
            <p:ph type="sldNum" sz="quarter" idx="5"/>
          </p:nvPr>
        </p:nvSpPr>
        <p:spPr>
          <a:ln/>
        </p:spPr>
        <p:txBody>
          <a:bodyPr/>
          <a:lstStyle/>
          <a:p>
            <a:fld id="{81CF6FA9-734A-4544-9015-CEBEC4788A66}" type="slidenum">
              <a:rPr lang="en-US" altLang="en-US"/>
              <a:pPr/>
              <a:t>43</a:t>
            </a:fld>
            <a:endParaRPr lang="en-US" altLang="en-US"/>
          </a:p>
        </p:txBody>
      </p:sp>
      <p:sp>
        <p:nvSpPr>
          <p:cNvPr id="14338" name="Rectangle 2">
            <a:extLst>
              <a:ext uri="{FF2B5EF4-FFF2-40B4-BE49-F238E27FC236}">
                <a16:creationId xmlns:a16="http://schemas.microsoft.com/office/drawing/2014/main" id="{74C9A1F4-AE92-305C-694A-2C0B0C083CBA}"/>
              </a:ext>
            </a:extLst>
          </p:cNvPr>
          <p:cNvSpPr>
            <a:spLocks noGrp="1" noRot="1" noChangeAspect="1" noChangeArrowheads="1" noTextEdit="1"/>
          </p:cNvSpPr>
          <p:nvPr>
            <p:ph type="sldImg"/>
          </p:nvPr>
        </p:nvSpPr>
        <p:spPr>
          <a:ln/>
        </p:spPr>
      </p:sp>
      <p:sp>
        <p:nvSpPr>
          <p:cNvPr id="14339" name="Rectangle 3">
            <a:extLst>
              <a:ext uri="{FF2B5EF4-FFF2-40B4-BE49-F238E27FC236}">
                <a16:creationId xmlns:a16="http://schemas.microsoft.com/office/drawing/2014/main" id="{1952BCB7-96CC-8C6C-8871-8583ADA7E1C7}"/>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F18BCDC9-C60B-8B39-379D-477C6797C5B1}"/>
              </a:ext>
            </a:extLst>
          </p:cNvPr>
          <p:cNvSpPr>
            <a:spLocks noGrp="1" noChangeArrowheads="1"/>
          </p:cNvSpPr>
          <p:nvPr>
            <p:ph type="sldNum" sz="quarter" idx="5"/>
          </p:nvPr>
        </p:nvSpPr>
        <p:spPr>
          <a:ln/>
        </p:spPr>
        <p:txBody>
          <a:bodyPr/>
          <a:lstStyle/>
          <a:p>
            <a:fld id="{D351FB7D-9700-C84F-8E56-418891826255}" type="slidenum">
              <a:rPr lang="en-US" altLang="en-US"/>
              <a:pPr/>
              <a:t>44</a:t>
            </a:fld>
            <a:endParaRPr lang="en-US" altLang="en-US"/>
          </a:p>
        </p:txBody>
      </p:sp>
      <p:sp>
        <p:nvSpPr>
          <p:cNvPr id="15362" name="Rectangle 2">
            <a:extLst>
              <a:ext uri="{FF2B5EF4-FFF2-40B4-BE49-F238E27FC236}">
                <a16:creationId xmlns:a16="http://schemas.microsoft.com/office/drawing/2014/main" id="{4FA2EA7E-F593-D506-5DE3-7AEB41740F25}"/>
              </a:ext>
            </a:extLst>
          </p:cNvPr>
          <p:cNvSpPr>
            <a:spLocks noGrp="1" noRot="1" noChangeAspect="1" noChangeArrowheads="1" noTextEdit="1"/>
          </p:cNvSpPr>
          <p:nvPr>
            <p:ph type="sldImg"/>
          </p:nvPr>
        </p:nvSpPr>
        <p:spPr>
          <a:ln/>
        </p:spPr>
      </p:sp>
      <p:sp>
        <p:nvSpPr>
          <p:cNvPr id="15363" name="Rectangle 3">
            <a:extLst>
              <a:ext uri="{FF2B5EF4-FFF2-40B4-BE49-F238E27FC236}">
                <a16:creationId xmlns:a16="http://schemas.microsoft.com/office/drawing/2014/main" id="{6322D259-5B09-E1D6-1054-991EB722EB45}"/>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01460EFE-7E0E-BEB3-5484-CE8C2A332FAD}"/>
              </a:ext>
            </a:extLst>
          </p:cNvPr>
          <p:cNvSpPr>
            <a:spLocks noGrp="1" noChangeArrowheads="1"/>
          </p:cNvSpPr>
          <p:nvPr>
            <p:ph type="sldNum" sz="quarter" idx="5"/>
          </p:nvPr>
        </p:nvSpPr>
        <p:spPr>
          <a:ln/>
        </p:spPr>
        <p:txBody>
          <a:bodyPr/>
          <a:lstStyle/>
          <a:p>
            <a:fld id="{217BF9B8-E042-9646-84A6-3131EA1D0D94}" type="slidenum">
              <a:rPr lang="en-US" altLang="en-US"/>
              <a:pPr/>
              <a:t>45</a:t>
            </a:fld>
            <a:endParaRPr lang="en-US" altLang="en-US"/>
          </a:p>
        </p:txBody>
      </p:sp>
      <p:sp>
        <p:nvSpPr>
          <p:cNvPr id="16386" name="Rectangle 2">
            <a:extLst>
              <a:ext uri="{FF2B5EF4-FFF2-40B4-BE49-F238E27FC236}">
                <a16:creationId xmlns:a16="http://schemas.microsoft.com/office/drawing/2014/main" id="{672F80ED-3482-3EE8-47B3-45EC55B7DCCD}"/>
              </a:ext>
            </a:extLst>
          </p:cNvPr>
          <p:cNvSpPr>
            <a:spLocks noGrp="1" noRot="1" noChangeAspect="1" noChangeArrowheads="1" noTextEdit="1"/>
          </p:cNvSpPr>
          <p:nvPr>
            <p:ph type="sldImg"/>
          </p:nvPr>
        </p:nvSpPr>
        <p:spPr>
          <a:ln/>
        </p:spPr>
      </p:sp>
      <p:sp>
        <p:nvSpPr>
          <p:cNvPr id="16387" name="Rectangle 3">
            <a:extLst>
              <a:ext uri="{FF2B5EF4-FFF2-40B4-BE49-F238E27FC236}">
                <a16:creationId xmlns:a16="http://schemas.microsoft.com/office/drawing/2014/main" id="{18451432-F801-AE50-7098-6427DE1FBFAE}"/>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BE2D14CD-C956-02DA-BABD-F62437349D06}"/>
              </a:ext>
            </a:extLst>
          </p:cNvPr>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3E2BD6A7-4E78-DD44-8A5A-09AB88744788}"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48</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778" name="Rectangle 2">
            <a:extLst>
              <a:ext uri="{FF2B5EF4-FFF2-40B4-BE49-F238E27FC236}">
                <a16:creationId xmlns:a16="http://schemas.microsoft.com/office/drawing/2014/main" id="{4B1AE677-5A92-CC9D-67F0-5C6B736D33A6}"/>
              </a:ext>
            </a:extLst>
          </p:cNvPr>
          <p:cNvSpPr>
            <a:spLocks noGrp="1" noRot="1" noChangeAspect="1" noChangeArrowheads="1" noTextEdit="1"/>
          </p:cNvSpPr>
          <p:nvPr>
            <p:ph type="sldImg"/>
          </p:nvPr>
        </p:nvSpPr>
        <p:spPr>
          <a:ln/>
        </p:spPr>
      </p:sp>
      <p:sp>
        <p:nvSpPr>
          <p:cNvPr id="75779" name="Rectangle 3">
            <a:extLst>
              <a:ext uri="{FF2B5EF4-FFF2-40B4-BE49-F238E27FC236}">
                <a16:creationId xmlns:a16="http://schemas.microsoft.com/office/drawing/2014/main" id="{735E3465-8C98-4F87-633D-5134B904E27F}"/>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8600BA-692F-E242-883E-8682C965CE3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708164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D2D1FF1F-16FD-2E19-744F-3A092E95829A}"/>
              </a:ext>
            </a:extLst>
          </p:cNvPr>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7E7A20AE-141F-DE49-90CF-8EA36E6E19B3}"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49</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9218" name="Rectangle 2">
            <a:extLst>
              <a:ext uri="{FF2B5EF4-FFF2-40B4-BE49-F238E27FC236}">
                <a16:creationId xmlns:a16="http://schemas.microsoft.com/office/drawing/2014/main" id="{38000949-235B-BF7A-4380-F61E34F51D3D}"/>
              </a:ext>
            </a:extLst>
          </p:cNvPr>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9219" name="Rectangle 3">
            <a:extLst>
              <a:ext uri="{FF2B5EF4-FFF2-40B4-BE49-F238E27FC236}">
                <a16:creationId xmlns:a16="http://schemas.microsoft.com/office/drawing/2014/main" id="{05D3CD65-61B1-15AB-5356-DEE6BE3B91F0}"/>
              </a:ext>
            </a:extLst>
          </p:cNvPr>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27A5C73D-C259-6512-F7DE-CA7EF96BFBD8}"/>
              </a:ext>
            </a:extLst>
          </p:cNvPr>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03E9387D-17F0-F64F-9AF1-8BD961CEC07A}"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51</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1266" name="Rectangle 2">
            <a:extLst>
              <a:ext uri="{FF2B5EF4-FFF2-40B4-BE49-F238E27FC236}">
                <a16:creationId xmlns:a16="http://schemas.microsoft.com/office/drawing/2014/main" id="{CEF60765-5673-EF3C-8232-FCDA143A7CE3}"/>
              </a:ext>
            </a:extLst>
          </p:cNvPr>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1267" name="Rectangle 3">
            <a:extLst>
              <a:ext uri="{FF2B5EF4-FFF2-40B4-BE49-F238E27FC236}">
                <a16:creationId xmlns:a16="http://schemas.microsoft.com/office/drawing/2014/main" id="{2079BFA2-50B1-B688-BEF2-8C463D142408}"/>
              </a:ext>
            </a:extLst>
          </p:cNvPr>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4E302BB7-84C4-ABCC-CD81-6CDDB4BF9C86}"/>
              </a:ext>
            </a:extLst>
          </p:cNvPr>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C4AD24A8-09EF-6047-8616-F2B2736CCF2F}"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52</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95234" name="Rectangle 2">
            <a:extLst>
              <a:ext uri="{FF2B5EF4-FFF2-40B4-BE49-F238E27FC236}">
                <a16:creationId xmlns:a16="http://schemas.microsoft.com/office/drawing/2014/main" id="{2BA5F8F8-F29D-51BA-3922-2D9FB43586DD}"/>
              </a:ext>
            </a:extLst>
          </p:cNvPr>
          <p:cNvSpPr>
            <a:spLocks noGrp="1" noRot="1" noChangeAspect="1" noChangeArrowheads="1" noTextEdit="1"/>
          </p:cNvSpPr>
          <p:nvPr>
            <p:ph type="sldImg"/>
          </p:nvPr>
        </p:nvSpPr>
        <p:spPr>
          <a:ln/>
        </p:spPr>
      </p:sp>
      <p:sp>
        <p:nvSpPr>
          <p:cNvPr id="95235" name="Rectangle 3">
            <a:extLst>
              <a:ext uri="{FF2B5EF4-FFF2-40B4-BE49-F238E27FC236}">
                <a16:creationId xmlns:a16="http://schemas.microsoft.com/office/drawing/2014/main" id="{455E5F5F-AD25-FDF2-5A95-539CFF57BA9B}"/>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60D9C4C8-E07A-E61C-951F-304770CE551D}"/>
              </a:ext>
            </a:extLst>
          </p:cNvPr>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5749D7BA-79F0-A949-AA6B-0FAC04C6FB89}"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53</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01378" name="Rectangle 2">
            <a:extLst>
              <a:ext uri="{FF2B5EF4-FFF2-40B4-BE49-F238E27FC236}">
                <a16:creationId xmlns:a16="http://schemas.microsoft.com/office/drawing/2014/main" id="{7A400666-05ED-EA61-95F0-21F123F3858B}"/>
              </a:ext>
            </a:extLst>
          </p:cNvPr>
          <p:cNvSpPr>
            <a:spLocks noGrp="1" noRot="1" noChangeAspect="1" noChangeArrowheads="1" noTextEdit="1"/>
          </p:cNvSpPr>
          <p:nvPr>
            <p:ph type="sldImg"/>
          </p:nvPr>
        </p:nvSpPr>
        <p:spPr>
          <a:ln/>
        </p:spPr>
      </p:sp>
      <p:sp>
        <p:nvSpPr>
          <p:cNvPr id="101379" name="Rectangle 3">
            <a:extLst>
              <a:ext uri="{FF2B5EF4-FFF2-40B4-BE49-F238E27FC236}">
                <a16:creationId xmlns:a16="http://schemas.microsoft.com/office/drawing/2014/main" id="{2822E41A-E33F-1658-5FAB-0F127FB60010}"/>
              </a:ext>
            </a:extLst>
          </p:cNvPr>
          <p:cNvSpPr>
            <a:spLocks noGrp="1" noChangeArrowheads="1"/>
          </p:cNvSpPr>
          <p:nvPr>
            <p:ph type="body" idx="1"/>
          </p:nvPr>
        </p:nvSpPr>
        <p:spPr/>
        <p:txBody>
          <a:bodyPr/>
          <a:lstStyle/>
          <a:p>
            <a:r>
              <a:rPr lang="en-US" altLang="en-US"/>
              <a:t>Heuvel's graphic novels were written in the Netherlands as a resource to teach children about the Holocaust. Originally published by the Anne Frank House, they also include teaching materials to help teachers with their use in the classroom. But even with, or perhaps despite, the educational focus, these two stories are still gripping reads that offer a nuanced, highly researched look at the Holocaust, World War II, and their effects on ordinary people.</a:t>
            </a:r>
          </a:p>
          <a:p>
            <a:endParaRPr lang="en-US" altLang="en-US"/>
          </a:p>
          <a:p>
            <a:r>
              <a:rPr lang="en-US" altLang="en-US"/>
              <a:t>eroen stumbles across an old scrapbook while scrounging through his grandmother Helena's attic. When he askes her about the book, it brings back hard memories of her experiences in Amsterdam during World War II, but she tells him her story anyway. Her father was a police officer working with the Nazis and one of her brothers fought for Hitler, but Helena was still determined to hang onto her friendship with Esther, a Jewish girl living in her apartment building. But when the Nazis began arresting Jews in the Netherlands, Helena and Esther's friendship was ripped apart. Now, years later, will either of them learn what happened to the other during the dark days of war?</a:t>
            </a:r>
          </a:p>
          <a:p>
            <a:endParaRPr lang="en-US" altLang="en-US"/>
          </a:p>
          <a:p>
            <a:r>
              <a:rPr lang="en-US" altLang="en-US"/>
              <a:t>The first book, A Family Secret, focuses on Jeroen and his grandmother Helena. Helena tells him the story of her family's life during the war. Because books about the Holocaust published in the United States so often focus on the Jewish experience, it is a nice change of pace to read about a non-Jewish family. It gives readers a wider view of what happened in the Nazi-ruled countries during that time. Helena's family was torn in their loyalty towards Hitler. One brother wanted very much to join up and fight for him, but her other brother worked for the Resistance. Her father, a policeman, felt that he was only following orders as he helped round up the Jews in Amsterdam, but even he faced a crisis of conscience at a critical point.</a:t>
            </a:r>
          </a:p>
          <a:p>
            <a:endParaRPr lang="en-US" altLang="en-US"/>
          </a:p>
          <a:p>
            <a:r>
              <a:rPr lang="en-US" altLang="en-US"/>
              <a:t>Heuvel's sequel, The Search, is Esther's story, told to Helena, Jeroen and Esther's own grandson Daniel. Esther does not end up in a concentration camp, but her experiences on the run from the Nazis are no less terrifying. She also tells her parents' story of imprisonment in Auschwitz, as it was told to her by a family friend who was imprisoned with her father. Even though The Search is a sequel, it is no less moving. Esther's experiences during the war are both unique and familiar, telling again a tale of hideous abuse.</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55ADDF35-0D0A-5BBA-C73A-60B266AD34BF}"/>
              </a:ext>
            </a:extLst>
          </p:cNvPr>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8F2B61CD-2CF4-C341-AE39-ACC1D513DBC5}"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54</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80898" name="Rectangle 2">
            <a:extLst>
              <a:ext uri="{FF2B5EF4-FFF2-40B4-BE49-F238E27FC236}">
                <a16:creationId xmlns:a16="http://schemas.microsoft.com/office/drawing/2014/main" id="{44D0B4E6-B105-F6D3-5E5F-F6953293883A}"/>
              </a:ext>
            </a:extLst>
          </p:cNvPr>
          <p:cNvSpPr>
            <a:spLocks noGrp="1" noRot="1" noChangeAspect="1" noChangeArrowheads="1" noTextEdit="1"/>
          </p:cNvSpPr>
          <p:nvPr>
            <p:ph type="sldImg"/>
          </p:nvPr>
        </p:nvSpPr>
        <p:spPr>
          <a:ln/>
        </p:spPr>
      </p:sp>
      <p:sp>
        <p:nvSpPr>
          <p:cNvPr id="80899" name="Rectangle 3">
            <a:extLst>
              <a:ext uri="{FF2B5EF4-FFF2-40B4-BE49-F238E27FC236}">
                <a16:creationId xmlns:a16="http://schemas.microsoft.com/office/drawing/2014/main" id="{23214C33-C948-2089-4AF3-6AA23AAB74B0}"/>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5F643F1F-ECDE-497E-E95F-F4ED515015D5}"/>
              </a:ext>
            </a:extLst>
          </p:cNvPr>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4D52FC42-4940-B048-A0C8-12186AC3EBC6}"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55</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9874" name="Rectangle 2">
            <a:extLst>
              <a:ext uri="{FF2B5EF4-FFF2-40B4-BE49-F238E27FC236}">
                <a16:creationId xmlns:a16="http://schemas.microsoft.com/office/drawing/2014/main" id="{DC927C75-62A3-1612-83B3-329CDF611E6D}"/>
              </a:ext>
            </a:extLst>
          </p:cNvPr>
          <p:cNvSpPr>
            <a:spLocks noGrp="1" noRot="1" noChangeAspect="1" noChangeArrowheads="1" noTextEdit="1"/>
          </p:cNvSpPr>
          <p:nvPr>
            <p:ph type="sldImg"/>
          </p:nvPr>
        </p:nvSpPr>
        <p:spPr>
          <a:ln/>
        </p:spPr>
      </p:sp>
      <p:sp>
        <p:nvSpPr>
          <p:cNvPr id="79875" name="Rectangle 3">
            <a:extLst>
              <a:ext uri="{FF2B5EF4-FFF2-40B4-BE49-F238E27FC236}">
                <a16:creationId xmlns:a16="http://schemas.microsoft.com/office/drawing/2014/main" id="{0BAF73B1-81B2-004A-F9C7-AD3F85F19303}"/>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A9E4D643-DB66-3FD3-B505-4F161301C3C3}"/>
              </a:ext>
            </a:extLst>
          </p:cNvPr>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E18D5B7C-BBA7-5041-BB69-15B96082CFE9}"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56</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81922" name="Rectangle 2">
            <a:extLst>
              <a:ext uri="{FF2B5EF4-FFF2-40B4-BE49-F238E27FC236}">
                <a16:creationId xmlns:a16="http://schemas.microsoft.com/office/drawing/2014/main" id="{A9772A00-18C5-E09E-1B26-34C5531F85F8}"/>
              </a:ext>
            </a:extLst>
          </p:cNvPr>
          <p:cNvSpPr>
            <a:spLocks noGrp="1" noRot="1" noChangeAspect="1" noChangeArrowheads="1" noTextEdit="1"/>
          </p:cNvSpPr>
          <p:nvPr>
            <p:ph type="sldImg"/>
          </p:nvPr>
        </p:nvSpPr>
        <p:spPr>
          <a:ln/>
        </p:spPr>
      </p:sp>
      <p:sp>
        <p:nvSpPr>
          <p:cNvPr id="81923" name="Rectangle 3">
            <a:extLst>
              <a:ext uri="{FF2B5EF4-FFF2-40B4-BE49-F238E27FC236}">
                <a16:creationId xmlns:a16="http://schemas.microsoft.com/office/drawing/2014/main" id="{87D700DE-B68C-3394-5DDE-19150919FCCA}"/>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08082A2C-3DB5-6E34-EB0D-1D1D8CFB1842}"/>
              </a:ext>
            </a:extLst>
          </p:cNvPr>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269EC3EF-2FB8-1D48-BE39-C923F23E0E94}"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57</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82946" name="Rectangle 2">
            <a:extLst>
              <a:ext uri="{FF2B5EF4-FFF2-40B4-BE49-F238E27FC236}">
                <a16:creationId xmlns:a16="http://schemas.microsoft.com/office/drawing/2014/main" id="{A5F66862-78A5-94B9-D398-DF7B9D18E452}"/>
              </a:ext>
            </a:extLst>
          </p:cNvPr>
          <p:cNvSpPr>
            <a:spLocks noGrp="1" noRot="1" noChangeAspect="1" noChangeArrowheads="1" noTextEdit="1"/>
          </p:cNvSpPr>
          <p:nvPr>
            <p:ph type="sldImg"/>
          </p:nvPr>
        </p:nvSpPr>
        <p:spPr>
          <a:ln/>
        </p:spPr>
      </p:sp>
      <p:sp>
        <p:nvSpPr>
          <p:cNvPr id="82947" name="Rectangle 3">
            <a:extLst>
              <a:ext uri="{FF2B5EF4-FFF2-40B4-BE49-F238E27FC236}">
                <a16:creationId xmlns:a16="http://schemas.microsoft.com/office/drawing/2014/main" id="{BB2746D4-63CE-39F5-6148-622C5D3BFC5D}"/>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5B534718-7DD9-A42A-7FEC-B60F348F8EB4}"/>
              </a:ext>
            </a:extLst>
          </p:cNvPr>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62EAEED1-437C-304A-8771-0C9D1EF0D981}"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58</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84994" name="Rectangle 2">
            <a:extLst>
              <a:ext uri="{FF2B5EF4-FFF2-40B4-BE49-F238E27FC236}">
                <a16:creationId xmlns:a16="http://schemas.microsoft.com/office/drawing/2014/main" id="{5400BD7C-78DB-B7AA-9795-BBB69EA3EA39}"/>
              </a:ext>
            </a:extLst>
          </p:cNvPr>
          <p:cNvSpPr>
            <a:spLocks noGrp="1" noRot="1" noChangeAspect="1" noChangeArrowheads="1" noTextEdit="1"/>
          </p:cNvSpPr>
          <p:nvPr>
            <p:ph type="sldImg"/>
          </p:nvPr>
        </p:nvSpPr>
        <p:spPr>
          <a:ln/>
        </p:spPr>
      </p:sp>
      <p:sp>
        <p:nvSpPr>
          <p:cNvPr id="84995" name="Rectangle 3">
            <a:extLst>
              <a:ext uri="{FF2B5EF4-FFF2-40B4-BE49-F238E27FC236}">
                <a16:creationId xmlns:a16="http://schemas.microsoft.com/office/drawing/2014/main" id="{C6DCCBF2-5C77-A17D-24F2-D641476DD1F6}"/>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BB404841-C18C-11C8-298B-EDB72EDBD18F}"/>
              </a:ext>
            </a:extLst>
          </p:cNvPr>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6A5D18ED-3B01-2E43-BC0A-2ABF31FF2B8B}"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59</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98306" name="Rectangle 2">
            <a:extLst>
              <a:ext uri="{FF2B5EF4-FFF2-40B4-BE49-F238E27FC236}">
                <a16:creationId xmlns:a16="http://schemas.microsoft.com/office/drawing/2014/main" id="{7AAC5E54-A0D3-E24E-8CF3-0743439EEA1D}"/>
              </a:ext>
            </a:extLst>
          </p:cNvPr>
          <p:cNvSpPr>
            <a:spLocks noGrp="1" noRot="1" noChangeAspect="1" noChangeArrowheads="1" noTextEdit="1"/>
          </p:cNvSpPr>
          <p:nvPr>
            <p:ph type="sldImg"/>
          </p:nvPr>
        </p:nvSpPr>
        <p:spPr>
          <a:ln/>
        </p:spPr>
      </p:sp>
      <p:sp>
        <p:nvSpPr>
          <p:cNvPr id="98307" name="Rectangle 3">
            <a:extLst>
              <a:ext uri="{FF2B5EF4-FFF2-40B4-BE49-F238E27FC236}">
                <a16:creationId xmlns:a16="http://schemas.microsoft.com/office/drawing/2014/main" id="{8CA8C54B-8322-993B-C49B-FA56CCAED239}"/>
              </a:ext>
            </a:extLst>
          </p:cNvPr>
          <p:cNvSpPr>
            <a:spLocks noGrp="1" noChangeArrowheads="1"/>
          </p:cNvSpPr>
          <p:nvPr>
            <p:ph type="body" idx="1"/>
          </p:nvPr>
        </p:nvSpPr>
        <p:spPr/>
        <p:txBody>
          <a:bodyPr/>
          <a:lstStyle/>
          <a:p>
            <a:r>
              <a:rPr lang="en-US" altLang="en-US"/>
              <a:t>Trickster is a comics anthology, comprising more than 20 Native American trickster stories. Each story is written by a Native American storyteller and illustrated by a comics artist of the writer's choosing. The stories cover a range of trickster types—from the more well-know creatures, such as the rabbit and coyote, to less-known characters, such as raccoons and personified spirits such as Moshup—as well as types of American Indian tribes and geographic area.</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8600BA-692F-E242-883E-8682C965CE3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8601463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7FD0A2D7-2A63-3507-BFD3-BAB28E733C88}"/>
              </a:ext>
            </a:extLst>
          </p:cNvPr>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5DC0C865-144E-744D-818E-5F53EBA607A7}"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60</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86018" name="Rectangle 2">
            <a:extLst>
              <a:ext uri="{FF2B5EF4-FFF2-40B4-BE49-F238E27FC236}">
                <a16:creationId xmlns:a16="http://schemas.microsoft.com/office/drawing/2014/main" id="{081B577B-51D7-C2CE-C119-D561F49CF997}"/>
              </a:ext>
            </a:extLst>
          </p:cNvPr>
          <p:cNvSpPr>
            <a:spLocks noGrp="1" noRot="1" noChangeAspect="1" noChangeArrowheads="1" noTextEdit="1"/>
          </p:cNvSpPr>
          <p:nvPr>
            <p:ph type="sldImg"/>
          </p:nvPr>
        </p:nvSpPr>
        <p:spPr>
          <a:ln/>
        </p:spPr>
      </p:sp>
      <p:sp>
        <p:nvSpPr>
          <p:cNvPr id="86019" name="Rectangle 3">
            <a:extLst>
              <a:ext uri="{FF2B5EF4-FFF2-40B4-BE49-F238E27FC236}">
                <a16:creationId xmlns:a16="http://schemas.microsoft.com/office/drawing/2014/main" id="{00B9E905-6AEF-6D4D-76E2-BE735866C70B}"/>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0C4A7BD6-3AD2-282A-6C60-DFDE98A9AF7D}"/>
              </a:ext>
            </a:extLst>
          </p:cNvPr>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A3959214-9739-C54D-BBD8-8DB82DB67878}"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61</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87042" name="Rectangle 2">
            <a:extLst>
              <a:ext uri="{FF2B5EF4-FFF2-40B4-BE49-F238E27FC236}">
                <a16:creationId xmlns:a16="http://schemas.microsoft.com/office/drawing/2014/main" id="{58B08FD4-3F49-1DD3-2AAF-5ED71054F033}"/>
              </a:ext>
            </a:extLst>
          </p:cNvPr>
          <p:cNvSpPr>
            <a:spLocks noGrp="1" noRot="1" noChangeAspect="1" noChangeArrowheads="1" noTextEdit="1"/>
          </p:cNvSpPr>
          <p:nvPr>
            <p:ph type="sldImg"/>
          </p:nvPr>
        </p:nvSpPr>
        <p:spPr>
          <a:ln/>
        </p:spPr>
      </p:sp>
      <p:sp>
        <p:nvSpPr>
          <p:cNvPr id="87043" name="Rectangle 3">
            <a:extLst>
              <a:ext uri="{FF2B5EF4-FFF2-40B4-BE49-F238E27FC236}">
                <a16:creationId xmlns:a16="http://schemas.microsoft.com/office/drawing/2014/main" id="{9E94DA29-873D-D1B2-1B54-03BFA1ABF194}"/>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AA31A722-81C2-64C5-FE7B-5E46B0AF5713}"/>
              </a:ext>
            </a:extLst>
          </p:cNvPr>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A7FFAA0B-C8BF-5047-9FB0-CF92C27CD0CD}"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62</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88066" name="Rectangle 2">
            <a:extLst>
              <a:ext uri="{FF2B5EF4-FFF2-40B4-BE49-F238E27FC236}">
                <a16:creationId xmlns:a16="http://schemas.microsoft.com/office/drawing/2014/main" id="{3B109F96-EDC9-730C-FDB5-9B11D89DF23E}"/>
              </a:ext>
            </a:extLst>
          </p:cNvPr>
          <p:cNvSpPr>
            <a:spLocks noGrp="1" noRot="1" noChangeAspect="1" noChangeArrowheads="1" noTextEdit="1"/>
          </p:cNvSpPr>
          <p:nvPr>
            <p:ph type="sldImg"/>
          </p:nvPr>
        </p:nvSpPr>
        <p:spPr>
          <a:ln/>
        </p:spPr>
      </p:sp>
      <p:sp>
        <p:nvSpPr>
          <p:cNvPr id="88067" name="Rectangle 3">
            <a:extLst>
              <a:ext uri="{FF2B5EF4-FFF2-40B4-BE49-F238E27FC236}">
                <a16:creationId xmlns:a16="http://schemas.microsoft.com/office/drawing/2014/main" id="{51E91306-78F3-B703-5707-5DF5AB0F4C74}"/>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6B627AA1-FA4B-F835-15B6-D47F3D353C9F}"/>
              </a:ext>
            </a:extLst>
          </p:cNvPr>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9808B00F-BE60-C240-BBD7-F57A81AE4184}"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63</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89090" name="Rectangle 2">
            <a:extLst>
              <a:ext uri="{FF2B5EF4-FFF2-40B4-BE49-F238E27FC236}">
                <a16:creationId xmlns:a16="http://schemas.microsoft.com/office/drawing/2014/main" id="{DC2AF45D-E23E-FEB4-4EB6-EDA5A98F36D1}"/>
              </a:ext>
            </a:extLst>
          </p:cNvPr>
          <p:cNvSpPr>
            <a:spLocks noGrp="1" noRot="1" noChangeAspect="1" noChangeArrowheads="1" noTextEdit="1"/>
          </p:cNvSpPr>
          <p:nvPr>
            <p:ph type="sldImg"/>
          </p:nvPr>
        </p:nvSpPr>
        <p:spPr>
          <a:ln/>
        </p:spPr>
      </p:sp>
      <p:sp>
        <p:nvSpPr>
          <p:cNvPr id="89091" name="Rectangle 3">
            <a:extLst>
              <a:ext uri="{FF2B5EF4-FFF2-40B4-BE49-F238E27FC236}">
                <a16:creationId xmlns:a16="http://schemas.microsoft.com/office/drawing/2014/main" id="{60056B44-5EF7-8B27-7C69-1F22E8B244DE}"/>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4F118A-257C-0550-CD22-371259644C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4646EDF-41D6-1CE8-EEAC-D2BD4767F7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0F9494B-E96E-E8E3-93FA-51DF61698325}"/>
              </a:ext>
            </a:extLst>
          </p:cNvPr>
          <p:cNvSpPr>
            <a:spLocks noGrp="1"/>
          </p:cNvSpPr>
          <p:nvPr>
            <p:ph type="body" idx="1"/>
          </p:nvPr>
        </p:nvSpPr>
        <p:spPr/>
        <p:txBody>
          <a:bodyPr/>
          <a:lstStyle/>
          <a:p>
            <a:r>
              <a:rPr lang="en-US" dirty="0"/>
              <a:t>Refer them to</a:t>
            </a:r>
            <a:r>
              <a:rPr lang="en-US" baseline="0" dirty="0"/>
              <a:t> the handout for teams to capture ideas in writing. Allow 10 minutes for this activity. </a:t>
            </a:r>
          </a:p>
          <a:p>
            <a:pPr marL="228600" indent="-228600">
              <a:buAutoNum type="arabicParenR"/>
            </a:pPr>
            <a:r>
              <a:rPr lang="en-US" baseline="0" dirty="0"/>
              <a:t>What information was surprising to them?</a:t>
            </a:r>
          </a:p>
          <a:p>
            <a:pPr marL="228600" indent="-228600">
              <a:buAutoNum type="arabicParenR"/>
            </a:pPr>
            <a:r>
              <a:rPr lang="en-US" baseline="0" dirty="0"/>
              <a:t>What information confirmed a hunch they had?</a:t>
            </a:r>
          </a:p>
          <a:p>
            <a:pPr marL="228600" indent="-228600">
              <a:buAutoNum type="arabicParenR"/>
            </a:pPr>
            <a:r>
              <a:rPr lang="en-US" baseline="0" dirty="0"/>
              <a:t>What is a great idea they do not want to forget?</a:t>
            </a:r>
          </a:p>
          <a:p>
            <a:pPr marL="228600" indent="-228600">
              <a:buAutoNum type="arabicParenR"/>
            </a:pPr>
            <a:r>
              <a:rPr lang="en-US" baseline="0" dirty="0"/>
              <a:t>What is a good starting point they can begin tomorrow?</a:t>
            </a:r>
          </a:p>
          <a:p>
            <a:pPr marL="228600" indent="-228600">
              <a:buAutoNum type="arabicParenR"/>
            </a:pPr>
            <a:r>
              <a:rPr lang="en-US" baseline="0" dirty="0"/>
              <a:t>Who at their site do they want to talk with further (someone who is not here today.) It might be to share the information, or because this person is has expertise. </a:t>
            </a:r>
            <a:endParaRPr lang="en-US" dirty="0"/>
          </a:p>
        </p:txBody>
      </p:sp>
      <p:sp>
        <p:nvSpPr>
          <p:cNvPr id="4" name="Slide Number Placeholder 3">
            <a:extLst>
              <a:ext uri="{FF2B5EF4-FFF2-40B4-BE49-F238E27FC236}">
                <a16:creationId xmlns:a16="http://schemas.microsoft.com/office/drawing/2014/main" id="{6C281474-1E68-CA96-B410-4341BD2133B0}"/>
              </a:ext>
            </a:extLst>
          </p:cNvPr>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B0C092A-5867-DA4C-B95F-558A3D9A991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1358661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mn-lt"/>
                <a:ea typeface="+mn-ea"/>
                <a:cs typeface="+mn-cs"/>
              </a:rPr>
              <a:t>Evans, M., Teasdale, R. M., Gannon-Slater, N., La </a:t>
            </a:r>
            <a:r>
              <a:rPr kumimoji="0" lang="en-US" sz="1200" b="0" i="0" u="none" strike="noStrike" kern="1200" cap="none" spc="0" normalizeH="0" baseline="0" noProof="0" dirty="0" err="1">
                <a:ln>
                  <a:noFill/>
                </a:ln>
                <a:solidFill>
                  <a:prstClr val="white"/>
                </a:solidFill>
                <a:effectLst/>
                <a:uLnTx/>
                <a:uFillTx/>
                <a:latin typeface="+mn-lt"/>
                <a:ea typeface="+mn-ea"/>
                <a:cs typeface="+mn-cs"/>
              </a:rPr>
              <a:t>Londe</a:t>
            </a:r>
            <a:r>
              <a:rPr kumimoji="0" lang="en-US" sz="1200" b="0" i="0" u="none" strike="noStrike" kern="1200" cap="none" spc="0" normalizeH="0" baseline="0" noProof="0" dirty="0">
                <a:ln>
                  <a:noFill/>
                </a:ln>
                <a:solidFill>
                  <a:prstClr val="white"/>
                </a:solidFill>
                <a:effectLst/>
                <a:uLnTx/>
                <a:uFillTx/>
                <a:latin typeface="+mn-lt"/>
                <a:ea typeface="+mn-ea"/>
                <a:cs typeface="+mn-cs"/>
              </a:rPr>
              <a:t>, P. G., Crenshaw, H. L., Greene, J. C., &amp; Schwandt, T. A. (2019). How did that happen? Teachers’ explanations for low test scores.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prstClr val="white"/>
                </a:solidFill>
                <a:effectLst/>
                <a:uLnTx/>
                <a:uFillTx/>
                <a:latin typeface="+mn-lt"/>
                <a:ea typeface="+mn-ea"/>
                <a:cs typeface="+mn-cs"/>
              </a:rPr>
              <a:t>Teachers College Record</a:t>
            </a:r>
            <a:r>
              <a:rPr kumimoji="0" lang="en-US" sz="1200" b="0" i="0" u="none" strike="noStrike" kern="1200" cap="none" spc="0" normalizeH="0" baseline="0" noProof="0" dirty="0">
                <a:ln>
                  <a:noFill/>
                </a:ln>
                <a:solidFill>
                  <a:prstClr val="white"/>
                </a:solidFill>
                <a:effectLst/>
                <a:uLnTx/>
                <a:uFillTx/>
                <a:latin typeface="+mn-lt"/>
                <a:ea typeface="+mn-ea"/>
                <a:cs typeface="+mn-cs"/>
              </a:rPr>
              <a:t>, </a:t>
            </a:r>
            <a:r>
              <a:rPr kumimoji="0" lang="en-US" sz="1200" b="0" i="1" u="none" strike="noStrike" kern="1200" cap="none" spc="0" normalizeH="0" baseline="0" noProof="0" dirty="0">
                <a:ln>
                  <a:noFill/>
                </a:ln>
                <a:solidFill>
                  <a:prstClr val="white"/>
                </a:solidFill>
                <a:effectLst/>
                <a:uLnTx/>
                <a:uFillTx/>
                <a:latin typeface="+mn-lt"/>
                <a:ea typeface="+mn-ea"/>
                <a:cs typeface="+mn-cs"/>
              </a:rPr>
              <a:t>121</a:t>
            </a:r>
            <a:r>
              <a:rPr kumimoji="0" lang="en-US" sz="1200" b="0" i="0" u="none" strike="noStrike" kern="1200" cap="none" spc="0" normalizeH="0" baseline="0" noProof="0" dirty="0">
                <a:ln>
                  <a:noFill/>
                </a:ln>
                <a:solidFill>
                  <a:prstClr val="white"/>
                </a:solidFill>
                <a:effectLst/>
                <a:uLnTx/>
                <a:uFillTx/>
                <a:latin typeface="+mn-lt"/>
                <a:ea typeface="+mn-ea"/>
                <a:cs typeface="+mn-cs"/>
              </a:rPr>
              <a:t>(2), 1–40.</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19809-A206-C74E-8F89-9D0DC35ADFD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5903689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chemeClr val="bg1"/>
                </a:solidFill>
              </a:rPr>
              <a:t>Evans, M., Teasdale, R. M., Gannon-Slater, N., La </a:t>
            </a:r>
            <a:r>
              <a:rPr lang="en-US" sz="1200" dirty="0" err="1">
                <a:solidFill>
                  <a:schemeClr val="bg1"/>
                </a:solidFill>
              </a:rPr>
              <a:t>Londe</a:t>
            </a:r>
            <a:r>
              <a:rPr lang="en-US" sz="1200" dirty="0">
                <a:solidFill>
                  <a:schemeClr val="bg1"/>
                </a:solidFill>
              </a:rPr>
              <a:t>, P. G., Crenshaw, H. L., Greene, J. C., &amp; Schwandt, T. A. (2019). How did that happen? Teachers’ explanations for low test scores. </a:t>
            </a:r>
          </a:p>
          <a:p>
            <a:r>
              <a:rPr lang="en-US" sz="1200" i="1" dirty="0">
                <a:solidFill>
                  <a:schemeClr val="bg1"/>
                </a:solidFill>
              </a:rPr>
              <a:t>Teachers College Record</a:t>
            </a:r>
            <a:r>
              <a:rPr lang="en-US" sz="1200" dirty="0">
                <a:solidFill>
                  <a:schemeClr val="bg1"/>
                </a:solidFill>
              </a:rPr>
              <a:t>, </a:t>
            </a:r>
            <a:r>
              <a:rPr lang="en-US" sz="1200" i="1" dirty="0">
                <a:solidFill>
                  <a:schemeClr val="bg1"/>
                </a:solidFill>
              </a:rPr>
              <a:t>121</a:t>
            </a:r>
            <a:r>
              <a:rPr lang="en-US" sz="1200" dirty="0">
                <a:solidFill>
                  <a:schemeClr val="bg1"/>
                </a:solidFill>
              </a:rPr>
              <a:t>(2), 1–40.</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219809-A206-C74E-8F89-9D0DC35ADFD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0310090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quote</a:t>
            </a:r>
            <a:r>
              <a:rPr lang="en-US" baseline="0" dirty="0"/>
              <a:t> from Mike </a:t>
            </a:r>
            <a:r>
              <a:rPr lang="en-US" baseline="0" dirty="0" err="1"/>
              <a:t>Schmoker</a:t>
            </a:r>
            <a:r>
              <a:rPr lang="en-US" baseline="0" dirty="0"/>
              <a:t>, and remind participants that gathering data from students is something that </a:t>
            </a:r>
            <a:r>
              <a:rPr lang="en-US" baseline="0" dirty="0" err="1"/>
              <a:t>couragous</a:t>
            </a:r>
            <a:r>
              <a:rPr lang="en-US" baseline="0" dirty="0"/>
              <a:t> organizations due to continuously improve. </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B0C092A-5867-DA4C-B95F-558A3D9A991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6487202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NF</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7333499-CE87-8A47-B1BD-623D6B8D8A1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4781987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7</a:t>
            </a:r>
            <a:r>
              <a:rPr lang="en-US" baseline="30000" dirty="0"/>
              <a:t>th</a:t>
            </a:r>
            <a:r>
              <a:rPr lang="en-US" dirty="0"/>
              <a:t> grade multilingual learner: https://</a:t>
            </a:r>
            <a:r>
              <a:rPr lang="en-US" dirty="0" err="1"/>
              <a:t>www.learnalberta.ca</a:t>
            </a:r>
            <a:r>
              <a:rPr lang="en-US" dirty="0"/>
              <a:t>/content/</a:t>
            </a:r>
            <a:r>
              <a:rPr lang="en-US" dirty="0" err="1"/>
              <a:t>eslapb</a:t>
            </a:r>
            <a:r>
              <a:rPr lang="en-US" dirty="0"/>
              <a:t>/</a:t>
            </a:r>
            <a:r>
              <a:rPr lang="en-US" dirty="0" err="1"/>
              <a:t>writingsamples</a:t>
            </a:r>
            <a:r>
              <a:rPr lang="en-US" dirty="0"/>
              <a:t>/grade7_level1.html</a:t>
            </a:r>
          </a:p>
          <a:p>
            <a:endParaRPr lang="en-US" dirty="0"/>
          </a:p>
          <a:p>
            <a:r>
              <a:rPr lang="en-US" b="0" i="0" dirty="0">
                <a:solidFill>
                  <a:srgbClr val="000000"/>
                </a:solidFill>
                <a:effectLst/>
                <a:latin typeface="Verdana" panose="020B0604030504040204" pitchFamily="34" charset="0"/>
              </a:rPr>
              <a:t>These guys play </a:t>
            </a:r>
            <a:r>
              <a:rPr lang="en-US" b="0" i="0" dirty="0" err="1">
                <a:solidFill>
                  <a:srgbClr val="000000"/>
                </a:solidFill>
                <a:effectLst/>
                <a:latin typeface="Verdana" panose="020B0604030504040204" pitchFamily="34" charset="0"/>
              </a:rPr>
              <a:t>basktbol</a:t>
            </a:r>
            <a:r>
              <a:rPr lang="en-US" b="0" i="0" dirty="0">
                <a:solidFill>
                  <a:srgbClr val="000000"/>
                </a:solidFill>
                <a:effectLst/>
                <a:latin typeface="Verdana" panose="020B0604030504040204" pitchFamily="34" charset="0"/>
              </a:rPr>
              <a:t>. They are two teams. On team is hat team. The hat team is a score </a:t>
            </a:r>
            <a:r>
              <a:rPr lang="en-US" b="0" i="0" dirty="0">
                <a:solidFill>
                  <a:srgbClr val="000000"/>
                </a:solidFill>
                <a:effectLst/>
                <a:latin typeface="inherit"/>
              </a:rPr>
              <a:t>and</a:t>
            </a:r>
            <a:r>
              <a:rPr lang="en-US" b="0" i="0" dirty="0">
                <a:solidFill>
                  <a:srgbClr val="000000"/>
                </a:solidFill>
                <a:effectLst/>
                <a:latin typeface="Verdana" panose="020B0604030504040204" pitchFamily="34" charset="0"/>
              </a:rPr>
              <a:t> they are </a:t>
            </a:r>
            <a:r>
              <a:rPr lang="en-US" b="0" i="0" dirty="0">
                <a:solidFill>
                  <a:srgbClr val="000000"/>
                </a:solidFill>
                <a:effectLst/>
                <a:latin typeface="inherit"/>
              </a:rPr>
              <a:t>happy</a:t>
            </a:r>
            <a:r>
              <a:rPr lang="en-US" b="0" i="0" dirty="0">
                <a:solidFill>
                  <a:srgbClr val="000000"/>
                </a:solidFill>
                <a:effectLst/>
                <a:latin typeface="Verdana" panose="020B0604030504040204" pitchFamily="34" charset="0"/>
              </a:rPr>
              <a:t>. The guy </a:t>
            </a:r>
            <a:r>
              <a:rPr lang="en-US" b="0" i="0" dirty="0" err="1">
                <a:solidFill>
                  <a:srgbClr val="000000"/>
                </a:solidFill>
                <a:effectLst/>
                <a:latin typeface="Verdana" panose="020B0604030504040204" pitchFamily="34" charset="0"/>
              </a:rPr>
              <a:t>trow</a:t>
            </a:r>
            <a:r>
              <a:rPr lang="en-US" b="0" i="0" dirty="0">
                <a:solidFill>
                  <a:srgbClr val="000000"/>
                </a:solidFill>
                <a:effectLst/>
                <a:latin typeface="Verdana" panose="020B0604030504040204" pitchFamily="34" charset="0"/>
              </a:rPr>
              <a:t> a </a:t>
            </a:r>
            <a:r>
              <a:rPr lang="en-US" b="0" i="0" dirty="0" err="1">
                <a:solidFill>
                  <a:srgbClr val="000000"/>
                </a:solidFill>
                <a:effectLst/>
                <a:latin typeface="Verdana" panose="020B0604030504040204" pitchFamily="34" charset="0"/>
              </a:rPr>
              <a:t>bol</a:t>
            </a:r>
            <a:r>
              <a:rPr lang="en-US" b="0" i="0" dirty="0">
                <a:solidFill>
                  <a:srgbClr val="000000"/>
                </a:solidFill>
                <a:effectLst/>
                <a:latin typeface="Verdana" panose="020B0604030504040204" pitchFamily="34" charset="0"/>
              </a:rPr>
              <a:t> into the to get the </a:t>
            </a:r>
            <a:r>
              <a:rPr lang="en-US" b="0" i="0" dirty="0" err="1">
                <a:solidFill>
                  <a:srgbClr val="000000"/>
                </a:solidFill>
                <a:effectLst/>
                <a:latin typeface="Verdana" panose="020B0604030504040204" pitchFamily="34" charset="0"/>
              </a:rPr>
              <a:t>scor</a:t>
            </a:r>
            <a:r>
              <a:rPr lang="en-US" b="0" i="0" dirty="0">
                <a:solidFill>
                  <a:srgbClr val="000000"/>
                </a:solidFill>
                <a:effectLst/>
                <a:latin typeface="Verdana" panose="020B0604030504040204" pitchFamily="34" charset="0"/>
              </a:rPr>
              <a:t>. On face team guy </a:t>
            </a:r>
            <a:r>
              <a:rPr lang="en-US" b="0" i="0" dirty="0" err="1">
                <a:solidFill>
                  <a:srgbClr val="000000"/>
                </a:solidFill>
                <a:effectLst/>
                <a:latin typeface="Verdana" panose="020B0604030504040204" pitchFamily="34" charset="0"/>
              </a:rPr>
              <a:t>trys</a:t>
            </a:r>
            <a:r>
              <a:rPr lang="en-US" b="0" i="0" dirty="0">
                <a:solidFill>
                  <a:srgbClr val="000000"/>
                </a:solidFill>
                <a:effectLst/>
                <a:latin typeface="Verdana" panose="020B0604030504040204" pitchFamily="34" charset="0"/>
              </a:rPr>
              <a:t> to stop the score. </a:t>
            </a:r>
            <a:r>
              <a:rPr lang="en-US" b="0" i="0" dirty="0">
                <a:solidFill>
                  <a:srgbClr val="000000"/>
                </a:solidFill>
                <a:effectLst/>
                <a:latin typeface="inherit"/>
              </a:rPr>
              <a:t>He</a:t>
            </a:r>
            <a:r>
              <a:rPr lang="en-US" b="0" i="0" dirty="0">
                <a:solidFill>
                  <a:srgbClr val="000000"/>
                </a:solidFill>
                <a:effectLst/>
                <a:latin typeface="Verdana" panose="020B0604030504040204" pitchFamily="34" charset="0"/>
              </a:rPr>
              <a:t> is not happy.</a:t>
            </a:r>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3F25CF4-A850-204F-863A-7CE69D5B525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962639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8600BA-692F-E242-883E-8682C965CE3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994165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7</a:t>
            </a:r>
            <a:r>
              <a:rPr lang="en-US" baseline="30000" dirty="0"/>
              <a:t>th</a:t>
            </a:r>
            <a:r>
              <a:rPr lang="en-US" dirty="0"/>
              <a:t> grade multilingual learner: https://</a:t>
            </a:r>
            <a:r>
              <a:rPr lang="en-US" dirty="0" err="1"/>
              <a:t>www.learnalberta.ca</a:t>
            </a:r>
            <a:r>
              <a:rPr lang="en-US" dirty="0"/>
              <a:t>/content/</a:t>
            </a:r>
            <a:r>
              <a:rPr lang="en-US" dirty="0" err="1"/>
              <a:t>eslapb</a:t>
            </a:r>
            <a:r>
              <a:rPr lang="en-US" dirty="0"/>
              <a:t>/</a:t>
            </a:r>
            <a:r>
              <a:rPr lang="en-US" dirty="0" err="1"/>
              <a:t>writingsamples</a:t>
            </a:r>
            <a:r>
              <a:rPr lang="en-US" dirty="0"/>
              <a:t>/grade7_level1.html</a:t>
            </a:r>
          </a:p>
          <a:p>
            <a:endParaRPr lang="en-US" dirty="0"/>
          </a:p>
          <a:p>
            <a:r>
              <a:rPr lang="en-US" b="0" i="0" dirty="0">
                <a:solidFill>
                  <a:srgbClr val="000000"/>
                </a:solidFill>
                <a:effectLst/>
                <a:latin typeface="Verdana" panose="020B0604030504040204" pitchFamily="34" charset="0"/>
              </a:rPr>
              <a:t>These guys play </a:t>
            </a:r>
            <a:r>
              <a:rPr lang="en-US" b="0" i="0" dirty="0" err="1">
                <a:solidFill>
                  <a:srgbClr val="000000"/>
                </a:solidFill>
                <a:effectLst/>
                <a:latin typeface="Verdana" panose="020B0604030504040204" pitchFamily="34" charset="0"/>
              </a:rPr>
              <a:t>basktbol</a:t>
            </a:r>
            <a:r>
              <a:rPr lang="en-US" b="0" i="0" dirty="0">
                <a:solidFill>
                  <a:srgbClr val="000000"/>
                </a:solidFill>
                <a:effectLst/>
                <a:latin typeface="Verdana" panose="020B0604030504040204" pitchFamily="34" charset="0"/>
              </a:rPr>
              <a:t>. They are two teams. On team is hat team. The hat team is a score </a:t>
            </a:r>
            <a:r>
              <a:rPr lang="en-US" b="0" i="0" dirty="0">
                <a:solidFill>
                  <a:srgbClr val="000000"/>
                </a:solidFill>
                <a:effectLst/>
                <a:latin typeface="inherit"/>
              </a:rPr>
              <a:t>and</a:t>
            </a:r>
            <a:r>
              <a:rPr lang="en-US" b="0" i="0" dirty="0">
                <a:solidFill>
                  <a:srgbClr val="000000"/>
                </a:solidFill>
                <a:effectLst/>
                <a:latin typeface="Verdana" panose="020B0604030504040204" pitchFamily="34" charset="0"/>
              </a:rPr>
              <a:t> they are </a:t>
            </a:r>
            <a:r>
              <a:rPr lang="en-US" b="0" i="0" dirty="0">
                <a:solidFill>
                  <a:srgbClr val="000000"/>
                </a:solidFill>
                <a:effectLst/>
                <a:latin typeface="inherit"/>
              </a:rPr>
              <a:t>happy</a:t>
            </a:r>
            <a:r>
              <a:rPr lang="en-US" b="0" i="0" dirty="0">
                <a:solidFill>
                  <a:srgbClr val="000000"/>
                </a:solidFill>
                <a:effectLst/>
                <a:latin typeface="Verdana" panose="020B0604030504040204" pitchFamily="34" charset="0"/>
              </a:rPr>
              <a:t>. The guy </a:t>
            </a:r>
            <a:r>
              <a:rPr lang="en-US" b="0" i="0" dirty="0" err="1">
                <a:solidFill>
                  <a:srgbClr val="000000"/>
                </a:solidFill>
                <a:effectLst/>
                <a:latin typeface="Verdana" panose="020B0604030504040204" pitchFamily="34" charset="0"/>
              </a:rPr>
              <a:t>trow</a:t>
            </a:r>
            <a:r>
              <a:rPr lang="en-US" b="0" i="0" dirty="0">
                <a:solidFill>
                  <a:srgbClr val="000000"/>
                </a:solidFill>
                <a:effectLst/>
                <a:latin typeface="Verdana" panose="020B0604030504040204" pitchFamily="34" charset="0"/>
              </a:rPr>
              <a:t> a </a:t>
            </a:r>
            <a:r>
              <a:rPr lang="en-US" b="0" i="0" dirty="0" err="1">
                <a:solidFill>
                  <a:srgbClr val="000000"/>
                </a:solidFill>
                <a:effectLst/>
                <a:latin typeface="Verdana" panose="020B0604030504040204" pitchFamily="34" charset="0"/>
              </a:rPr>
              <a:t>bol</a:t>
            </a:r>
            <a:r>
              <a:rPr lang="en-US" b="0" i="0" dirty="0">
                <a:solidFill>
                  <a:srgbClr val="000000"/>
                </a:solidFill>
                <a:effectLst/>
                <a:latin typeface="Verdana" panose="020B0604030504040204" pitchFamily="34" charset="0"/>
              </a:rPr>
              <a:t> into the to get the </a:t>
            </a:r>
            <a:r>
              <a:rPr lang="en-US" b="0" i="0" dirty="0" err="1">
                <a:solidFill>
                  <a:srgbClr val="000000"/>
                </a:solidFill>
                <a:effectLst/>
                <a:latin typeface="Verdana" panose="020B0604030504040204" pitchFamily="34" charset="0"/>
              </a:rPr>
              <a:t>scor</a:t>
            </a:r>
            <a:r>
              <a:rPr lang="en-US" b="0" i="0" dirty="0">
                <a:solidFill>
                  <a:srgbClr val="000000"/>
                </a:solidFill>
                <a:effectLst/>
                <a:latin typeface="Verdana" panose="020B0604030504040204" pitchFamily="34" charset="0"/>
              </a:rPr>
              <a:t>. On face team guy </a:t>
            </a:r>
            <a:r>
              <a:rPr lang="en-US" b="0" i="0" dirty="0" err="1">
                <a:solidFill>
                  <a:srgbClr val="000000"/>
                </a:solidFill>
                <a:effectLst/>
                <a:latin typeface="Verdana" panose="020B0604030504040204" pitchFamily="34" charset="0"/>
              </a:rPr>
              <a:t>trys</a:t>
            </a:r>
            <a:r>
              <a:rPr lang="en-US" b="0" i="0" dirty="0">
                <a:solidFill>
                  <a:srgbClr val="000000"/>
                </a:solidFill>
                <a:effectLst/>
                <a:latin typeface="Verdana" panose="020B0604030504040204" pitchFamily="34" charset="0"/>
              </a:rPr>
              <a:t> to stop the score. </a:t>
            </a:r>
            <a:r>
              <a:rPr lang="en-US" b="0" i="0" dirty="0">
                <a:solidFill>
                  <a:srgbClr val="000000"/>
                </a:solidFill>
                <a:effectLst/>
                <a:latin typeface="inherit"/>
              </a:rPr>
              <a:t>He</a:t>
            </a:r>
            <a:r>
              <a:rPr lang="en-US" b="0" i="0" dirty="0">
                <a:solidFill>
                  <a:srgbClr val="000000"/>
                </a:solidFill>
                <a:effectLst/>
                <a:latin typeface="Verdana" panose="020B0604030504040204" pitchFamily="34" charset="0"/>
              </a:rPr>
              <a:t> is not happy.</a:t>
            </a:r>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3F25CF4-A850-204F-863A-7CE69D5B525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4551749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3F25CF4-A850-204F-863A-7CE69D5B525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8474708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3F25CF4-A850-204F-863A-7CE69D5B525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3665002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3F25CF4-A850-204F-863A-7CE69D5B525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4715442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3F25CF4-A850-204F-863A-7CE69D5B525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2800742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3F25CF4-A850-204F-863A-7CE69D5B525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1765126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F01EE3-1BF9-7B7C-A0BB-F6507A8734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3B97B8-6477-295E-E406-6AD36C6D55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805958B-F1AF-D6A1-7E37-03A6831E316F}"/>
              </a:ext>
            </a:extLst>
          </p:cNvPr>
          <p:cNvSpPr>
            <a:spLocks noGrp="1"/>
          </p:cNvSpPr>
          <p:nvPr>
            <p:ph type="body" idx="1"/>
          </p:nvPr>
        </p:nvSpPr>
        <p:spPr/>
        <p:txBody>
          <a:bodyPr/>
          <a:lstStyle/>
          <a:p>
            <a:r>
              <a:rPr lang="en-US" dirty="0"/>
              <a:t>Refer them to</a:t>
            </a:r>
            <a:r>
              <a:rPr lang="en-US" baseline="0" dirty="0"/>
              <a:t> the handout for teams to capture ideas in writing. Allow 10 minutes for this activity. </a:t>
            </a:r>
          </a:p>
          <a:p>
            <a:pPr marL="228600" indent="-228600">
              <a:buAutoNum type="arabicParenR"/>
            </a:pPr>
            <a:r>
              <a:rPr lang="en-US" baseline="0" dirty="0"/>
              <a:t>What information was surprising to them?</a:t>
            </a:r>
          </a:p>
          <a:p>
            <a:pPr marL="228600" indent="-228600">
              <a:buAutoNum type="arabicParenR"/>
            </a:pPr>
            <a:r>
              <a:rPr lang="en-US" baseline="0" dirty="0"/>
              <a:t>What information confirmed a hunch they had?</a:t>
            </a:r>
          </a:p>
          <a:p>
            <a:pPr marL="228600" indent="-228600">
              <a:buAutoNum type="arabicParenR"/>
            </a:pPr>
            <a:r>
              <a:rPr lang="en-US" baseline="0" dirty="0"/>
              <a:t>What is a great idea they do not want to forget?</a:t>
            </a:r>
          </a:p>
          <a:p>
            <a:pPr marL="228600" indent="-228600">
              <a:buAutoNum type="arabicParenR"/>
            </a:pPr>
            <a:r>
              <a:rPr lang="en-US" baseline="0" dirty="0"/>
              <a:t>What is a good starting point they can begin tomorrow?</a:t>
            </a:r>
          </a:p>
          <a:p>
            <a:pPr marL="228600" indent="-228600">
              <a:buAutoNum type="arabicParenR"/>
            </a:pPr>
            <a:r>
              <a:rPr lang="en-US" baseline="0" dirty="0"/>
              <a:t>Who at their site do they want to talk with further (someone who is not here today.) It might be to share the information, or because this person is has expertise. </a:t>
            </a:r>
            <a:endParaRPr lang="en-US" dirty="0"/>
          </a:p>
        </p:txBody>
      </p:sp>
      <p:sp>
        <p:nvSpPr>
          <p:cNvPr id="4" name="Slide Number Placeholder 3">
            <a:extLst>
              <a:ext uri="{FF2B5EF4-FFF2-40B4-BE49-F238E27FC236}">
                <a16:creationId xmlns:a16="http://schemas.microsoft.com/office/drawing/2014/main" id="{BE55D9BB-F9A6-DEDF-E184-0B291FE06A93}"/>
              </a:ext>
            </a:extLst>
          </p:cNvPr>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B0C092A-5867-DA4C-B95F-558A3D9A991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6277734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FA6941-3E8C-73D5-C40C-213E23F6AA5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FBC47F-4351-F2A2-8F75-0E6986D6CF4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E912D57-E71E-BA68-13A5-E030BA5E4C64}"/>
              </a:ext>
            </a:extLst>
          </p:cNvPr>
          <p:cNvSpPr>
            <a:spLocks noGrp="1"/>
          </p:cNvSpPr>
          <p:nvPr>
            <p:ph type="body" idx="1"/>
          </p:nvPr>
        </p:nvSpPr>
        <p:spPr/>
        <p:txBody>
          <a:bodyPr/>
          <a:lstStyle/>
          <a:p>
            <a:r>
              <a:rPr lang="en-US" dirty="0"/>
              <a:t>Teachers need to be intentional, purposeful when assessing and evaluating their students. Teachers who understand the impact design assessments that are relevant, aligned, and useful not only to them but to their students.</a:t>
            </a:r>
          </a:p>
        </p:txBody>
      </p:sp>
      <p:sp>
        <p:nvSpPr>
          <p:cNvPr id="4" name="Slide Number Placeholder 3">
            <a:extLst>
              <a:ext uri="{FF2B5EF4-FFF2-40B4-BE49-F238E27FC236}">
                <a16:creationId xmlns:a16="http://schemas.microsoft.com/office/drawing/2014/main" id="{31AC2875-D419-5293-BBA0-D7F47AA19C5B}"/>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94</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455075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8600BA-692F-E242-883E-8682C965CE3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926527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8600BA-692F-E242-883E-8682C965CE3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495607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8600BA-692F-E242-883E-8682C965CE3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85280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8600BA-692F-E242-883E-8682C965CE3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423772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764F5C8-6AD3-8D47-B76C-F1375FD11F39}" type="datetimeFigureOut">
              <a:rPr lang="en-US" smtClean="0"/>
              <a:t>3/3/25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098AE4-E26E-9549-861C-E9855AA12B94}" type="slidenum">
              <a:rPr lang="en-US" smtClean="0"/>
              <a:t>‹#›</a:t>
            </a:fld>
            <a:endParaRPr lang="en-US"/>
          </a:p>
        </p:txBody>
      </p:sp>
    </p:spTree>
    <p:extLst>
      <p:ext uri="{BB962C8B-B14F-4D97-AF65-F5344CB8AC3E}">
        <p14:creationId xmlns:p14="http://schemas.microsoft.com/office/powerpoint/2010/main" val="18254029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764F5C8-6AD3-8D47-B76C-F1375FD11F39}" type="datetimeFigureOut">
              <a:rPr lang="en-US" smtClean="0"/>
              <a:t>3/3/25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098AE4-E26E-9549-861C-E9855AA12B94}" type="slidenum">
              <a:rPr lang="en-US" smtClean="0"/>
              <a:t>‹#›</a:t>
            </a:fld>
            <a:endParaRPr lang="en-US"/>
          </a:p>
        </p:txBody>
      </p:sp>
    </p:spTree>
    <p:extLst>
      <p:ext uri="{BB962C8B-B14F-4D97-AF65-F5344CB8AC3E}">
        <p14:creationId xmlns:p14="http://schemas.microsoft.com/office/powerpoint/2010/main" val="1298883148"/>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B911482-31CC-AD44-AE6A-F4FCFCD53373}" type="datetimeFigureOut">
              <a:rPr lang="en-US" smtClean="0"/>
              <a:t>3/3/25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9EC351D-92B9-214A-BBB5-3404D7453E03}" type="slidenum">
              <a:rPr lang="en-US" smtClean="0"/>
              <a:t>‹#›</a:t>
            </a:fld>
            <a:endParaRPr lang="en-US"/>
          </a:p>
        </p:txBody>
      </p:sp>
    </p:spTree>
    <p:extLst>
      <p:ext uri="{BB962C8B-B14F-4D97-AF65-F5344CB8AC3E}">
        <p14:creationId xmlns:p14="http://schemas.microsoft.com/office/powerpoint/2010/main" val="4100040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B911482-31CC-AD44-AE6A-F4FCFCD53373}" type="datetimeFigureOut">
              <a:rPr lang="en-US" smtClean="0"/>
              <a:t>3/3/25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9EC351D-92B9-214A-BBB5-3404D7453E03}" type="slidenum">
              <a:rPr lang="en-US" smtClean="0"/>
              <a:t>‹#›</a:t>
            </a:fld>
            <a:endParaRPr lang="en-US"/>
          </a:p>
        </p:txBody>
      </p:sp>
    </p:spTree>
    <p:extLst>
      <p:ext uri="{BB962C8B-B14F-4D97-AF65-F5344CB8AC3E}">
        <p14:creationId xmlns:p14="http://schemas.microsoft.com/office/powerpoint/2010/main" val="123746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B911482-31CC-AD44-AE6A-F4FCFCD53373}" type="datetimeFigureOut">
              <a:rPr lang="en-US" smtClean="0"/>
              <a:t>3/3/25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9EC351D-92B9-214A-BBB5-3404D7453E03}" type="slidenum">
              <a:rPr lang="en-US" smtClean="0"/>
              <a:t>‹#›</a:t>
            </a:fld>
            <a:endParaRPr lang="en-US"/>
          </a:p>
        </p:txBody>
      </p:sp>
    </p:spTree>
    <p:extLst>
      <p:ext uri="{BB962C8B-B14F-4D97-AF65-F5344CB8AC3E}">
        <p14:creationId xmlns:p14="http://schemas.microsoft.com/office/powerpoint/2010/main" val="31323674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B911482-31CC-AD44-AE6A-F4FCFCD53373}" type="datetimeFigureOut">
              <a:rPr lang="en-US" smtClean="0"/>
              <a:t>3/3/25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EC351D-92B9-214A-BBB5-3404D7453E03}" type="slidenum">
              <a:rPr lang="en-US" smtClean="0"/>
              <a:t>‹#›</a:t>
            </a:fld>
            <a:endParaRPr lang="en-US"/>
          </a:p>
        </p:txBody>
      </p:sp>
    </p:spTree>
    <p:extLst>
      <p:ext uri="{BB962C8B-B14F-4D97-AF65-F5344CB8AC3E}">
        <p14:creationId xmlns:p14="http://schemas.microsoft.com/office/powerpoint/2010/main" val="4279283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B911482-31CC-AD44-AE6A-F4FCFCD53373}" type="datetimeFigureOut">
              <a:rPr lang="en-US" smtClean="0"/>
              <a:t>3/3/25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EC351D-92B9-214A-BBB5-3404D7453E03}" type="slidenum">
              <a:rPr lang="en-US" smtClean="0"/>
              <a:t>‹#›</a:t>
            </a:fld>
            <a:endParaRPr lang="en-US"/>
          </a:p>
        </p:txBody>
      </p:sp>
    </p:spTree>
    <p:extLst>
      <p:ext uri="{BB962C8B-B14F-4D97-AF65-F5344CB8AC3E}">
        <p14:creationId xmlns:p14="http://schemas.microsoft.com/office/powerpoint/2010/main" val="1921044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371601"/>
            <a:ext cx="10464800" cy="1927225"/>
          </a:xfrm>
        </p:spPr>
        <p:txBody>
          <a:bodyPr anchor="b">
            <a:noAutofit/>
          </a:bodyPr>
          <a:lstStyle>
            <a:lvl1pPr>
              <a:defRPr sz="5400" cap="all" baseline="0"/>
            </a:lvl1pPr>
          </a:lstStyle>
          <a:p>
            <a:r>
              <a:rPr lang="en-US"/>
              <a:t>Click to edit Master title style</a:t>
            </a:r>
            <a:endParaRPr lang="en-US" dirty="0"/>
          </a:p>
        </p:txBody>
      </p:sp>
      <p:sp>
        <p:nvSpPr>
          <p:cNvPr id="3" name="Subtitle 2"/>
          <p:cNvSpPr>
            <a:spLocks noGrp="1"/>
          </p:cNvSpPr>
          <p:nvPr>
            <p:ph type="subTitle" idx="1"/>
          </p:nvPr>
        </p:nvSpPr>
        <p:spPr>
          <a:xfrm>
            <a:off x="914400" y="3505200"/>
            <a:ext cx="85344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1588C9A-BF48-C043-89A6-25473F994CCC}" type="datetimeFigureOut">
              <a:rPr lang="en-US" smtClean="0"/>
              <a:t>3/3/25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dirty="0"/>
          </a:p>
        </p:txBody>
      </p:sp>
      <p:cxnSp>
        <p:nvCxnSpPr>
          <p:cNvPr id="8" name="Straight Connector 7"/>
          <p:cNvCxnSpPr/>
          <p:nvPr/>
        </p:nvCxnSpPr>
        <p:spPr>
          <a:xfrm>
            <a:off x="914400" y="3398520"/>
            <a:ext cx="104648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8438025"/>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1588C9A-BF48-C043-89A6-25473F994CCC}" type="datetimeFigureOut">
              <a:rPr lang="en-US" smtClean="0"/>
              <a:t>3/3/25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01818BA-A255-1346-B17D-7B8C0A8A962F}" type="slidenum">
              <a:rPr lang="en-US" smtClean="0"/>
              <a:t>‹#›</a:t>
            </a:fld>
            <a:endParaRPr lang="en-US" dirty="0"/>
          </a:p>
        </p:txBody>
      </p:sp>
    </p:spTree>
    <p:extLst>
      <p:ext uri="{BB962C8B-B14F-4D97-AF65-F5344CB8AC3E}">
        <p14:creationId xmlns:p14="http://schemas.microsoft.com/office/powerpoint/2010/main" val="61697110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63084" y="2362201"/>
            <a:ext cx="10363200" cy="2200275"/>
          </a:xfrm>
        </p:spPr>
        <p:txBody>
          <a:bodyPr anchor="b">
            <a:normAutofit/>
          </a:bodyPr>
          <a:lstStyle>
            <a:lvl1pPr algn="l">
              <a:defRPr sz="4800" b="0" cap="all"/>
            </a:lvl1pPr>
          </a:lstStyle>
          <a:p>
            <a:r>
              <a:rPr lang="en-US" dirty="0"/>
              <a:t>Click to edit Master title style</a:t>
            </a:r>
          </a:p>
        </p:txBody>
      </p:sp>
      <p:sp>
        <p:nvSpPr>
          <p:cNvPr id="3" name="Text Placeholder 2"/>
          <p:cNvSpPr>
            <a:spLocks noGrp="1"/>
          </p:cNvSpPr>
          <p:nvPr>
            <p:ph type="body" idx="1"/>
          </p:nvPr>
        </p:nvSpPr>
        <p:spPr>
          <a:xfrm>
            <a:off x="963084" y="4626865"/>
            <a:ext cx="103632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1588C9A-BF48-C043-89A6-25473F994CCC}" type="datetimeFigureOut">
              <a:rPr lang="en-US" smtClean="0"/>
              <a:t>3/3/25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01818BA-A255-1346-B17D-7B8C0A8A962F}" type="slidenum">
              <a:rPr lang="en-US" smtClean="0"/>
              <a:t>‹#›</a:t>
            </a:fld>
            <a:endParaRPr lang="en-US" dirty="0"/>
          </a:p>
        </p:txBody>
      </p:sp>
      <p:cxnSp>
        <p:nvCxnSpPr>
          <p:cNvPr id="7" name="Straight Connector 6"/>
          <p:cNvCxnSpPr/>
          <p:nvPr/>
        </p:nvCxnSpPr>
        <p:spPr>
          <a:xfrm>
            <a:off x="975360" y="4599432"/>
            <a:ext cx="104648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61275363"/>
      </p:ext>
    </p:extLst>
  </p:cSld>
  <p:clrMapOvr>
    <a:overrideClrMapping bg1="dk1" tx1="lt1" bg2="dk2" tx2="lt2" accent1="accent1" accent2="accent2" accent3="accent3" accent4="accent4" accent5="accent5" accent6="accent6" hlink="hlink" folHlink="folHlink"/>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609600" y="1673352"/>
            <a:ext cx="53848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97600" y="1673352"/>
            <a:ext cx="53848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1588C9A-BF48-C043-89A6-25473F994CCC}" type="datetimeFigureOut">
              <a:rPr lang="en-US" smtClean="0"/>
              <a:t>3/3/25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01818BA-A255-1346-B17D-7B8C0A8A962F}" type="slidenum">
              <a:rPr lang="en-US" smtClean="0"/>
              <a:t>‹#›</a:t>
            </a:fld>
            <a:endParaRPr lang="en-US" dirty="0"/>
          </a:p>
        </p:txBody>
      </p:sp>
    </p:spTree>
    <p:extLst>
      <p:ext uri="{BB962C8B-B14F-4D97-AF65-F5344CB8AC3E}">
        <p14:creationId xmlns:p14="http://schemas.microsoft.com/office/powerpoint/2010/main" val="548556184"/>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609600" y="1676400"/>
            <a:ext cx="524256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09600" y="2438400"/>
            <a:ext cx="524256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39840" y="1676400"/>
            <a:ext cx="524256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339840" y="2438400"/>
            <a:ext cx="524256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1588C9A-BF48-C043-89A6-25473F994CCC}" type="datetimeFigureOut">
              <a:rPr lang="en-US" smtClean="0"/>
              <a:t>3/3/25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01818BA-A255-1346-B17D-7B8C0A8A962F}" type="slidenum">
              <a:rPr lang="en-US" smtClean="0"/>
              <a:t>‹#›</a:t>
            </a:fld>
            <a:endParaRPr lang="en-US" dirty="0"/>
          </a:p>
        </p:txBody>
      </p:sp>
      <p:cxnSp>
        <p:nvCxnSpPr>
          <p:cNvPr id="11" name="Straight Connector 10"/>
          <p:cNvCxnSpPr/>
          <p:nvPr/>
        </p:nvCxnSpPr>
        <p:spPr>
          <a:xfrm rot="5400000">
            <a:off x="3741949" y="4045691"/>
            <a:ext cx="4709160" cy="1059"/>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06307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764F5C8-6AD3-8D47-B76C-F1375FD11F39}" type="datetimeFigureOut">
              <a:rPr lang="en-US" smtClean="0"/>
              <a:t>3/3/25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098AE4-E26E-9549-861C-E9855AA12B94}" type="slidenum">
              <a:rPr lang="en-US" smtClean="0"/>
              <a:t>‹#›</a:t>
            </a:fld>
            <a:endParaRPr lang="en-US"/>
          </a:p>
        </p:txBody>
      </p:sp>
    </p:spTree>
    <p:extLst>
      <p:ext uri="{BB962C8B-B14F-4D97-AF65-F5344CB8AC3E}">
        <p14:creationId xmlns:p14="http://schemas.microsoft.com/office/powerpoint/2010/main" val="2623738697"/>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1588C9A-BF48-C043-89A6-25473F994CCC}" type="datetimeFigureOut">
              <a:rPr lang="en-US" smtClean="0"/>
              <a:t>3/3/25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01818BA-A255-1346-B17D-7B8C0A8A962F}" type="slidenum">
              <a:rPr lang="en-US" smtClean="0"/>
              <a:t>‹#›</a:t>
            </a:fld>
            <a:endParaRPr lang="en-US" dirty="0"/>
          </a:p>
        </p:txBody>
      </p:sp>
    </p:spTree>
    <p:extLst>
      <p:ext uri="{BB962C8B-B14F-4D97-AF65-F5344CB8AC3E}">
        <p14:creationId xmlns:p14="http://schemas.microsoft.com/office/powerpoint/2010/main" val="886175015"/>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1588C9A-BF48-C043-89A6-25473F994CCC}" type="datetimeFigureOut">
              <a:rPr lang="en-US" smtClean="0"/>
              <a:t>3/3/25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01818BA-A255-1346-B17D-7B8C0A8A962F}" type="slidenum">
              <a:rPr lang="en-US" smtClean="0"/>
              <a:t>‹#›</a:t>
            </a:fld>
            <a:endParaRPr lang="en-US" dirty="0"/>
          </a:p>
        </p:txBody>
      </p:sp>
    </p:spTree>
    <p:extLst>
      <p:ext uri="{BB962C8B-B14F-4D97-AF65-F5344CB8AC3E}">
        <p14:creationId xmlns:p14="http://schemas.microsoft.com/office/powerpoint/2010/main" val="392930151"/>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792080"/>
            <a:ext cx="2852928" cy="1261872"/>
          </a:xfrm>
        </p:spPr>
        <p:txBody>
          <a:bodyPr anchor="b">
            <a:no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3962400" y="792080"/>
            <a:ext cx="7620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09601" y="2130553"/>
            <a:ext cx="2852928"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1588C9A-BF48-C043-89A6-25473F994CCC}" type="datetimeFigureOut">
              <a:rPr lang="en-US" smtClean="0"/>
              <a:t>3/3/25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dirty="0"/>
          </a:p>
        </p:txBody>
      </p:sp>
      <p:cxnSp>
        <p:nvCxnSpPr>
          <p:cNvPr id="9" name="Straight Connector 8"/>
          <p:cNvCxnSpPr/>
          <p:nvPr/>
        </p:nvCxnSpPr>
        <p:spPr>
          <a:xfrm rot="5400000">
            <a:off x="912152" y="3579942"/>
            <a:ext cx="5577840" cy="211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33539844"/>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792480"/>
            <a:ext cx="2856907" cy="1264920"/>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p:cNvSpPr>
          <p:nvPr>
            <p:ph type="pic" idx="1"/>
          </p:nvPr>
        </p:nvSpPr>
        <p:spPr>
          <a:xfrm>
            <a:off x="3811480" y="838201"/>
            <a:ext cx="787252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609600" y="2133600"/>
            <a:ext cx="2852928"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1588C9A-BF48-C043-89A6-25473F994CCC}" type="datetimeFigureOut">
              <a:rPr lang="en-US" smtClean="0"/>
              <a:t>3/3/25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01818BA-A255-1346-B17D-7B8C0A8A962F}" type="slidenum">
              <a:rPr lang="en-US" smtClean="0"/>
              <a:t>‹#›</a:t>
            </a:fld>
            <a:endParaRPr lang="en-US" dirty="0"/>
          </a:p>
        </p:txBody>
      </p:sp>
    </p:spTree>
    <p:extLst>
      <p:ext uri="{BB962C8B-B14F-4D97-AF65-F5344CB8AC3E}">
        <p14:creationId xmlns:p14="http://schemas.microsoft.com/office/powerpoint/2010/main" val="2621258289"/>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1588C9A-BF48-C043-89A6-25473F994CCC}" type="datetimeFigureOut">
              <a:rPr lang="en-US" smtClean="0"/>
              <a:t>3/3/25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01818BA-A255-1346-B17D-7B8C0A8A962F}" type="slidenum">
              <a:rPr lang="en-US" smtClean="0"/>
              <a:t>‹#›</a:t>
            </a:fld>
            <a:endParaRPr lang="en-US" dirty="0"/>
          </a:p>
        </p:txBody>
      </p:sp>
    </p:spTree>
    <p:extLst>
      <p:ext uri="{BB962C8B-B14F-4D97-AF65-F5344CB8AC3E}">
        <p14:creationId xmlns:p14="http://schemas.microsoft.com/office/powerpoint/2010/main" val="195298344"/>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609600"/>
            <a:ext cx="2743200" cy="5867400"/>
          </a:xfrm>
        </p:spPr>
        <p:txBody>
          <a:bodyPr vert="eaVert" anchor="b"/>
          <a:lstStyle/>
          <a:p>
            <a:r>
              <a:rPr lang="en-US"/>
              <a:t>Click to edit Master title style</a:t>
            </a:r>
            <a:endParaRPr lang="en-US" dirty="0"/>
          </a:p>
        </p:txBody>
      </p:sp>
      <p:sp>
        <p:nvSpPr>
          <p:cNvPr id="3" name="Vertical Text Placeholder 2"/>
          <p:cNvSpPr>
            <a:spLocks noGrp="1"/>
          </p:cNvSpPr>
          <p:nvPr>
            <p:ph type="body" orient="vert" idx="1"/>
          </p:nvPr>
        </p:nvSpPr>
        <p:spPr>
          <a:xfrm>
            <a:off x="609600" y="609600"/>
            <a:ext cx="8026400" cy="5867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1588C9A-BF48-C043-89A6-25473F994CCC}" type="datetimeFigureOut">
              <a:rPr lang="en-US" smtClean="0"/>
              <a:t>3/3/25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01818BA-A255-1346-B17D-7B8C0A8A962F}" type="slidenum">
              <a:rPr lang="en-US" smtClean="0"/>
              <a:t>‹#›</a:t>
            </a:fld>
            <a:endParaRPr lang="en-US" dirty="0"/>
          </a:p>
        </p:txBody>
      </p:sp>
    </p:spTree>
    <p:extLst>
      <p:ext uri="{BB962C8B-B14F-4D97-AF65-F5344CB8AC3E}">
        <p14:creationId xmlns:p14="http://schemas.microsoft.com/office/powerpoint/2010/main" val="15446088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DFB2F3F-D613-F14C-A588-94DAED72D21C}" type="datetimeFigureOut">
              <a:rPr lang="en-US" smtClean="0"/>
              <a:t>3/3/25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8B191D-85F5-9A4D-AC2F-B29AEE95C423}" type="slidenum">
              <a:rPr lang="en-US" smtClean="0"/>
              <a:t>‹#›</a:t>
            </a:fld>
            <a:endParaRPr lang="en-US"/>
          </a:p>
        </p:txBody>
      </p:sp>
    </p:spTree>
    <p:extLst>
      <p:ext uri="{BB962C8B-B14F-4D97-AF65-F5344CB8AC3E}">
        <p14:creationId xmlns:p14="http://schemas.microsoft.com/office/powerpoint/2010/main" val="1178318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DFB2F3F-D613-F14C-A588-94DAED72D21C}" type="datetimeFigureOut">
              <a:rPr lang="en-US" smtClean="0"/>
              <a:t>3/3/25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8B191D-85F5-9A4D-AC2F-B29AEE95C423}" type="slidenum">
              <a:rPr lang="en-US" smtClean="0"/>
              <a:t>‹#›</a:t>
            </a:fld>
            <a:endParaRPr lang="en-US"/>
          </a:p>
        </p:txBody>
      </p:sp>
    </p:spTree>
    <p:extLst>
      <p:ext uri="{BB962C8B-B14F-4D97-AF65-F5344CB8AC3E}">
        <p14:creationId xmlns:p14="http://schemas.microsoft.com/office/powerpoint/2010/main" val="122900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DFB2F3F-D613-F14C-A588-94DAED72D21C}" type="datetimeFigureOut">
              <a:rPr lang="en-US" smtClean="0"/>
              <a:t>3/3/25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8B191D-85F5-9A4D-AC2F-B29AEE95C423}" type="slidenum">
              <a:rPr lang="en-US" smtClean="0"/>
              <a:t>‹#›</a:t>
            </a:fld>
            <a:endParaRPr lang="en-US"/>
          </a:p>
        </p:txBody>
      </p:sp>
    </p:spTree>
    <p:extLst>
      <p:ext uri="{BB962C8B-B14F-4D97-AF65-F5344CB8AC3E}">
        <p14:creationId xmlns:p14="http://schemas.microsoft.com/office/powerpoint/2010/main" val="2880587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DFB2F3F-D613-F14C-A588-94DAED72D21C}" type="datetimeFigureOut">
              <a:rPr lang="en-US" smtClean="0"/>
              <a:t>3/3/25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8B191D-85F5-9A4D-AC2F-B29AEE95C423}" type="slidenum">
              <a:rPr lang="en-US" smtClean="0"/>
              <a:t>‹#›</a:t>
            </a:fld>
            <a:endParaRPr lang="en-US"/>
          </a:p>
        </p:txBody>
      </p:sp>
    </p:spTree>
    <p:extLst>
      <p:ext uri="{BB962C8B-B14F-4D97-AF65-F5344CB8AC3E}">
        <p14:creationId xmlns:p14="http://schemas.microsoft.com/office/powerpoint/2010/main" val="2660320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DFB2F3F-D613-F14C-A588-94DAED72D21C}" type="datetimeFigureOut">
              <a:rPr lang="en-US" smtClean="0"/>
              <a:t>3/3/25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E8B191D-85F5-9A4D-AC2F-B29AEE95C423}" type="slidenum">
              <a:rPr lang="en-US" smtClean="0"/>
              <a:t>‹#›</a:t>
            </a:fld>
            <a:endParaRPr lang="en-US"/>
          </a:p>
        </p:txBody>
      </p:sp>
    </p:spTree>
    <p:extLst>
      <p:ext uri="{BB962C8B-B14F-4D97-AF65-F5344CB8AC3E}">
        <p14:creationId xmlns:p14="http://schemas.microsoft.com/office/powerpoint/2010/main" val="38269101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DFB2F3F-D613-F14C-A588-94DAED72D21C}" type="datetimeFigureOut">
              <a:rPr lang="en-US" smtClean="0"/>
              <a:t>3/3/25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E8B191D-85F5-9A4D-AC2F-B29AEE95C423}" type="slidenum">
              <a:rPr lang="en-US" smtClean="0"/>
              <a:t>‹#›</a:t>
            </a:fld>
            <a:endParaRPr lang="en-US"/>
          </a:p>
        </p:txBody>
      </p:sp>
    </p:spTree>
    <p:extLst>
      <p:ext uri="{BB962C8B-B14F-4D97-AF65-F5344CB8AC3E}">
        <p14:creationId xmlns:p14="http://schemas.microsoft.com/office/powerpoint/2010/main" val="4098016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DFB2F3F-D613-F14C-A588-94DAED72D21C}" type="datetimeFigureOut">
              <a:rPr lang="en-US" smtClean="0"/>
              <a:t>3/3/25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E8B191D-85F5-9A4D-AC2F-B29AEE95C423}" type="slidenum">
              <a:rPr lang="en-US" smtClean="0"/>
              <a:t>‹#›</a:t>
            </a:fld>
            <a:endParaRPr lang="en-US"/>
          </a:p>
        </p:txBody>
      </p:sp>
    </p:spTree>
    <p:extLst>
      <p:ext uri="{BB962C8B-B14F-4D97-AF65-F5344CB8AC3E}">
        <p14:creationId xmlns:p14="http://schemas.microsoft.com/office/powerpoint/2010/main" val="4007469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DFB2F3F-D613-F14C-A588-94DAED72D21C}" type="datetimeFigureOut">
              <a:rPr lang="en-US" smtClean="0"/>
              <a:t>3/3/25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8B191D-85F5-9A4D-AC2F-B29AEE95C423}" type="slidenum">
              <a:rPr lang="en-US" smtClean="0"/>
              <a:t>‹#›</a:t>
            </a:fld>
            <a:endParaRPr lang="en-US"/>
          </a:p>
        </p:txBody>
      </p:sp>
    </p:spTree>
    <p:extLst>
      <p:ext uri="{BB962C8B-B14F-4D97-AF65-F5344CB8AC3E}">
        <p14:creationId xmlns:p14="http://schemas.microsoft.com/office/powerpoint/2010/main" val="1720545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764F5C8-6AD3-8D47-B76C-F1375FD11F39}" type="datetimeFigureOut">
              <a:rPr lang="en-US" smtClean="0"/>
              <a:t>3/3/25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098AE4-E26E-9549-861C-E9855AA12B94}" type="slidenum">
              <a:rPr lang="en-US" smtClean="0"/>
              <a:t>‹#›</a:t>
            </a:fld>
            <a:endParaRPr lang="en-US"/>
          </a:p>
        </p:txBody>
      </p:sp>
    </p:spTree>
    <p:extLst>
      <p:ext uri="{BB962C8B-B14F-4D97-AF65-F5344CB8AC3E}">
        <p14:creationId xmlns:p14="http://schemas.microsoft.com/office/powerpoint/2010/main" val="36807374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DFB2F3F-D613-F14C-A588-94DAED72D21C}" type="datetimeFigureOut">
              <a:rPr lang="en-US" smtClean="0"/>
              <a:t>3/3/25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8B191D-85F5-9A4D-AC2F-B29AEE95C423}" type="slidenum">
              <a:rPr lang="en-US" smtClean="0"/>
              <a:t>‹#›</a:t>
            </a:fld>
            <a:endParaRPr lang="en-US"/>
          </a:p>
        </p:txBody>
      </p:sp>
    </p:spTree>
    <p:extLst>
      <p:ext uri="{BB962C8B-B14F-4D97-AF65-F5344CB8AC3E}">
        <p14:creationId xmlns:p14="http://schemas.microsoft.com/office/powerpoint/2010/main" val="40257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DFB2F3F-D613-F14C-A588-94DAED72D21C}" type="datetimeFigureOut">
              <a:rPr lang="en-US" smtClean="0"/>
              <a:t>3/3/25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8B191D-85F5-9A4D-AC2F-B29AEE95C423}" type="slidenum">
              <a:rPr lang="en-US" smtClean="0"/>
              <a:t>‹#›</a:t>
            </a:fld>
            <a:endParaRPr lang="en-US"/>
          </a:p>
        </p:txBody>
      </p:sp>
    </p:spTree>
    <p:extLst>
      <p:ext uri="{BB962C8B-B14F-4D97-AF65-F5344CB8AC3E}">
        <p14:creationId xmlns:p14="http://schemas.microsoft.com/office/powerpoint/2010/main" val="1961198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DFB2F3F-D613-F14C-A588-94DAED72D21C}" type="datetimeFigureOut">
              <a:rPr lang="en-US" smtClean="0"/>
              <a:t>3/3/25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8B191D-85F5-9A4D-AC2F-B29AEE95C423}" type="slidenum">
              <a:rPr lang="en-US" smtClean="0"/>
              <a:t>‹#›</a:t>
            </a:fld>
            <a:endParaRPr lang="en-US"/>
          </a:p>
        </p:txBody>
      </p:sp>
    </p:spTree>
    <p:extLst>
      <p:ext uri="{BB962C8B-B14F-4D97-AF65-F5344CB8AC3E}">
        <p14:creationId xmlns:p14="http://schemas.microsoft.com/office/powerpoint/2010/main" val="640793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Default Slide">
  <p:cSld name="Default Slide">
    <p:spTree>
      <p:nvGrpSpPr>
        <p:cNvPr id="1" name="Shape 15"/>
        <p:cNvGrpSpPr/>
        <p:nvPr/>
      </p:nvGrpSpPr>
      <p:grpSpPr>
        <a:xfrm>
          <a:off x="0" y="0"/>
          <a:ext cx="0" cy="0"/>
          <a:chOff x="0" y="0"/>
          <a:chExt cx="0" cy="0"/>
        </a:xfrm>
      </p:grpSpPr>
    </p:spTree>
    <p:extLst>
      <p:ext uri="{BB962C8B-B14F-4D97-AF65-F5344CB8AC3E}">
        <p14:creationId xmlns:p14="http://schemas.microsoft.com/office/powerpoint/2010/main" val="3760017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C1ED638-AE7A-4047-ADF6-D523AD030D81}"/>
              </a:ext>
            </a:extLst>
          </p:cNvPr>
          <p:cNvSpPr>
            <a:spLocks noGrp="1"/>
          </p:cNvSpPr>
          <p:nvPr>
            <p:ph idx="1" hasCustomPrompt="1"/>
          </p:nvPr>
        </p:nvSpPr>
        <p:spPr>
          <a:xfrm>
            <a:off x="3561933" y="1541145"/>
            <a:ext cx="8208427" cy="4351338"/>
          </a:xfrm>
        </p:spPr>
        <p:txBody>
          <a:bodyPr/>
          <a:lstStyle>
            <a:lvl1pPr marL="0" indent="0">
              <a:buNone/>
              <a:defRPr/>
            </a:lvl1pPr>
          </a:lstStyle>
          <a:p>
            <a:pPr lvl="0"/>
            <a:r>
              <a:rPr lang="en-US"/>
              <a:t>Image takes up this entire right hand side</a:t>
            </a:r>
          </a:p>
        </p:txBody>
      </p:sp>
      <p:grpSp>
        <p:nvGrpSpPr>
          <p:cNvPr id="6" name="Group 5">
            <a:extLst>
              <a:ext uri="{FF2B5EF4-FFF2-40B4-BE49-F238E27FC236}">
                <a16:creationId xmlns:a16="http://schemas.microsoft.com/office/drawing/2014/main" id="{32D39A8E-91F5-A94C-AE5A-2F6652990ED8}"/>
              </a:ext>
            </a:extLst>
          </p:cNvPr>
          <p:cNvGrpSpPr/>
          <p:nvPr userDrawn="1"/>
        </p:nvGrpSpPr>
        <p:grpSpPr>
          <a:xfrm>
            <a:off x="0" y="4"/>
            <a:ext cx="3145373" cy="6174889"/>
            <a:chOff x="0" y="0"/>
            <a:chExt cx="2634627" cy="6174889"/>
          </a:xfrm>
          <a:solidFill>
            <a:srgbClr val="74B23B"/>
          </a:solidFill>
        </p:grpSpPr>
        <p:sp>
          <p:nvSpPr>
            <p:cNvPr id="4" name="Rectangle 3">
              <a:extLst>
                <a:ext uri="{FF2B5EF4-FFF2-40B4-BE49-F238E27FC236}">
                  <a16:creationId xmlns:a16="http://schemas.microsoft.com/office/drawing/2014/main" id="{674F2E61-08B6-6B45-9F5F-0198CB7C5FA8}"/>
                </a:ext>
              </a:extLst>
            </p:cNvPr>
            <p:cNvSpPr/>
            <p:nvPr userDrawn="1"/>
          </p:nvSpPr>
          <p:spPr>
            <a:xfrm>
              <a:off x="0" y="0"/>
              <a:ext cx="2430162" cy="617488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788"/>
            </a:p>
          </p:txBody>
        </p:sp>
        <p:sp>
          <p:nvSpPr>
            <p:cNvPr id="5" name="Triangle 4">
              <a:extLst>
                <a:ext uri="{FF2B5EF4-FFF2-40B4-BE49-F238E27FC236}">
                  <a16:creationId xmlns:a16="http://schemas.microsoft.com/office/drawing/2014/main" id="{AF779DC3-A78E-CB44-B60D-14D50D50B979}"/>
                </a:ext>
              </a:extLst>
            </p:cNvPr>
            <p:cNvSpPr/>
            <p:nvPr userDrawn="1"/>
          </p:nvSpPr>
          <p:spPr>
            <a:xfrm rot="5400000">
              <a:off x="2339150" y="2970268"/>
              <a:ext cx="356601" cy="23435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788"/>
            </a:p>
          </p:txBody>
        </p:sp>
      </p:grpSp>
      <p:sp>
        <p:nvSpPr>
          <p:cNvPr id="2" name="Title 1">
            <a:extLst>
              <a:ext uri="{FF2B5EF4-FFF2-40B4-BE49-F238E27FC236}">
                <a16:creationId xmlns:a16="http://schemas.microsoft.com/office/drawing/2014/main" id="{66A32960-2363-904D-BC07-193256CB0851}"/>
              </a:ext>
            </a:extLst>
          </p:cNvPr>
          <p:cNvSpPr>
            <a:spLocks noGrp="1"/>
          </p:cNvSpPr>
          <p:nvPr>
            <p:ph type="title" hasCustomPrompt="1"/>
          </p:nvPr>
        </p:nvSpPr>
        <p:spPr>
          <a:xfrm>
            <a:off x="325679" y="365128"/>
            <a:ext cx="2386207" cy="1868277"/>
          </a:xfrm>
        </p:spPr>
        <p:txBody>
          <a:bodyPr anchor="t" anchorCtr="0">
            <a:noAutofit/>
          </a:bodyPr>
          <a:lstStyle>
            <a:lvl1pPr>
              <a:defRPr sz="1800">
                <a:solidFill>
                  <a:schemeClr val="bg1"/>
                </a:solidFill>
              </a:defRPr>
            </a:lvl1pPr>
          </a:lstStyle>
          <a:p>
            <a:r>
              <a:rPr lang="en-US"/>
              <a:t>Content Title Slide Visible Learning</a:t>
            </a:r>
          </a:p>
        </p:txBody>
      </p:sp>
      <p:sp>
        <p:nvSpPr>
          <p:cNvPr id="8" name="Text Placeholder 9">
            <a:extLst>
              <a:ext uri="{FF2B5EF4-FFF2-40B4-BE49-F238E27FC236}">
                <a16:creationId xmlns:a16="http://schemas.microsoft.com/office/drawing/2014/main" id="{E261AC8E-092E-FE48-A75C-4C315D7F9952}"/>
              </a:ext>
            </a:extLst>
          </p:cNvPr>
          <p:cNvSpPr>
            <a:spLocks noGrp="1"/>
          </p:cNvSpPr>
          <p:nvPr>
            <p:ph type="body" sz="quarter" idx="10" hasCustomPrompt="1"/>
          </p:nvPr>
        </p:nvSpPr>
        <p:spPr>
          <a:xfrm>
            <a:off x="325677" y="2451946"/>
            <a:ext cx="2386208" cy="3297505"/>
          </a:xfrm>
        </p:spPr>
        <p:txBody>
          <a:bodyPr/>
          <a:lstStyle>
            <a:lvl1pPr marL="0" indent="0">
              <a:buNone/>
              <a:defRPr>
                <a:solidFill>
                  <a:schemeClr val="bg1"/>
                </a:solidFill>
              </a:defRPr>
            </a:lvl1pPr>
          </a:lstStyle>
          <a:p>
            <a:pPr lvl="0"/>
            <a:r>
              <a:rPr lang="en-US"/>
              <a:t>Subtitle</a:t>
            </a:r>
          </a:p>
        </p:txBody>
      </p:sp>
    </p:spTree>
    <p:extLst>
      <p:ext uri="{BB962C8B-B14F-4D97-AF65-F5344CB8AC3E}">
        <p14:creationId xmlns:p14="http://schemas.microsoft.com/office/powerpoint/2010/main" val="1247127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7170B1F1-287D-CC43-9608-985E243C0789}" type="datetimeFigureOut">
              <a:rPr lang="en-US" smtClean="0">
                <a:solidFill>
                  <a:prstClr val="black">
                    <a:tint val="75000"/>
                  </a:prstClr>
                </a:solidFill>
                <a:latin typeface="Calibri"/>
              </a:rPr>
              <a:pPr/>
              <a:t>3/3/25</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31F46BE-47D4-794D-AAE6-2CF95DFF67C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6228851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170B1F1-287D-CC43-9608-985E243C0789}" type="datetimeFigureOut">
              <a:rPr lang="en-US" smtClean="0">
                <a:solidFill>
                  <a:prstClr val="black">
                    <a:tint val="75000"/>
                  </a:prstClr>
                </a:solidFill>
                <a:latin typeface="Calibri"/>
              </a:rPr>
              <a:pPr/>
              <a:t>3/3/25</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31F46BE-47D4-794D-AAE6-2CF95DFF67C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07678528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170B1F1-287D-CC43-9608-985E243C0789}" type="datetimeFigureOut">
              <a:rPr lang="en-US" smtClean="0">
                <a:solidFill>
                  <a:prstClr val="black">
                    <a:tint val="75000"/>
                  </a:prstClr>
                </a:solidFill>
                <a:latin typeface="Calibri"/>
              </a:rPr>
              <a:pPr/>
              <a:t>3/3/25</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31F46BE-47D4-794D-AAE6-2CF95DFF67C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6951284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170B1F1-287D-CC43-9608-985E243C0789}" type="datetimeFigureOut">
              <a:rPr lang="en-US" smtClean="0">
                <a:solidFill>
                  <a:prstClr val="black">
                    <a:tint val="75000"/>
                  </a:prstClr>
                </a:solidFill>
                <a:latin typeface="Calibri"/>
              </a:rPr>
              <a:pPr/>
              <a:t>3/3/25</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B31F46BE-47D4-794D-AAE6-2CF95DFF67C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21220137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170B1F1-287D-CC43-9608-985E243C0789}" type="datetimeFigureOut">
              <a:rPr lang="en-US" smtClean="0">
                <a:solidFill>
                  <a:prstClr val="black">
                    <a:tint val="75000"/>
                  </a:prstClr>
                </a:solidFill>
                <a:latin typeface="Calibri"/>
              </a:rPr>
              <a:pPr/>
              <a:t>3/3/25</a:t>
            </a:fld>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B31F46BE-47D4-794D-AAE6-2CF95DFF67C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5316934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764F5C8-6AD3-8D47-B76C-F1375FD11F39}" type="datetimeFigureOut">
              <a:rPr lang="en-US" smtClean="0"/>
              <a:t>3/3/25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098AE4-E26E-9549-861C-E9855AA12B94}" type="slidenum">
              <a:rPr lang="en-US" smtClean="0"/>
              <a:t>‹#›</a:t>
            </a:fld>
            <a:endParaRPr lang="en-US"/>
          </a:p>
        </p:txBody>
      </p:sp>
    </p:spTree>
    <p:extLst>
      <p:ext uri="{BB962C8B-B14F-4D97-AF65-F5344CB8AC3E}">
        <p14:creationId xmlns:p14="http://schemas.microsoft.com/office/powerpoint/2010/main" val="161517726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170B1F1-287D-CC43-9608-985E243C0789}" type="datetimeFigureOut">
              <a:rPr lang="en-US" smtClean="0">
                <a:solidFill>
                  <a:prstClr val="black">
                    <a:tint val="75000"/>
                  </a:prstClr>
                </a:solidFill>
                <a:latin typeface="Calibri"/>
              </a:rPr>
              <a:pPr/>
              <a:t>3/3/25</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B31F46BE-47D4-794D-AAE6-2CF95DFF67C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37130037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70B1F1-287D-CC43-9608-985E243C0789}" type="datetimeFigureOut">
              <a:rPr lang="en-US" smtClean="0">
                <a:solidFill>
                  <a:prstClr val="black">
                    <a:tint val="75000"/>
                  </a:prstClr>
                </a:solidFill>
                <a:latin typeface="Calibri"/>
              </a:rPr>
              <a:pPr/>
              <a:t>3/3/25</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B31F46BE-47D4-794D-AAE6-2CF95DFF67C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22922851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170B1F1-287D-CC43-9608-985E243C0789}" type="datetimeFigureOut">
              <a:rPr lang="en-US" smtClean="0">
                <a:solidFill>
                  <a:prstClr val="black">
                    <a:tint val="75000"/>
                  </a:prstClr>
                </a:solidFill>
                <a:latin typeface="Calibri"/>
              </a:rPr>
              <a:pPr/>
              <a:t>3/3/25</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B31F46BE-47D4-794D-AAE6-2CF95DFF67C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405281703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170B1F1-287D-CC43-9608-985E243C0789}" type="datetimeFigureOut">
              <a:rPr lang="en-US" smtClean="0">
                <a:solidFill>
                  <a:prstClr val="black">
                    <a:tint val="75000"/>
                  </a:prstClr>
                </a:solidFill>
                <a:latin typeface="Calibri"/>
              </a:rPr>
              <a:pPr/>
              <a:t>3/3/25</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B31F46BE-47D4-794D-AAE6-2CF95DFF67C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28827341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170B1F1-287D-CC43-9608-985E243C0789}" type="datetimeFigureOut">
              <a:rPr lang="en-US" smtClean="0">
                <a:solidFill>
                  <a:prstClr val="black">
                    <a:tint val="75000"/>
                  </a:prstClr>
                </a:solidFill>
                <a:latin typeface="Calibri"/>
              </a:rPr>
              <a:pPr/>
              <a:t>3/3/25</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31F46BE-47D4-794D-AAE6-2CF95DFF67C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9263737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170B1F1-287D-CC43-9608-985E243C0789}" type="datetimeFigureOut">
              <a:rPr lang="en-US" smtClean="0">
                <a:solidFill>
                  <a:prstClr val="black">
                    <a:tint val="75000"/>
                  </a:prstClr>
                </a:solidFill>
                <a:latin typeface="Calibri"/>
              </a:rPr>
              <a:pPr/>
              <a:t>3/3/25</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31F46BE-47D4-794D-AAE6-2CF95DFF67C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54214441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ACDB3CC-F982-40F9-8DD6-BCC9AFBF44BD}" type="datetime1">
              <a:rPr lang="en-US" smtClean="0"/>
              <a:pPr/>
              <a:t>3/3/25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DD494BC-9A56-1B40-965F-894C9CBC3751}" type="slidenum">
              <a:rPr lang="en-US" smtClean="0"/>
              <a:t>‹#›</a:t>
            </a:fld>
            <a:endParaRPr lang="en-US"/>
          </a:p>
        </p:txBody>
      </p:sp>
    </p:spTree>
    <p:extLst>
      <p:ext uri="{BB962C8B-B14F-4D97-AF65-F5344CB8AC3E}">
        <p14:creationId xmlns:p14="http://schemas.microsoft.com/office/powerpoint/2010/main" val="396416768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8C2560D-EC28-3B41-86E8-18F1CE0113B4}" type="datetimeFigureOut">
              <a:rPr lang="en-US" smtClean="0"/>
              <a:t>3/3/25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66355A-084C-D24E-9AD2-7E4FC41EA627}" type="slidenum">
              <a:rPr lang="en-US" smtClean="0"/>
              <a:t>‹#›</a:t>
            </a:fld>
            <a:endParaRPr lang="en-US"/>
          </a:p>
        </p:txBody>
      </p:sp>
    </p:spTree>
    <p:extLst>
      <p:ext uri="{BB962C8B-B14F-4D97-AF65-F5344CB8AC3E}">
        <p14:creationId xmlns:p14="http://schemas.microsoft.com/office/powerpoint/2010/main" val="232760701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A9E7B99-7C3F-4BC3-B7B8-7E1F8C620B24}" type="datetime1">
              <a:rPr lang="en-US" smtClean="0"/>
              <a:pPr/>
              <a:t>3/3/25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AF2B4D-6B12-4EDF-87BB-2B55CECB6611}" type="slidenum">
              <a:rPr lang="en-US" smtClean="0"/>
              <a:pPr/>
              <a:t>‹#›</a:t>
            </a:fld>
            <a:endParaRPr lang="en-US"/>
          </a:p>
        </p:txBody>
      </p:sp>
    </p:spTree>
    <p:extLst>
      <p:ext uri="{BB962C8B-B14F-4D97-AF65-F5344CB8AC3E}">
        <p14:creationId xmlns:p14="http://schemas.microsoft.com/office/powerpoint/2010/main" val="79271889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8C2560D-EC28-3B41-86E8-18F1CE0113B4}" type="datetimeFigureOut">
              <a:rPr lang="en-US" smtClean="0"/>
              <a:t>3/3/25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66355A-084C-D24E-9AD2-7E4FC41EA627}" type="slidenum">
              <a:rPr lang="en-US" smtClean="0"/>
              <a:t>‹#›</a:t>
            </a:fld>
            <a:endParaRPr lang="en-US"/>
          </a:p>
        </p:txBody>
      </p:sp>
    </p:spTree>
    <p:extLst>
      <p:ext uri="{BB962C8B-B14F-4D97-AF65-F5344CB8AC3E}">
        <p14:creationId xmlns:p14="http://schemas.microsoft.com/office/powerpoint/2010/main" val="32724229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764F5C8-6AD3-8D47-B76C-F1375FD11F39}" type="datetimeFigureOut">
              <a:rPr lang="en-US" smtClean="0"/>
              <a:t>3/3/25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098AE4-E26E-9549-861C-E9855AA12B94}" type="slidenum">
              <a:rPr lang="en-US" smtClean="0"/>
              <a:t>‹#›</a:t>
            </a:fld>
            <a:endParaRPr lang="en-US"/>
          </a:p>
        </p:txBody>
      </p:sp>
    </p:spTree>
    <p:extLst>
      <p:ext uri="{BB962C8B-B14F-4D97-AF65-F5344CB8AC3E}">
        <p14:creationId xmlns:p14="http://schemas.microsoft.com/office/powerpoint/2010/main" val="152056617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8C2560D-EC28-3B41-86E8-18F1CE0113B4}" type="datetimeFigureOut">
              <a:rPr lang="en-US" smtClean="0"/>
              <a:t>3/3/25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066355A-084C-D24E-9AD2-7E4FC41EA627}" type="slidenum">
              <a:rPr lang="en-US" smtClean="0"/>
              <a:t>‹#›</a:t>
            </a:fld>
            <a:endParaRPr lang="en-US"/>
          </a:p>
        </p:txBody>
      </p:sp>
    </p:spTree>
    <p:extLst>
      <p:ext uri="{BB962C8B-B14F-4D97-AF65-F5344CB8AC3E}">
        <p14:creationId xmlns:p14="http://schemas.microsoft.com/office/powerpoint/2010/main" val="288671496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8C2560D-EC28-3B41-86E8-18F1CE0113B4}" type="datetimeFigureOut">
              <a:rPr lang="en-US" smtClean="0"/>
              <a:t>3/3/25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066355A-084C-D24E-9AD2-7E4FC41EA627}" type="slidenum">
              <a:rPr lang="en-US" smtClean="0"/>
              <a:t>‹#›</a:t>
            </a:fld>
            <a:endParaRPr lang="en-US"/>
          </a:p>
        </p:txBody>
      </p:sp>
    </p:spTree>
    <p:extLst>
      <p:ext uri="{BB962C8B-B14F-4D97-AF65-F5344CB8AC3E}">
        <p14:creationId xmlns:p14="http://schemas.microsoft.com/office/powerpoint/2010/main" val="262370173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C2560D-EC28-3B41-86E8-18F1CE0113B4}" type="datetimeFigureOut">
              <a:rPr lang="en-US" smtClean="0"/>
              <a:t>3/3/25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066355A-084C-D24E-9AD2-7E4FC41EA627}" type="slidenum">
              <a:rPr lang="en-US" smtClean="0"/>
              <a:t>‹#›</a:t>
            </a:fld>
            <a:endParaRPr lang="en-US"/>
          </a:p>
        </p:txBody>
      </p:sp>
    </p:spTree>
    <p:extLst>
      <p:ext uri="{BB962C8B-B14F-4D97-AF65-F5344CB8AC3E}">
        <p14:creationId xmlns:p14="http://schemas.microsoft.com/office/powerpoint/2010/main" val="30880214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8C2560D-EC28-3B41-86E8-18F1CE0113B4}" type="datetimeFigureOut">
              <a:rPr lang="en-US" smtClean="0"/>
              <a:t>3/3/25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D494BC-9A56-1B40-965F-894C9CBC3751}" type="slidenum">
              <a:rPr lang="en-US" smtClean="0"/>
              <a:t>‹#›</a:t>
            </a:fld>
            <a:endParaRPr lang="en-US"/>
          </a:p>
        </p:txBody>
      </p:sp>
    </p:spTree>
    <p:extLst>
      <p:ext uri="{BB962C8B-B14F-4D97-AF65-F5344CB8AC3E}">
        <p14:creationId xmlns:p14="http://schemas.microsoft.com/office/powerpoint/2010/main" val="136970821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8C2560D-EC28-3B41-86E8-18F1CE0113B4}" type="datetimeFigureOut">
              <a:rPr lang="en-US" smtClean="0"/>
              <a:t>3/3/25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66355A-084C-D24E-9AD2-7E4FC41EA627}" type="slidenum">
              <a:rPr lang="en-US" smtClean="0"/>
              <a:t>‹#›</a:t>
            </a:fld>
            <a:endParaRPr lang="en-US"/>
          </a:p>
        </p:txBody>
      </p:sp>
    </p:spTree>
    <p:extLst>
      <p:ext uri="{BB962C8B-B14F-4D97-AF65-F5344CB8AC3E}">
        <p14:creationId xmlns:p14="http://schemas.microsoft.com/office/powerpoint/2010/main" val="52499329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8C2560D-EC28-3B41-86E8-18F1CE0113B4}" type="datetimeFigureOut">
              <a:rPr lang="en-US" smtClean="0"/>
              <a:t>3/3/25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66355A-084C-D24E-9AD2-7E4FC41EA627}" type="slidenum">
              <a:rPr lang="en-US" smtClean="0"/>
              <a:t>‹#›</a:t>
            </a:fld>
            <a:endParaRPr lang="en-US"/>
          </a:p>
        </p:txBody>
      </p:sp>
    </p:spTree>
    <p:extLst>
      <p:ext uri="{BB962C8B-B14F-4D97-AF65-F5344CB8AC3E}">
        <p14:creationId xmlns:p14="http://schemas.microsoft.com/office/powerpoint/2010/main" val="32999238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8C2560D-EC28-3B41-86E8-18F1CE0113B4}" type="datetimeFigureOut">
              <a:rPr lang="en-US" smtClean="0"/>
              <a:t>3/3/25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66355A-084C-D24E-9AD2-7E4FC41EA627}" type="slidenum">
              <a:rPr lang="en-US" smtClean="0"/>
              <a:t>‹#›</a:t>
            </a:fld>
            <a:endParaRPr lang="en-US"/>
          </a:p>
        </p:txBody>
      </p:sp>
    </p:spTree>
    <p:extLst>
      <p:ext uri="{BB962C8B-B14F-4D97-AF65-F5344CB8AC3E}">
        <p14:creationId xmlns:p14="http://schemas.microsoft.com/office/powerpoint/2010/main" val="198528607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D0F5BE-56F2-D676-E71F-DA548D3FE8F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F5F4FDB-10D6-C18F-F717-26DD88B2FF2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073EEDB-0660-ECB7-436C-412A9D4CFEC2}"/>
              </a:ext>
            </a:extLst>
          </p:cNvPr>
          <p:cNvSpPr>
            <a:spLocks noGrp="1"/>
          </p:cNvSpPr>
          <p:nvPr>
            <p:ph type="dt" sz="half"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567ED5D2-05F0-5985-76A3-9606A216B05D}"/>
              </a:ext>
            </a:extLst>
          </p:cNvPr>
          <p:cNvSpPr>
            <a:spLocks noGrp="1"/>
          </p:cNvSpPr>
          <p:nvPr>
            <p:ph type="ftr" sz="quarte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F3953404-F42E-2422-67EC-B039B3D367F2}"/>
              </a:ext>
            </a:extLst>
          </p:cNvPr>
          <p:cNvSpPr>
            <a:spLocks noGrp="1"/>
          </p:cNvSpPr>
          <p:nvPr>
            <p:ph type="sldNum" sz="quarter" idx="12"/>
          </p:nvPr>
        </p:nvSpPr>
        <p:spPr/>
        <p:txBody>
          <a:bodyPr/>
          <a:lstStyle>
            <a:lvl1pPr>
              <a:defRPr/>
            </a:lvl1pPr>
          </a:lstStyle>
          <a:p>
            <a:fld id="{AA78495B-17DC-ED42-8E20-529E7EDB0F1F}" type="slidenum">
              <a:rPr lang="en-US" altLang="en-US"/>
              <a:pPr/>
              <a:t>‹#›</a:t>
            </a:fld>
            <a:endParaRPr lang="en-US" altLang="en-US"/>
          </a:p>
        </p:txBody>
      </p:sp>
    </p:spTree>
    <p:extLst>
      <p:ext uri="{BB962C8B-B14F-4D97-AF65-F5344CB8AC3E}">
        <p14:creationId xmlns:p14="http://schemas.microsoft.com/office/powerpoint/2010/main" val="293802085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CD1A64-0CE0-BE7A-47DD-93D6DD7D0FE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FD2AD03-28E9-1B2E-8310-8E6E46CE49A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D9C5DE6-283E-AFBB-762E-F1F23628F35D}"/>
              </a:ext>
            </a:extLst>
          </p:cNvPr>
          <p:cNvSpPr>
            <a:spLocks noGrp="1"/>
          </p:cNvSpPr>
          <p:nvPr>
            <p:ph type="dt" sz="half"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5CD4FCD5-3E5C-6CD3-3953-C30C96E90B80}"/>
              </a:ext>
            </a:extLst>
          </p:cNvPr>
          <p:cNvSpPr>
            <a:spLocks noGrp="1"/>
          </p:cNvSpPr>
          <p:nvPr>
            <p:ph type="ftr" sz="quarte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70AF3A93-66E2-9218-4405-8913B1E9DAF8}"/>
              </a:ext>
            </a:extLst>
          </p:cNvPr>
          <p:cNvSpPr>
            <a:spLocks noGrp="1"/>
          </p:cNvSpPr>
          <p:nvPr>
            <p:ph type="sldNum" sz="quarter" idx="12"/>
          </p:nvPr>
        </p:nvSpPr>
        <p:spPr/>
        <p:txBody>
          <a:bodyPr/>
          <a:lstStyle>
            <a:lvl1pPr>
              <a:defRPr/>
            </a:lvl1pPr>
          </a:lstStyle>
          <a:p>
            <a:fld id="{8D6C32B8-199A-E54D-A016-5A48867C5163}" type="slidenum">
              <a:rPr lang="en-US" altLang="en-US"/>
              <a:pPr/>
              <a:t>‹#›</a:t>
            </a:fld>
            <a:endParaRPr lang="en-US" altLang="en-US"/>
          </a:p>
        </p:txBody>
      </p:sp>
    </p:spTree>
    <p:extLst>
      <p:ext uri="{BB962C8B-B14F-4D97-AF65-F5344CB8AC3E}">
        <p14:creationId xmlns:p14="http://schemas.microsoft.com/office/powerpoint/2010/main" val="361439987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C5D385-85B2-0251-0AE7-A4F2AD44E7C8}"/>
              </a:ext>
            </a:extLst>
          </p:cNvPr>
          <p:cNvSpPr>
            <a:spLocks noGrp="1"/>
          </p:cNvSpPr>
          <p:nvPr>
            <p:ph type="title"/>
          </p:nvPr>
        </p:nvSpPr>
        <p:spPr>
          <a:xfrm>
            <a:off x="831851"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09AC16E-4F47-14CC-3FA9-A8354863AFA6}"/>
              </a:ext>
            </a:extLst>
          </p:cNvPr>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a:extLst>
              <a:ext uri="{FF2B5EF4-FFF2-40B4-BE49-F238E27FC236}">
                <a16:creationId xmlns:a16="http://schemas.microsoft.com/office/drawing/2014/main" id="{53C97637-021F-3C10-AF8F-522632BBA3BB}"/>
              </a:ext>
            </a:extLst>
          </p:cNvPr>
          <p:cNvSpPr>
            <a:spLocks noGrp="1"/>
          </p:cNvSpPr>
          <p:nvPr>
            <p:ph type="dt" sz="half"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80DBD2D0-1822-22E6-6EE1-4F058C6D6191}"/>
              </a:ext>
            </a:extLst>
          </p:cNvPr>
          <p:cNvSpPr>
            <a:spLocks noGrp="1"/>
          </p:cNvSpPr>
          <p:nvPr>
            <p:ph type="ftr" sz="quarte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A482CA20-6F01-7264-6FAC-D76305DFCDC1}"/>
              </a:ext>
            </a:extLst>
          </p:cNvPr>
          <p:cNvSpPr>
            <a:spLocks noGrp="1"/>
          </p:cNvSpPr>
          <p:nvPr>
            <p:ph type="sldNum" sz="quarter" idx="12"/>
          </p:nvPr>
        </p:nvSpPr>
        <p:spPr/>
        <p:txBody>
          <a:bodyPr/>
          <a:lstStyle>
            <a:lvl1pPr>
              <a:defRPr/>
            </a:lvl1pPr>
          </a:lstStyle>
          <a:p>
            <a:fld id="{E01FA284-A993-974E-ACB7-F9302238B673}" type="slidenum">
              <a:rPr lang="en-US" altLang="en-US"/>
              <a:pPr/>
              <a:t>‹#›</a:t>
            </a:fld>
            <a:endParaRPr lang="en-US" altLang="en-US"/>
          </a:p>
        </p:txBody>
      </p:sp>
    </p:spTree>
    <p:extLst>
      <p:ext uri="{BB962C8B-B14F-4D97-AF65-F5344CB8AC3E}">
        <p14:creationId xmlns:p14="http://schemas.microsoft.com/office/powerpoint/2010/main" val="10466387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764F5C8-6AD3-8D47-B76C-F1375FD11F39}" type="datetimeFigureOut">
              <a:rPr lang="en-US" smtClean="0"/>
              <a:t>3/3/25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7098AE4-E26E-9549-861C-E9855AA12B94}" type="slidenum">
              <a:rPr lang="en-US" smtClean="0"/>
              <a:t>‹#›</a:t>
            </a:fld>
            <a:endParaRPr lang="en-US"/>
          </a:p>
        </p:txBody>
      </p:sp>
    </p:spTree>
    <p:extLst>
      <p:ext uri="{BB962C8B-B14F-4D97-AF65-F5344CB8AC3E}">
        <p14:creationId xmlns:p14="http://schemas.microsoft.com/office/powerpoint/2010/main" val="298302909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63B16A-A805-9435-82F0-B09E7C19E7A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7A5F856-897E-097A-7619-32F24F355A50}"/>
              </a:ext>
            </a:extLst>
          </p:cNvPr>
          <p:cNvSpPr>
            <a:spLocks noGrp="1"/>
          </p:cNvSpPr>
          <p:nvPr>
            <p:ph sz="half" idx="1"/>
          </p:nvPr>
        </p:nvSpPr>
        <p:spPr>
          <a:xfrm>
            <a:off x="9144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B5E3087-3741-6E36-3AED-B255512E8597}"/>
              </a:ext>
            </a:extLst>
          </p:cNvPr>
          <p:cNvSpPr>
            <a:spLocks noGrp="1"/>
          </p:cNvSpPr>
          <p:nvPr>
            <p:ph sz="half" idx="2"/>
          </p:nvPr>
        </p:nvSpPr>
        <p:spPr>
          <a:xfrm>
            <a:off x="61976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E1624B8-035D-7D96-EF40-322BDC885F06}"/>
              </a:ext>
            </a:extLst>
          </p:cNvPr>
          <p:cNvSpPr>
            <a:spLocks noGrp="1"/>
          </p:cNvSpPr>
          <p:nvPr>
            <p:ph type="dt" sz="half" idx="10"/>
          </p:nvPr>
        </p:nvSpPr>
        <p:spPr/>
        <p:txBody>
          <a:bodyPr/>
          <a:lstStyle>
            <a:lvl1pPr>
              <a:defRPr/>
            </a:lvl1pPr>
          </a:lstStyle>
          <a:p>
            <a:endParaRPr lang="en-US" altLang="en-US"/>
          </a:p>
        </p:txBody>
      </p:sp>
      <p:sp>
        <p:nvSpPr>
          <p:cNvPr id="6" name="Footer Placeholder 5">
            <a:extLst>
              <a:ext uri="{FF2B5EF4-FFF2-40B4-BE49-F238E27FC236}">
                <a16:creationId xmlns:a16="http://schemas.microsoft.com/office/drawing/2014/main" id="{ED58202E-3F3A-6F56-04D3-8794F5FE7010}"/>
              </a:ext>
            </a:extLst>
          </p:cNvPr>
          <p:cNvSpPr>
            <a:spLocks noGrp="1"/>
          </p:cNvSpPr>
          <p:nvPr>
            <p:ph type="ftr" sz="quarter" idx="11"/>
          </p:nvPr>
        </p:nvSpPr>
        <p:spPr/>
        <p:txBody>
          <a:bodyPr/>
          <a:lstStyle>
            <a:lvl1pPr>
              <a:defRPr/>
            </a:lvl1pPr>
          </a:lstStyle>
          <a:p>
            <a:endParaRPr lang="en-US" altLang="en-US"/>
          </a:p>
        </p:txBody>
      </p:sp>
      <p:sp>
        <p:nvSpPr>
          <p:cNvPr id="7" name="Slide Number Placeholder 6">
            <a:extLst>
              <a:ext uri="{FF2B5EF4-FFF2-40B4-BE49-F238E27FC236}">
                <a16:creationId xmlns:a16="http://schemas.microsoft.com/office/drawing/2014/main" id="{7E4DD51D-F2BD-CAE6-CDC5-010889A2886E}"/>
              </a:ext>
            </a:extLst>
          </p:cNvPr>
          <p:cNvSpPr>
            <a:spLocks noGrp="1"/>
          </p:cNvSpPr>
          <p:nvPr>
            <p:ph type="sldNum" sz="quarter" idx="12"/>
          </p:nvPr>
        </p:nvSpPr>
        <p:spPr/>
        <p:txBody>
          <a:bodyPr/>
          <a:lstStyle>
            <a:lvl1pPr>
              <a:defRPr/>
            </a:lvl1pPr>
          </a:lstStyle>
          <a:p>
            <a:fld id="{E922FFDC-CF99-4F4D-91D8-D8684F14CFE0}" type="slidenum">
              <a:rPr lang="en-US" altLang="en-US"/>
              <a:pPr/>
              <a:t>‹#›</a:t>
            </a:fld>
            <a:endParaRPr lang="en-US" altLang="en-US"/>
          </a:p>
        </p:txBody>
      </p:sp>
    </p:spTree>
    <p:extLst>
      <p:ext uri="{BB962C8B-B14F-4D97-AF65-F5344CB8AC3E}">
        <p14:creationId xmlns:p14="http://schemas.microsoft.com/office/powerpoint/2010/main" val="407216083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7B8A82-5E67-2EDB-069F-91F42ADFAFEC}"/>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40021E0-37D9-7DFD-373C-327B9750482C}"/>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4B6F87B-AE7D-7C82-F3D2-84457B0EBD1E}"/>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8865F88-DBFA-4A91-4139-77F0C44E617B}"/>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4D9C273-423A-D549-4D6A-0CE6800FA9ED}"/>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D8CF51F-DDEB-B7FC-84BB-A99427B11363}"/>
              </a:ext>
            </a:extLst>
          </p:cNvPr>
          <p:cNvSpPr>
            <a:spLocks noGrp="1"/>
          </p:cNvSpPr>
          <p:nvPr>
            <p:ph type="dt" sz="half" idx="10"/>
          </p:nvPr>
        </p:nvSpPr>
        <p:spPr/>
        <p:txBody>
          <a:bodyPr/>
          <a:lstStyle>
            <a:lvl1pPr>
              <a:defRPr/>
            </a:lvl1pPr>
          </a:lstStyle>
          <a:p>
            <a:endParaRPr lang="en-US" altLang="en-US"/>
          </a:p>
        </p:txBody>
      </p:sp>
      <p:sp>
        <p:nvSpPr>
          <p:cNvPr id="8" name="Footer Placeholder 7">
            <a:extLst>
              <a:ext uri="{FF2B5EF4-FFF2-40B4-BE49-F238E27FC236}">
                <a16:creationId xmlns:a16="http://schemas.microsoft.com/office/drawing/2014/main" id="{0F521354-EBCE-05A1-BCA3-2C433C6DC77B}"/>
              </a:ext>
            </a:extLst>
          </p:cNvPr>
          <p:cNvSpPr>
            <a:spLocks noGrp="1"/>
          </p:cNvSpPr>
          <p:nvPr>
            <p:ph type="ftr" sz="quarter" idx="11"/>
          </p:nvPr>
        </p:nvSpPr>
        <p:spPr/>
        <p:txBody>
          <a:bodyPr/>
          <a:lstStyle>
            <a:lvl1pPr>
              <a:defRPr/>
            </a:lvl1pPr>
          </a:lstStyle>
          <a:p>
            <a:endParaRPr lang="en-US" altLang="en-US"/>
          </a:p>
        </p:txBody>
      </p:sp>
      <p:sp>
        <p:nvSpPr>
          <p:cNvPr id="9" name="Slide Number Placeholder 8">
            <a:extLst>
              <a:ext uri="{FF2B5EF4-FFF2-40B4-BE49-F238E27FC236}">
                <a16:creationId xmlns:a16="http://schemas.microsoft.com/office/drawing/2014/main" id="{47E50F9F-B73F-491F-FBD4-93626C9A16A8}"/>
              </a:ext>
            </a:extLst>
          </p:cNvPr>
          <p:cNvSpPr>
            <a:spLocks noGrp="1"/>
          </p:cNvSpPr>
          <p:nvPr>
            <p:ph type="sldNum" sz="quarter" idx="12"/>
          </p:nvPr>
        </p:nvSpPr>
        <p:spPr/>
        <p:txBody>
          <a:bodyPr/>
          <a:lstStyle>
            <a:lvl1pPr>
              <a:defRPr/>
            </a:lvl1pPr>
          </a:lstStyle>
          <a:p>
            <a:fld id="{37CE0C3A-31DF-3948-BE2F-A5D18A3119A6}" type="slidenum">
              <a:rPr lang="en-US" altLang="en-US"/>
              <a:pPr/>
              <a:t>‹#›</a:t>
            </a:fld>
            <a:endParaRPr lang="en-US" altLang="en-US"/>
          </a:p>
        </p:txBody>
      </p:sp>
    </p:spTree>
    <p:extLst>
      <p:ext uri="{BB962C8B-B14F-4D97-AF65-F5344CB8AC3E}">
        <p14:creationId xmlns:p14="http://schemas.microsoft.com/office/powerpoint/2010/main" val="93704627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CFD0EA-2FEC-C110-E804-46AA9DCEE31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3CBC28C-DE28-2563-FF13-CC5F3518CE53}"/>
              </a:ext>
            </a:extLst>
          </p:cNvPr>
          <p:cNvSpPr>
            <a:spLocks noGrp="1"/>
          </p:cNvSpPr>
          <p:nvPr>
            <p:ph type="dt" sz="half" idx="10"/>
          </p:nvPr>
        </p:nvSpPr>
        <p:spPr/>
        <p:txBody>
          <a:bodyPr/>
          <a:lstStyle>
            <a:lvl1pPr>
              <a:defRPr/>
            </a:lvl1pPr>
          </a:lstStyle>
          <a:p>
            <a:endParaRPr lang="en-US" altLang="en-US"/>
          </a:p>
        </p:txBody>
      </p:sp>
      <p:sp>
        <p:nvSpPr>
          <p:cNvPr id="4" name="Footer Placeholder 3">
            <a:extLst>
              <a:ext uri="{FF2B5EF4-FFF2-40B4-BE49-F238E27FC236}">
                <a16:creationId xmlns:a16="http://schemas.microsoft.com/office/drawing/2014/main" id="{94DB5950-BCF2-AFFF-D6A9-89E5B19F8994}"/>
              </a:ext>
            </a:extLst>
          </p:cNvPr>
          <p:cNvSpPr>
            <a:spLocks noGrp="1"/>
          </p:cNvSpPr>
          <p:nvPr>
            <p:ph type="ftr" sz="quarter" idx="11"/>
          </p:nvPr>
        </p:nvSpPr>
        <p:spPr/>
        <p:txBody>
          <a:bodyPr/>
          <a:lstStyle>
            <a:lvl1pPr>
              <a:defRPr/>
            </a:lvl1pPr>
          </a:lstStyle>
          <a:p>
            <a:endParaRPr lang="en-US" altLang="en-US"/>
          </a:p>
        </p:txBody>
      </p:sp>
      <p:sp>
        <p:nvSpPr>
          <p:cNvPr id="5" name="Slide Number Placeholder 4">
            <a:extLst>
              <a:ext uri="{FF2B5EF4-FFF2-40B4-BE49-F238E27FC236}">
                <a16:creationId xmlns:a16="http://schemas.microsoft.com/office/drawing/2014/main" id="{DCA56F3A-82B8-61B7-4043-CEF4CFA0592A}"/>
              </a:ext>
            </a:extLst>
          </p:cNvPr>
          <p:cNvSpPr>
            <a:spLocks noGrp="1"/>
          </p:cNvSpPr>
          <p:nvPr>
            <p:ph type="sldNum" sz="quarter" idx="12"/>
          </p:nvPr>
        </p:nvSpPr>
        <p:spPr/>
        <p:txBody>
          <a:bodyPr/>
          <a:lstStyle>
            <a:lvl1pPr>
              <a:defRPr/>
            </a:lvl1pPr>
          </a:lstStyle>
          <a:p>
            <a:fld id="{1ADD6318-05B7-1044-937C-643FF8411BC2}" type="slidenum">
              <a:rPr lang="en-US" altLang="en-US"/>
              <a:pPr/>
              <a:t>‹#›</a:t>
            </a:fld>
            <a:endParaRPr lang="en-US" altLang="en-US"/>
          </a:p>
        </p:txBody>
      </p:sp>
    </p:spTree>
    <p:extLst>
      <p:ext uri="{BB962C8B-B14F-4D97-AF65-F5344CB8AC3E}">
        <p14:creationId xmlns:p14="http://schemas.microsoft.com/office/powerpoint/2010/main" val="106181554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0B15D77-BE71-E0FA-7A7C-2FBF9C7F42AD}"/>
              </a:ext>
            </a:extLst>
          </p:cNvPr>
          <p:cNvSpPr>
            <a:spLocks noGrp="1"/>
          </p:cNvSpPr>
          <p:nvPr>
            <p:ph type="dt" sz="half" idx="10"/>
          </p:nvPr>
        </p:nvSpPr>
        <p:spPr/>
        <p:txBody>
          <a:bodyPr/>
          <a:lstStyle>
            <a:lvl1pPr>
              <a:defRPr/>
            </a:lvl1pPr>
          </a:lstStyle>
          <a:p>
            <a:endParaRPr lang="en-US" altLang="en-US"/>
          </a:p>
        </p:txBody>
      </p:sp>
      <p:sp>
        <p:nvSpPr>
          <p:cNvPr id="3" name="Footer Placeholder 2">
            <a:extLst>
              <a:ext uri="{FF2B5EF4-FFF2-40B4-BE49-F238E27FC236}">
                <a16:creationId xmlns:a16="http://schemas.microsoft.com/office/drawing/2014/main" id="{00254268-27D5-AAEB-27D5-E5F7FAF34898}"/>
              </a:ext>
            </a:extLst>
          </p:cNvPr>
          <p:cNvSpPr>
            <a:spLocks noGrp="1"/>
          </p:cNvSpPr>
          <p:nvPr>
            <p:ph type="ftr" sz="quarter" idx="11"/>
          </p:nvPr>
        </p:nvSpPr>
        <p:spPr/>
        <p:txBody>
          <a:bodyPr/>
          <a:lstStyle>
            <a:lvl1pPr>
              <a:defRPr/>
            </a:lvl1pPr>
          </a:lstStyle>
          <a:p>
            <a:endParaRPr lang="en-US" altLang="en-US"/>
          </a:p>
        </p:txBody>
      </p:sp>
      <p:sp>
        <p:nvSpPr>
          <p:cNvPr id="4" name="Slide Number Placeholder 3">
            <a:extLst>
              <a:ext uri="{FF2B5EF4-FFF2-40B4-BE49-F238E27FC236}">
                <a16:creationId xmlns:a16="http://schemas.microsoft.com/office/drawing/2014/main" id="{2C2DAE2C-0349-04DF-E015-57A3463B92E0}"/>
              </a:ext>
            </a:extLst>
          </p:cNvPr>
          <p:cNvSpPr>
            <a:spLocks noGrp="1"/>
          </p:cNvSpPr>
          <p:nvPr>
            <p:ph type="sldNum" sz="quarter" idx="12"/>
          </p:nvPr>
        </p:nvSpPr>
        <p:spPr/>
        <p:txBody>
          <a:bodyPr/>
          <a:lstStyle>
            <a:lvl1pPr>
              <a:defRPr/>
            </a:lvl1pPr>
          </a:lstStyle>
          <a:p>
            <a:fld id="{BDB93932-0E3D-F04B-B50A-1D42C9615A2A}" type="slidenum">
              <a:rPr lang="en-US" altLang="en-US"/>
              <a:pPr/>
              <a:t>‹#›</a:t>
            </a:fld>
            <a:endParaRPr lang="en-US" altLang="en-US"/>
          </a:p>
        </p:txBody>
      </p:sp>
    </p:spTree>
    <p:extLst>
      <p:ext uri="{BB962C8B-B14F-4D97-AF65-F5344CB8AC3E}">
        <p14:creationId xmlns:p14="http://schemas.microsoft.com/office/powerpoint/2010/main" val="196680248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E6CE00-ED17-DBB7-F008-D8B528408177}"/>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9BDEAC2-428C-E901-B168-D68C6DFFA60C}"/>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CA3C92A-737F-A3A8-49D5-A5CD0CF6424E}"/>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33FBB2D-0CCE-E3DC-35F7-933118D5D55E}"/>
              </a:ext>
            </a:extLst>
          </p:cNvPr>
          <p:cNvSpPr>
            <a:spLocks noGrp="1"/>
          </p:cNvSpPr>
          <p:nvPr>
            <p:ph type="dt" sz="half" idx="10"/>
          </p:nvPr>
        </p:nvSpPr>
        <p:spPr/>
        <p:txBody>
          <a:bodyPr/>
          <a:lstStyle>
            <a:lvl1pPr>
              <a:defRPr/>
            </a:lvl1pPr>
          </a:lstStyle>
          <a:p>
            <a:endParaRPr lang="en-US" altLang="en-US"/>
          </a:p>
        </p:txBody>
      </p:sp>
      <p:sp>
        <p:nvSpPr>
          <p:cNvPr id="6" name="Footer Placeholder 5">
            <a:extLst>
              <a:ext uri="{FF2B5EF4-FFF2-40B4-BE49-F238E27FC236}">
                <a16:creationId xmlns:a16="http://schemas.microsoft.com/office/drawing/2014/main" id="{C8CF58A7-FBEB-91E1-0066-2AB94531C24D}"/>
              </a:ext>
            </a:extLst>
          </p:cNvPr>
          <p:cNvSpPr>
            <a:spLocks noGrp="1"/>
          </p:cNvSpPr>
          <p:nvPr>
            <p:ph type="ftr" sz="quarter" idx="11"/>
          </p:nvPr>
        </p:nvSpPr>
        <p:spPr/>
        <p:txBody>
          <a:bodyPr/>
          <a:lstStyle>
            <a:lvl1pPr>
              <a:defRPr/>
            </a:lvl1pPr>
          </a:lstStyle>
          <a:p>
            <a:endParaRPr lang="en-US" altLang="en-US"/>
          </a:p>
        </p:txBody>
      </p:sp>
      <p:sp>
        <p:nvSpPr>
          <p:cNvPr id="7" name="Slide Number Placeholder 6">
            <a:extLst>
              <a:ext uri="{FF2B5EF4-FFF2-40B4-BE49-F238E27FC236}">
                <a16:creationId xmlns:a16="http://schemas.microsoft.com/office/drawing/2014/main" id="{75C72B66-FEAE-B834-6659-1F8A140B8900}"/>
              </a:ext>
            </a:extLst>
          </p:cNvPr>
          <p:cNvSpPr>
            <a:spLocks noGrp="1"/>
          </p:cNvSpPr>
          <p:nvPr>
            <p:ph type="sldNum" sz="quarter" idx="12"/>
          </p:nvPr>
        </p:nvSpPr>
        <p:spPr/>
        <p:txBody>
          <a:bodyPr/>
          <a:lstStyle>
            <a:lvl1pPr>
              <a:defRPr/>
            </a:lvl1pPr>
          </a:lstStyle>
          <a:p>
            <a:fld id="{DDEB2DB2-83EC-C243-862C-C632D8D083E4}" type="slidenum">
              <a:rPr lang="en-US" altLang="en-US"/>
              <a:pPr/>
              <a:t>‹#›</a:t>
            </a:fld>
            <a:endParaRPr lang="en-US" altLang="en-US"/>
          </a:p>
        </p:txBody>
      </p:sp>
    </p:spTree>
    <p:extLst>
      <p:ext uri="{BB962C8B-B14F-4D97-AF65-F5344CB8AC3E}">
        <p14:creationId xmlns:p14="http://schemas.microsoft.com/office/powerpoint/2010/main" val="55257873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2E1CF-5A73-C6D3-44D5-4985322DF140}"/>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F009CC5-ED19-9E68-38CA-1A2EA856EAFC}"/>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EFDA289-C387-4C34-9F27-70B945E6AE6B}"/>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144A6E2-C995-22B1-5074-3B6BA977056D}"/>
              </a:ext>
            </a:extLst>
          </p:cNvPr>
          <p:cNvSpPr>
            <a:spLocks noGrp="1"/>
          </p:cNvSpPr>
          <p:nvPr>
            <p:ph type="dt" sz="half" idx="10"/>
          </p:nvPr>
        </p:nvSpPr>
        <p:spPr/>
        <p:txBody>
          <a:bodyPr/>
          <a:lstStyle>
            <a:lvl1pPr>
              <a:defRPr/>
            </a:lvl1pPr>
          </a:lstStyle>
          <a:p>
            <a:endParaRPr lang="en-US" altLang="en-US"/>
          </a:p>
        </p:txBody>
      </p:sp>
      <p:sp>
        <p:nvSpPr>
          <p:cNvPr id="6" name="Footer Placeholder 5">
            <a:extLst>
              <a:ext uri="{FF2B5EF4-FFF2-40B4-BE49-F238E27FC236}">
                <a16:creationId xmlns:a16="http://schemas.microsoft.com/office/drawing/2014/main" id="{A81E6734-6E74-A526-A1BA-403C04B764A3}"/>
              </a:ext>
            </a:extLst>
          </p:cNvPr>
          <p:cNvSpPr>
            <a:spLocks noGrp="1"/>
          </p:cNvSpPr>
          <p:nvPr>
            <p:ph type="ftr" sz="quarter" idx="11"/>
          </p:nvPr>
        </p:nvSpPr>
        <p:spPr/>
        <p:txBody>
          <a:bodyPr/>
          <a:lstStyle>
            <a:lvl1pPr>
              <a:defRPr/>
            </a:lvl1pPr>
          </a:lstStyle>
          <a:p>
            <a:endParaRPr lang="en-US" altLang="en-US"/>
          </a:p>
        </p:txBody>
      </p:sp>
      <p:sp>
        <p:nvSpPr>
          <p:cNvPr id="7" name="Slide Number Placeholder 6">
            <a:extLst>
              <a:ext uri="{FF2B5EF4-FFF2-40B4-BE49-F238E27FC236}">
                <a16:creationId xmlns:a16="http://schemas.microsoft.com/office/drawing/2014/main" id="{90915E70-4F74-15E7-62BF-BA68B029678B}"/>
              </a:ext>
            </a:extLst>
          </p:cNvPr>
          <p:cNvSpPr>
            <a:spLocks noGrp="1"/>
          </p:cNvSpPr>
          <p:nvPr>
            <p:ph type="sldNum" sz="quarter" idx="12"/>
          </p:nvPr>
        </p:nvSpPr>
        <p:spPr/>
        <p:txBody>
          <a:bodyPr/>
          <a:lstStyle>
            <a:lvl1pPr>
              <a:defRPr/>
            </a:lvl1pPr>
          </a:lstStyle>
          <a:p>
            <a:fld id="{C3F35B25-919F-8E4A-A49D-FAB609730B86}" type="slidenum">
              <a:rPr lang="en-US" altLang="en-US"/>
              <a:pPr/>
              <a:t>‹#›</a:t>
            </a:fld>
            <a:endParaRPr lang="en-US" altLang="en-US"/>
          </a:p>
        </p:txBody>
      </p:sp>
    </p:spTree>
    <p:extLst>
      <p:ext uri="{BB962C8B-B14F-4D97-AF65-F5344CB8AC3E}">
        <p14:creationId xmlns:p14="http://schemas.microsoft.com/office/powerpoint/2010/main" val="188402037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936658-65EF-0BFB-0519-B73EA11C5FB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80152A1-067B-C7F8-67FE-96E43C5BB9E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1BBE1E1-0E16-B3B3-F7BB-59FBFF0DCD45}"/>
              </a:ext>
            </a:extLst>
          </p:cNvPr>
          <p:cNvSpPr>
            <a:spLocks noGrp="1"/>
          </p:cNvSpPr>
          <p:nvPr>
            <p:ph type="dt" sz="half"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52D8281E-2B5F-582D-A8C5-1A8EC792804C}"/>
              </a:ext>
            </a:extLst>
          </p:cNvPr>
          <p:cNvSpPr>
            <a:spLocks noGrp="1"/>
          </p:cNvSpPr>
          <p:nvPr>
            <p:ph type="ftr" sz="quarte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4A752896-7874-6B85-3ED6-C89E15360576}"/>
              </a:ext>
            </a:extLst>
          </p:cNvPr>
          <p:cNvSpPr>
            <a:spLocks noGrp="1"/>
          </p:cNvSpPr>
          <p:nvPr>
            <p:ph type="sldNum" sz="quarter" idx="12"/>
          </p:nvPr>
        </p:nvSpPr>
        <p:spPr/>
        <p:txBody>
          <a:bodyPr/>
          <a:lstStyle>
            <a:lvl1pPr>
              <a:defRPr/>
            </a:lvl1pPr>
          </a:lstStyle>
          <a:p>
            <a:fld id="{10F2B2F9-DAB8-C448-9D7D-9A99666DEF28}" type="slidenum">
              <a:rPr lang="en-US" altLang="en-US"/>
              <a:pPr/>
              <a:t>‹#›</a:t>
            </a:fld>
            <a:endParaRPr lang="en-US" altLang="en-US"/>
          </a:p>
        </p:txBody>
      </p:sp>
    </p:spTree>
    <p:extLst>
      <p:ext uri="{BB962C8B-B14F-4D97-AF65-F5344CB8AC3E}">
        <p14:creationId xmlns:p14="http://schemas.microsoft.com/office/powerpoint/2010/main" val="77728971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0D5E8B6-3464-81AB-6F98-E51C96A77641}"/>
              </a:ext>
            </a:extLst>
          </p:cNvPr>
          <p:cNvSpPr>
            <a:spLocks noGrp="1"/>
          </p:cNvSpPr>
          <p:nvPr>
            <p:ph type="title" orient="vert"/>
          </p:nvPr>
        </p:nvSpPr>
        <p:spPr>
          <a:xfrm>
            <a:off x="8686800" y="609600"/>
            <a:ext cx="2590800" cy="548640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FC5F3BB-B047-619F-D03E-6FD7B4284963}"/>
              </a:ext>
            </a:extLst>
          </p:cNvPr>
          <p:cNvSpPr>
            <a:spLocks noGrp="1"/>
          </p:cNvSpPr>
          <p:nvPr>
            <p:ph type="body" orient="vert" idx="1"/>
          </p:nvPr>
        </p:nvSpPr>
        <p:spPr>
          <a:xfrm>
            <a:off x="914400" y="609600"/>
            <a:ext cx="75692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FC2677F-DAB1-AB56-351F-992F1242F081}"/>
              </a:ext>
            </a:extLst>
          </p:cNvPr>
          <p:cNvSpPr>
            <a:spLocks noGrp="1"/>
          </p:cNvSpPr>
          <p:nvPr>
            <p:ph type="dt" sz="half"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691CD181-34AF-075B-B891-B9DBC25246BD}"/>
              </a:ext>
            </a:extLst>
          </p:cNvPr>
          <p:cNvSpPr>
            <a:spLocks noGrp="1"/>
          </p:cNvSpPr>
          <p:nvPr>
            <p:ph type="ftr" sz="quarte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8CF62B86-6E67-DC8C-3EA5-CC6D90880629}"/>
              </a:ext>
            </a:extLst>
          </p:cNvPr>
          <p:cNvSpPr>
            <a:spLocks noGrp="1"/>
          </p:cNvSpPr>
          <p:nvPr>
            <p:ph type="sldNum" sz="quarter" idx="12"/>
          </p:nvPr>
        </p:nvSpPr>
        <p:spPr/>
        <p:txBody>
          <a:bodyPr/>
          <a:lstStyle>
            <a:lvl1pPr>
              <a:defRPr/>
            </a:lvl1pPr>
          </a:lstStyle>
          <a:p>
            <a:fld id="{33ABB6F4-8A9F-B94A-9344-9F5FA87ED4D5}" type="slidenum">
              <a:rPr lang="en-US" altLang="en-US"/>
              <a:pPr/>
              <a:t>‹#›</a:t>
            </a:fld>
            <a:endParaRPr lang="en-US" altLang="en-US"/>
          </a:p>
        </p:txBody>
      </p:sp>
    </p:spTree>
    <p:extLst>
      <p:ext uri="{BB962C8B-B14F-4D97-AF65-F5344CB8AC3E}">
        <p14:creationId xmlns:p14="http://schemas.microsoft.com/office/powerpoint/2010/main" val="6512606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7596B7-A6E0-22E6-DF33-39949CB21E8E}"/>
              </a:ext>
            </a:extLst>
          </p:cNvPr>
          <p:cNvSpPr>
            <a:spLocks noGrp="1"/>
          </p:cNvSpPr>
          <p:nvPr>
            <p:ph/>
          </p:nvPr>
        </p:nvSpPr>
        <p:spPr>
          <a:xfrm>
            <a:off x="914400" y="609600"/>
            <a:ext cx="10363200" cy="5486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BC8BE16A-30BF-4619-26A5-2D468B06EF96}"/>
              </a:ext>
            </a:extLst>
          </p:cNvPr>
          <p:cNvSpPr>
            <a:spLocks noGrp="1"/>
          </p:cNvSpPr>
          <p:nvPr>
            <p:ph type="dt" sz="half" idx="10"/>
          </p:nvPr>
        </p:nvSpPr>
        <p:spPr>
          <a:xfrm>
            <a:off x="914400" y="6248400"/>
            <a:ext cx="2540000" cy="457200"/>
          </a:xfrm>
        </p:spPr>
        <p:txBody>
          <a:bodyPr/>
          <a:lstStyle>
            <a:lvl1pPr>
              <a:defRPr/>
            </a:lvl1pPr>
          </a:lstStyle>
          <a:p>
            <a:endParaRPr lang="en-US" altLang="en-US"/>
          </a:p>
        </p:txBody>
      </p:sp>
      <p:sp>
        <p:nvSpPr>
          <p:cNvPr id="4" name="Footer Placeholder 3">
            <a:extLst>
              <a:ext uri="{FF2B5EF4-FFF2-40B4-BE49-F238E27FC236}">
                <a16:creationId xmlns:a16="http://schemas.microsoft.com/office/drawing/2014/main" id="{358B3D99-E647-9FEE-21DB-CCC48BF6E061}"/>
              </a:ext>
            </a:extLst>
          </p:cNvPr>
          <p:cNvSpPr>
            <a:spLocks noGrp="1"/>
          </p:cNvSpPr>
          <p:nvPr>
            <p:ph type="ftr" sz="quarter" idx="11"/>
          </p:nvPr>
        </p:nvSpPr>
        <p:spPr>
          <a:xfrm>
            <a:off x="4165600" y="6248400"/>
            <a:ext cx="3860800" cy="457200"/>
          </a:xfrm>
        </p:spPr>
        <p:txBody>
          <a:bodyPr/>
          <a:lstStyle>
            <a:lvl1pPr>
              <a:defRPr/>
            </a:lvl1pPr>
          </a:lstStyle>
          <a:p>
            <a:endParaRPr lang="en-US" altLang="en-US"/>
          </a:p>
        </p:txBody>
      </p:sp>
      <p:sp>
        <p:nvSpPr>
          <p:cNvPr id="5" name="Slide Number Placeholder 4">
            <a:extLst>
              <a:ext uri="{FF2B5EF4-FFF2-40B4-BE49-F238E27FC236}">
                <a16:creationId xmlns:a16="http://schemas.microsoft.com/office/drawing/2014/main" id="{3B78E23A-0895-9256-6A67-BE9EA38E9903}"/>
              </a:ext>
            </a:extLst>
          </p:cNvPr>
          <p:cNvSpPr>
            <a:spLocks noGrp="1"/>
          </p:cNvSpPr>
          <p:nvPr>
            <p:ph type="sldNum" sz="quarter" idx="12"/>
          </p:nvPr>
        </p:nvSpPr>
        <p:spPr>
          <a:xfrm>
            <a:off x="8737600" y="6248400"/>
            <a:ext cx="2540000" cy="457200"/>
          </a:xfrm>
        </p:spPr>
        <p:txBody>
          <a:bodyPr/>
          <a:lstStyle>
            <a:lvl1pPr>
              <a:defRPr/>
            </a:lvl1pPr>
          </a:lstStyle>
          <a:p>
            <a:fld id="{143DBCCE-AF4F-3145-A300-752BD82BF134}" type="slidenum">
              <a:rPr lang="en-US" altLang="en-US"/>
              <a:pPr/>
              <a:t>‹#›</a:t>
            </a:fld>
            <a:endParaRPr lang="en-US" altLang="en-US"/>
          </a:p>
        </p:txBody>
      </p:sp>
    </p:spTree>
    <p:extLst>
      <p:ext uri="{BB962C8B-B14F-4D97-AF65-F5344CB8AC3E}">
        <p14:creationId xmlns:p14="http://schemas.microsoft.com/office/powerpoint/2010/main" val="96915056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B2DB5A-C437-D04B-BF0C-57461A766392}"/>
              </a:ext>
            </a:extLst>
          </p:cNvPr>
          <p:cNvSpPr>
            <a:spLocks noGrp="1"/>
          </p:cNvSpPr>
          <p:nvPr>
            <p:ph type="ctrTitle"/>
          </p:nvPr>
        </p:nvSpPr>
        <p:spPr>
          <a:xfrm>
            <a:off x="1524000" y="1122363"/>
            <a:ext cx="9144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464A076E-3F76-D64E-B72F-006272CBE592}"/>
              </a:ext>
            </a:extLst>
          </p:cNvPr>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4AE676E4-B10D-DC40-A027-8F85392A2599}"/>
              </a:ext>
            </a:extLst>
          </p:cNvPr>
          <p:cNvSpPr>
            <a:spLocks noGrp="1"/>
          </p:cNvSpPr>
          <p:nvPr>
            <p:ph type="dt" sz="half" idx="10"/>
          </p:nvPr>
        </p:nvSpPr>
        <p:spPr/>
        <p:txBody>
          <a:bodyPr/>
          <a:lstStyle/>
          <a:p>
            <a:fld id="{72E4D532-8A30-EB47-A0BD-063D6022943C}" type="datetimeFigureOut">
              <a:rPr lang="en-US" smtClean="0"/>
              <a:t>3/3/25</a:t>
            </a:fld>
            <a:endParaRPr lang="en-US"/>
          </a:p>
        </p:txBody>
      </p:sp>
      <p:sp>
        <p:nvSpPr>
          <p:cNvPr id="5" name="Footer Placeholder 4">
            <a:extLst>
              <a:ext uri="{FF2B5EF4-FFF2-40B4-BE49-F238E27FC236}">
                <a16:creationId xmlns:a16="http://schemas.microsoft.com/office/drawing/2014/main" id="{2EB10EA8-7C44-9D4C-BE19-987B2267784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3AE3D8E-4427-214E-B950-10E3177FD5EA}"/>
              </a:ext>
            </a:extLst>
          </p:cNvPr>
          <p:cNvSpPr>
            <a:spLocks noGrp="1"/>
          </p:cNvSpPr>
          <p:nvPr>
            <p:ph type="sldNum" sz="quarter" idx="12"/>
          </p:nvPr>
        </p:nvSpPr>
        <p:spPr/>
        <p:txBody>
          <a:bodyPr/>
          <a:lstStyle/>
          <a:p>
            <a:fld id="{89460F3B-A9E0-2C4B-A4AF-673B05AE673D}" type="slidenum">
              <a:rPr lang="en-US" smtClean="0"/>
              <a:t>‹#›</a:t>
            </a:fld>
            <a:endParaRPr lang="en-US"/>
          </a:p>
        </p:txBody>
      </p:sp>
    </p:spTree>
    <p:extLst>
      <p:ext uri="{BB962C8B-B14F-4D97-AF65-F5344CB8AC3E}">
        <p14:creationId xmlns:p14="http://schemas.microsoft.com/office/powerpoint/2010/main" val="36895409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764F5C8-6AD3-8D47-B76C-F1375FD11F39}" type="datetimeFigureOut">
              <a:rPr lang="en-US" smtClean="0"/>
              <a:t>3/3/25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7098AE4-E26E-9549-861C-E9855AA12B94}" type="slidenum">
              <a:rPr lang="en-US" smtClean="0"/>
              <a:t>‹#›</a:t>
            </a:fld>
            <a:endParaRPr lang="en-US"/>
          </a:p>
        </p:txBody>
      </p:sp>
    </p:spTree>
    <p:extLst>
      <p:ext uri="{BB962C8B-B14F-4D97-AF65-F5344CB8AC3E}">
        <p14:creationId xmlns:p14="http://schemas.microsoft.com/office/powerpoint/2010/main" val="276067268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3DC634-F63D-174B-95B2-16AAE657C0C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5DFF61E-5230-B742-8010-FF3DAC39D26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48E454C-F708-0446-ABCC-CFC31414AC48}"/>
              </a:ext>
            </a:extLst>
          </p:cNvPr>
          <p:cNvSpPr>
            <a:spLocks noGrp="1"/>
          </p:cNvSpPr>
          <p:nvPr>
            <p:ph type="dt" sz="half" idx="10"/>
          </p:nvPr>
        </p:nvSpPr>
        <p:spPr/>
        <p:txBody>
          <a:bodyPr/>
          <a:lstStyle/>
          <a:p>
            <a:fld id="{72E4D532-8A30-EB47-A0BD-063D6022943C}" type="datetimeFigureOut">
              <a:rPr lang="en-US" smtClean="0"/>
              <a:t>3/3/25</a:t>
            </a:fld>
            <a:endParaRPr lang="en-US"/>
          </a:p>
        </p:txBody>
      </p:sp>
      <p:sp>
        <p:nvSpPr>
          <p:cNvPr id="5" name="Footer Placeholder 4">
            <a:extLst>
              <a:ext uri="{FF2B5EF4-FFF2-40B4-BE49-F238E27FC236}">
                <a16:creationId xmlns:a16="http://schemas.microsoft.com/office/drawing/2014/main" id="{A37F5D65-C131-C944-9B6E-31180E9795B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C1E01A-86F8-C14A-B618-D104F944B59F}"/>
              </a:ext>
            </a:extLst>
          </p:cNvPr>
          <p:cNvSpPr>
            <a:spLocks noGrp="1"/>
          </p:cNvSpPr>
          <p:nvPr>
            <p:ph type="sldNum" sz="quarter" idx="12"/>
          </p:nvPr>
        </p:nvSpPr>
        <p:spPr/>
        <p:txBody>
          <a:bodyPr/>
          <a:lstStyle/>
          <a:p>
            <a:fld id="{89460F3B-A9E0-2C4B-A4AF-673B05AE673D}" type="slidenum">
              <a:rPr lang="en-US" smtClean="0"/>
              <a:t>‹#›</a:t>
            </a:fld>
            <a:endParaRPr lang="en-US"/>
          </a:p>
        </p:txBody>
      </p:sp>
    </p:spTree>
    <p:extLst>
      <p:ext uri="{BB962C8B-B14F-4D97-AF65-F5344CB8AC3E}">
        <p14:creationId xmlns:p14="http://schemas.microsoft.com/office/powerpoint/2010/main" val="123019094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3F440-C1D8-4A47-AF59-8A5206C3CAC8}"/>
              </a:ext>
            </a:extLst>
          </p:cNvPr>
          <p:cNvSpPr>
            <a:spLocks noGrp="1"/>
          </p:cNvSpPr>
          <p:nvPr>
            <p:ph type="title"/>
          </p:nvPr>
        </p:nvSpPr>
        <p:spPr>
          <a:xfrm>
            <a:off x="831851" y="1709740"/>
            <a:ext cx="10515600" cy="2852737"/>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9812E635-D3F4-F940-852D-0FAA226D0F87}"/>
              </a:ext>
            </a:extLst>
          </p:cNvPr>
          <p:cNvSpPr>
            <a:spLocks noGrp="1"/>
          </p:cNvSpPr>
          <p:nvPr>
            <p:ph type="body" idx="1"/>
          </p:nvPr>
        </p:nvSpPr>
        <p:spPr>
          <a:xfrm>
            <a:off x="831851" y="4589465"/>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8EB59B8-249C-6648-B4F5-E5F001B83CFD}"/>
              </a:ext>
            </a:extLst>
          </p:cNvPr>
          <p:cNvSpPr>
            <a:spLocks noGrp="1"/>
          </p:cNvSpPr>
          <p:nvPr>
            <p:ph type="dt" sz="half" idx="10"/>
          </p:nvPr>
        </p:nvSpPr>
        <p:spPr/>
        <p:txBody>
          <a:bodyPr/>
          <a:lstStyle/>
          <a:p>
            <a:fld id="{72E4D532-8A30-EB47-A0BD-063D6022943C}" type="datetimeFigureOut">
              <a:rPr lang="en-US" smtClean="0"/>
              <a:t>3/3/25</a:t>
            </a:fld>
            <a:endParaRPr lang="en-US"/>
          </a:p>
        </p:txBody>
      </p:sp>
      <p:sp>
        <p:nvSpPr>
          <p:cNvPr id="5" name="Footer Placeholder 4">
            <a:extLst>
              <a:ext uri="{FF2B5EF4-FFF2-40B4-BE49-F238E27FC236}">
                <a16:creationId xmlns:a16="http://schemas.microsoft.com/office/drawing/2014/main" id="{9F9DC344-4C19-4440-8222-E1BB92927BC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DAB0AE-5906-AC43-8D8B-E814426040FA}"/>
              </a:ext>
            </a:extLst>
          </p:cNvPr>
          <p:cNvSpPr>
            <a:spLocks noGrp="1"/>
          </p:cNvSpPr>
          <p:nvPr>
            <p:ph type="sldNum" sz="quarter" idx="12"/>
          </p:nvPr>
        </p:nvSpPr>
        <p:spPr/>
        <p:txBody>
          <a:bodyPr/>
          <a:lstStyle/>
          <a:p>
            <a:fld id="{89460F3B-A9E0-2C4B-A4AF-673B05AE673D}" type="slidenum">
              <a:rPr lang="en-US" smtClean="0"/>
              <a:t>‹#›</a:t>
            </a:fld>
            <a:endParaRPr lang="en-US"/>
          </a:p>
        </p:txBody>
      </p:sp>
    </p:spTree>
    <p:extLst>
      <p:ext uri="{BB962C8B-B14F-4D97-AF65-F5344CB8AC3E}">
        <p14:creationId xmlns:p14="http://schemas.microsoft.com/office/powerpoint/2010/main" val="275422250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0C7F67-20A1-974F-9C14-86CB8F619C5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8E09B9-2ECF-404C-AD18-61981DCF69E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5F56F99-6BF9-1344-8D0E-1A5946E87BE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05E9A1E-8DA0-8545-9EE6-9D43C036E4CA}"/>
              </a:ext>
            </a:extLst>
          </p:cNvPr>
          <p:cNvSpPr>
            <a:spLocks noGrp="1"/>
          </p:cNvSpPr>
          <p:nvPr>
            <p:ph type="dt" sz="half" idx="10"/>
          </p:nvPr>
        </p:nvSpPr>
        <p:spPr/>
        <p:txBody>
          <a:bodyPr/>
          <a:lstStyle/>
          <a:p>
            <a:fld id="{72E4D532-8A30-EB47-A0BD-063D6022943C}" type="datetimeFigureOut">
              <a:rPr lang="en-US" smtClean="0"/>
              <a:t>3/3/25</a:t>
            </a:fld>
            <a:endParaRPr lang="en-US"/>
          </a:p>
        </p:txBody>
      </p:sp>
      <p:sp>
        <p:nvSpPr>
          <p:cNvPr id="6" name="Footer Placeholder 5">
            <a:extLst>
              <a:ext uri="{FF2B5EF4-FFF2-40B4-BE49-F238E27FC236}">
                <a16:creationId xmlns:a16="http://schemas.microsoft.com/office/drawing/2014/main" id="{0D5AA836-AE6E-DF4F-ADFC-B589C57AD1D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996F826-70C3-764B-90DD-CE1A39BC7372}"/>
              </a:ext>
            </a:extLst>
          </p:cNvPr>
          <p:cNvSpPr>
            <a:spLocks noGrp="1"/>
          </p:cNvSpPr>
          <p:nvPr>
            <p:ph type="sldNum" sz="quarter" idx="12"/>
          </p:nvPr>
        </p:nvSpPr>
        <p:spPr/>
        <p:txBody>
          <a:bodyPr/>
          <a:lstStyle/>
          <a:p>
            <a:fld id="{89460F3B-A9E0-2C4B-A4AF-673B05AE673D}" type="slidenum">
              <a:rPr lang="en-US" smtClean="0"/>
              <a:t>‹#›</a:t>
            </a:fld>
            <a:endParaRPr lang="en-US"/>
          </a:p>
        </p:txBody>
      </p:sp>
    </p:spTree>
    <p:extLst>
      <p:ext uri="{BB962C8B-B14F-4D97-AF65-F5344CB8AC3E}">
        <p14:creationId xmlns:p14="http://schemas.microsoft.com/office/powerpoint/2010/main" val="397113645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353793-D2A8-7243-AFFC-56A3875A5BEE}"/>
              </a:ext>
            </a:extLst>
          </p:cNvPr>
          <p:cNvSpPr>
            <a:spLocks noGrp="1"/>
          </p:cNvSpPr>
          <p:nvPr>
            <p:ph type="title"/>
          </p:nvPr>
        </p:nvSpPr>
        <p:spPr>
          <a:xfrm>
            <a:off x="839788"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8D4012E-74BC-B244-8729-D2D62A019E2C}"/>
              </a:ext>
            </a:extLst>
          </p:cNvPr>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7A36F3E8-002B-D04B-B433-A1C7F1F6EFE6}"/>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78EBBDB-B0CE-EA4C-A90F-739362B17BF8}"/>
              </a:ext>
            </a:extLst>
          </p:cNvPr>
          <p:cNvSpPr>
            <a:spLocks noGrp="1"/>
          </p:cNvSpPr>
          <p:nvPr>
            <p:ph type="body" sz="quarter" idx="3"/>
          </p:nvPr>
        </p:nvSpPr>
        <p:spPr>
          <a:xfrm>
            <a:off x="6172201"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225464FE-8496-094F-AFA8-A9C2220A97BF}"/>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2B97EE8-E290-894E-93C4-E615EE20D947}"/>
              </a:ext>
            </a:extLst>
          </p:cNvPr>
          <p:cNvSpPr>
            <a:spLocks noGrp="1"/>
          </p:cNvSpPr>
          <p:nvPr>
            <p:ph type="dt" sz="half" idx="10"/>
          </p:nvPr>
        </p:nvSpPr>
        <p:spPr/>
        <p:txBody>
          <a:bodyPr/>
          <a:lstStyle/>
          <a:p>
            <a:fld id="{72E4D532-8A30-EB47-A0BD-063D6022943C}" type="datetimeFigureOut">
              <a:rPr lang="en-US" smtClean="0"/>
              <a:t>3/3/25</a:t>
            </a:fld>
            <a:endParaRPr lang="en-US"/>
          </a:p>
        </p:txBody>
      </p:sp>
      <p:sp>
        <p:nvSpPr>
          <p:cNvPr id="8" name="Footer Placeholder 7">
            <a:extLst>
              <a:ext uri="{FF2B5EF4-FFF2-40B4-BE49-F238E27FC236}">
                <a16:creationId xmlns:a16="http://schemas.microsoft.com/office/drawing/2014/main" id="{F59EBF5A-3E44-5340-8E70-1EF95B8D148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5FC38AD-C59A-A84F-AE00-8E059C7CE0D4}"/>
              </a:ext>
            </a:extLst>
          </p:cNvPr>
          <p:cNvSpPr>
            <a:spLocks noGrp="1"/>
          </p:cNvSpPr>
          <p:nvPr>
            <p:ph type="sldNum" sz="quarter" idx="12"/>
          </p:nvPr>
        </p:nvSpPr>
        <p:spPr/>
        <p:txBody>
          <a:bodyPr/>
          <a:lstStyle/>
          <a:p>
            <a:fld id="{89460F3B-A9E0-2C4B-A4AF-673B05AE673D}" type="slidenum">
              <a:rPr lang="en-US" smtClean="0"/>
              <a:t>‹#›</a:t>
            </a:fld>
            <a:endParaRPr lang="en-US"/>
          </a:p>
        </p:txBody>
      </p:sp>
    </p:spTree>
    <p:extLst>
      <p:ext uri="{BB962C8B-B14F-4D97-AF65-F5344CB8AC3E}">
        <p14:creationId xmlns:p14="http://schemas.microsoft.com/office/powerpoint/2010/main" val="70310535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7F3531-1EE5-7E4F-A7A2-1FB129628EC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ACA3652-53A9-EA40-8019-3704CA7D0740}"/>
              </a:ext>
            </a:extLst>
          </p:cNvPr>
          <p:cNvSpPr>
            <a:spLocks noGrp="1"/>
          </p:cNvSpPr>
          <p:nvPr>
            <p:ph type="dt" sz="half" idx="10"/>
          </p:nvPr>
        </p:nvSpPr>
        <p:spPr/>
        <p:txBody>
          <a:bodyPr/>
          <a:lstStyle/>
          <a:p>
            <a:fld id="{72E4D532-8A30-EB47-A0BD-063D6022943C}" type="datetimeFigureOut">
              <a:rPr lang="en-US" smtClean="0"/>
              <a:t>3/3/25</a:t>
            </a:fld>
            <a:endParaRPr lang="en-US"/>
          </a:p>
        </p:txBody>
      </p:sp>
      <p:sp>
        <p:nvSpPr>
          <p:cNvPr id="4" name="Footer Placeholder 3">
            <a:extLst>
              <a:ext uri="{FF2B5EF4-FFF2-40B4-BE49-F238E27FC236}">
                <a16:creationId xmlns:a16="http://schemas.microsoft.com/office/drawing/2014/main" id="{675AF4D9-4F27-9D43-90E7-AD7310BBAFD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B8F9B3C-429C-3143-A2FE-E99B0CC8DEAB}"/>
              </a:ext>
            </a:extLst>
          </p:cNvPr>
          <p:cNvSpPr>
            <a:spLocks noGrp="1"/>
          </p:cNvSpPr>
          <p:nvPr>
            <p:ph type="sldNum" sz="quarter" idx="12"/>
          </p:nvPr>
        </p:nvSpPr>
        <p:spPr/>
        <p:txBody>
          <a:bodyPr/>
          <a:lstStyle/>
          <a:p>
            <a:fld id="{89460F3B-A9E0-2C4B-A4AF-673B05AE673D}" type="slidenum">
              <a:rPr lang="en-US" smtClean="0"/>
              <a:t>‹#›</a:t>
            </a:fld>
            <a:endParaRPr lang="en-US"/>
          </a:p>
        </p:txBody>
      </p:sp>
    </p:spTree>
    <p:extLst>
      <p:ext uri="{BB962C8B-B14F-4D97-AF65-F5344CB8AC3E}">
        <p14:creationId xmlns:p14="http://schemas.microsoft.com/office/powerpoint/2010/main" val="216164388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88E806A-792D-1546-ADE8-39722AD26A7A}"/>
              </a:ext>
            </a:extLst>
          </p:cNvPr>
          <p:cNvSpPr>
            <a:spLocks noGrp="1"/>
          </p:cNvSpPr>
          <p:nvPr>
            <p:ph type="dt" sz="half" idx="10"/>
          </p:nvPr>
        </p:nvSpPr>
        <p:spPr/>
        <p:txBody>
          <a:bodyPr/>
          <a:lstStyle/>
          <a:p>
            <a:fld id="{72E4D532-8A30-EB47-A0BD-063D6022943C}" type="datetimeFigureOut">
              <a:rPr lang="en-US" smtClean="0"/>
              <a:t>3/3/25</a:t>
            </a:fld>
            <a:endParaRPr lang="en-US"/>
          </a:p>
        </p:txBody>
      </p:sp>
      <p:sp>
        <p:nvSpPr>
          <p:cNvPr id="3" name="Footer Placeholder 2">
            <a:extLst>
              <a:ext uri="{FF2B5EF4-FFF2-40B4-BE49-F238E27FC236}">
                <a16:creationId xmlns:a16="http://schemas.microsoft.com/office/drawing/2014/main" id="{A500B292-B219-5C47-B21F-C4448C1DF7A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B36D34-37AC-7A46-8FBA-AD19910F34C1}"/>
              </a:ext>
            </a:extLst>
          </p:cNvPr>
          <p:cNvSpPr>
            <a:spLocks noGrp="1"/>
          </p:cNvSpPr>
          <p:nvPr>
            <p:ph type="sldNum" sz="quarter" idx="12"/>
          </p:nvPr>
        </p:nvSpPr>
        <p:spPr/>
        <p:txBody>
          <a:bodyPr/>
          <a:lstStyle/>
          <a:p>
            <a:fld id="{89460F3B-A9E0-2C4B-A4AF-673B05AE673D}" type="slidenum">
              <a:rPr lang="en-US" smtClean="0"/>
              <a:t>‹#›</a:t>
            </a:fld>
            <a:endParaRPr lang="en-US"/>
          </a:p>
        </p:txBody>
      </p:sp>
    </p:spTree>
    <p:extLst>
      <p:ext uri="{BB962C8B-B14F-4D97-AF65-F5344CB8AC3E}">
        <p14:creationId xmlns:p14="http://schemas.microsoft.com/office/powerpoint/2010/main" val="267831441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499530-962F-4741-8364-8F46122B8A08}"/>
              </a:ext>
            </a:extLst>
          </p:cNvPr>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DD2251D7-C961-BC43-972B-79D9DDF4B135}"/>
              </a:ext>
            </a:extLst>
          </p:cNvPr>
          <p:cNvSpPr>
            <a:spLocks noGrp="1"/>
          </p:cNvSpPr>
          <p:nvPr>
            <p:ph idx="1"/>
          </p:nvPr>
        </p:nvSpPr>
        <p:spPr>
          <a:xfrm>
            <a:off x="5183188" y="987426"/>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2CC7535-17BD-C045-B8E2-5BCC9957356C}"/>
              </a:ext>
            </a:extLst>
          </p:cNvPr>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D0219B84-B091-A04B-881A-4DF8BE27C1C3}"/>
              </a:ext>
            </a:extLst>
          </p:cNvPr>
          <p:cNvSpPr>
            <a:spLocks noGrp="1"/>
          </p:cNvSpPr>
          <p:nvPr>
            <p:ph type="dt" sz="half" idx="10"/>
          </p:nvPr>
        </p:nvSpPr>
        <p:spPr/>
        <p:txBody>
          <a:bodyPr/>
          <a:lstStyle/>
          <a:p>
            <a:fld id="{72E4D532-8A30-EB47-A0BD-063D6022943C}" type="datetimeFigureOut">
              <a:rPr lang="en-US" smtClean="0"/>
              <a:t>3/3/25</a:t>
            </a:fld>
            <a:endParaRPr lang="en-US"/>
          </a:p>
        </p:txBody>
      </p:sp>
      <p:sp>
        <p:nvSpPr>
          <p:cNvPr id="6" name="Footer Placeholder 5">
            <a:extLst>
              <a:ext uri="{FF2B5EF4-FFF2-40B4-BE49-F238E27FC236}">
                <a16:creationId xmlns:a16="http://schemas.microsoft.com/office/drawing/2014/main" id="{1E99E962-BDF7-764D-ACE1-DC0C8F44337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3ED7DCE-42F9-A146-89BC-B2901562C9EB}"/>
              </a:ext>
            </a:extLst>
          </p:cNvPr>
          <p:cNvSpPr>
            <a:spLocks noGrp="1"/>
          </p:cNvSpPr>
          <p:nvPr>
            <p:ph type="sldNum" sz="quarter" idx="12"/>
          </p:nvPr>
        </p:nvSpPr>
        <p:spPr/>
        <p:txBody>
          <a:bodyPr/>
          <a:lstStyle/>
          <a:p>
            <a:fld id="{89460F3B-A9E0-2C4B-A4AF-673B05AE673D}" type="slidenum">
              <a:rPr lang="en-US" smtClean="0"/>
              <a:t>‹#›</a:t>
            </a:fld>
            <a:endParaRPr lang="en-US"/>
          </a:p>
        </p:txBody>
      </p:sp>
    </p:spTree>
    <p:extLst>
      <p:ext uri="{BB962C8B-B14F-4D97-AF65-F5344CB8AC3E}">
        <p14:creationId xmlns:p14="http://schemas.microsoft.com/office/powerpoint/2010/main" val="339536899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F69D15-DB07-CF48-AB49-C2C4754F4E51}"/>
              </a:ext>
            </a:extLst>
          </p:cNvPr>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5E9E2659-67CA-CA44-88D4-10CB38BA43A2}"/>
              </a:ext>
            </a:extLst>
          </p:cNvPr>
          <p:cNvSpPr>
            <a:spLocks noGrp="1"/>
          </p:cNvSpPr>
          <p:nvPr>
            <p:ph type="pic" idx="1"/>
          </p:nvPr>
        </p:nvSpPr>
        <p:spPr>
          <a:xfrm>
            <a:off x="5183188" y="987426"/>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1B76F457-3CF9-154A-A421-BF5965B4663F}"/>
              </a:ext>
            </a:extLst>
          </p:cNvPr>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83C05BE7-5AFA-7D4E-9A1C-2B9105FDCB1B}"/>
              </a:ext>
            </a:extLst>
          </p:cNvPr>
          <p:cNvSpPr>
            <a:spLocks noGrp="1"/>
          </p:cNvSpPr>
          <p:nvPr>
            <p:ph type="dt" sz="half" idx="10"/>
          </p:nvPr>
        </p:nvSpPr>
        <p:spPr/>
        <p:txBody>
          <a:bodyPr/>
          <a:lstStyle/>
          <a:p>
            <a:fld id="{72E4D532-8A30-EB47-A0BD-063D6022943C}" type="datetimeFigureOut">
              <a:rPr lang="en-US" smtClean="0"/>
              <a:t>3/3/25</a:t>
            </a:fld>
            <a:endParaRPr lang="en-US"/>
          </a:p>
        </p:txBody>
      </p:sp>
      <p:sp>
        <p:nvSpPr>
          <p:cNvPr id="6" name="Footer Placeholder 5">
            <a:extLst>
              <a:ext uri="{FF2B5EF4-FFF2-40B4-BE49-F238E27FC236}">
                <a16:creationId xmlns:a16="http://schemas.microsoft.com/office/drawing/2014/main" id="{76285339-B32E-CA44-981E-7CFF938227C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3FBF1AF-F21A-884B-A444-F9CB2225F71A}"/>
              </a:ext>
            </a:extLst>
          </p:cNvPr>
          <p:cNvSpPr>
            <a:spLocks noGrp="1"/>
          </p:cNvSpPr>
          <p:nvPr>
            <p:ph type="sldNum" sz="quarter" idx="12"/>
          </p:nvPr>
        </p:nvSpPr>
        <p:spPr/>
        <p:txBody>
          <a:bodyPr/>
          <a:lstStyle/>
          <a:p>
            <a:fld id="{89460F3B-A9E0-2C4B-A4AF-673B05AE673D}" type="slidenum">
              <a:rPr lang="en-US" smtClean="0"/>
              <a:t>‹#›</a:t>
            </a:fld>
            <a:endParaRPr lang="en-US"/>
          </a:p>
        </p:txBody>
      </p:sp>
    </p:spTree>
    <p:extLst>
      <p:ext uri="{BB962C8B-B14F-4D97-AF65-F5344CB8AC3E}">
        <p14:creationId xmlns:p14="http://schemas.microsoft.com/office/powerpoint/2010/main" val="119084040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F3568-49BF-8E49-99D1-FF0914C1E75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C0CC6A6-8C21-2A49-9C1D-1378C2BCE12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F48F76A-0D14-CE40-A663-82505C6FC144}"/>
              </a:ext>
            </a:extLst>
          </p:cNvPr>
          <p:cNvSpPr>
            <a:spLocks noGrp="1"/>
          </p:cNvSpPr>
          <p:nvPr>
            <p:ph type="dt" sz="half" idx="10"/>
          </p:nvPr>
        </p:nvSpPr>
        <p:spPr/>
        <p:txBody>
          <a:bodyPr/>
          <a:lstStyle/>
          <a:p>
            <a:fld id="{72E4D532-8A30-EB47-A0BD-063D6022943C}" type="datetimeFigureOut">
              <a:rPr lang="en-US" smtClean="0"/>
              <a:t>3/3/25</a:t>
            </a:fld>
            <a:endParaRPr lang="en-US"/>
          </a:p>
        </p:txBody>
      </p:sp>
      <p:sp>
        <p:nvSpPr>
          <p:cNvPr id="5" name="Footer Placeholder 4">
            <a:extLst>
              <a:ext uri="{FF2B5EF4-FFF2-40B4-BE49-F238E27FC236}">
                <a16:creationId xmlns:a16="http://schemas.microsoft.com/office/drawing/2014/main" id="{B8C82146-B824-0B40-A43D-4A7359579EF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5C1468-6D0E-7A47-AA38-8E7E644A25A5}"/>
              </a:ext>
            </a:extLst>
          </p:cNvPr>
          <p:cNvSpPr>
            <a:spLocks noGrp="1"/>
          </p:cNvSpPr>
          <p:nvPr>
            <p:ph type="sldNum" sz="quarter" idx="12"/>
          </p:nvPr>
        </p:nvSpPr>
        <p:spPr/>
        <p:txBody>
          <a:bodyPr/>
          <a:lstStyle/>
          <a:p>
            <a:fld id="{89460F3B-A9E0-2C4B-A4AF-673B05AE673D}" type="slidenum">
              <a:rPr lang="en-US" smtClean="0"/>
              <a:t>‹#›</a:t>
            </a:fld>
            <a:endParaRPr lang="en-US"/>
          </a:p>
        </p:txBody>
      </p:sp>
    </p:spTree>
    <p:extLst>
      <p:ext uri="{BB962C8B-B14F-4D97-AF65-F5344CB8AC3E}">
        <p14:creationId xmlns:p14="http://schemas.microsoft.com/office/powerpoint/2010/main" val="320219893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60A2831-98C6-5247-9400-645D1382ADF8}"/>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B7A2F3E-B265-3649-A32D-27339743B050}"/>
              </a:ext>
            </a:extLst>
          </p:cNvPr>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3C50FA5-3D5B-5E45-8172-34AB06137D16}"/>
              </a:ext>
            </a:extLst>
          </p:cNvPr>
          <p:cNvSpPr>
            <a:spLocks noGrp="1"/>
          </p:cNvSpPr>
          <p:nvPr>
            <p:ph type="dt" sz="half" idx="10"/>
          </p:nvPr>
        </p:nvSpPr>
        <p:spPr/>
        <p:txBody>
          <a:bodyPr/>
          <a:lstStyle/>
          <a:p>
            <a:fld id="{72E4D532-8A30-EB47-A0BD-063D6022943C}" type="datetimeFigureOut">
              <a:rPr lang="en-US" smtClean="0"/>
              <a:t>3/3/25</a:t>
            </a:fld>
            <a:endParaRPr lang="en-US"/>
          </a:p>
        </p:txBody>
      </p:sp>
      <p:sp>
        <p:nvSpPr>
          <p:cNvPr id="5" name="Footer Placeholder 4">
            <a:extLst>
              <a:ext uri="{FF2B5EF4-FFF2-40B4-BE49-F238E27FC236}">
                <a16:creationId xmlns:a16="http://schemas.microsoft.com/office/drawing/2014/main" id="{787B4C35-D7AB-A242-A1C8-513E270F54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3664DE1-55A9-7944-BE46-62363199052A}"/>
              </a:ext>
            </a:extLst>
          </p:cNvPr>
          <p:cNvSpPr>
            <a:spLocks noGrp="1"/>
          </p:cNvSpPr>
          <p:nvPr>
            <p:ph type="sldNum" sz="quarter" idx="12"/>
          </p:nvPr>
        </p:nvSpPr>
        <p:spPr/>
        <p:txBody>
          <a:bodyPr/>
          <a:lstStyle/>
          <a:p>
            <a:fld id="{89460F3B-A9E0-2C4B-A4AF-673B05AE673D}" type="slidenum">
              <a:rPr lang="en-US" smtClean="0"/>
              <a:t>‹#›</a:t>
            </a:fld>
            <a:endParaRPr lang="en-US"/>
          </a:p>
        </p:txBody>
      </p:sp>
    </p:spTree>
    <p:extLst>
      <p:ext uri="{BB962C8B-B14F-4D97-AF65-F5344CB8AC3E}">
        <p14:creationId xmlns:p14="http://schemas.microsoft.com/office/powerpoint/2010/main" val="13125633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764F5C8-6AD3-8D47-B76C-F1375FD11F39}" type="datetimeFigureOut">
              <a:rPr lang="en-US" smtClean="0"/>
              <a:t>3/3/25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7098AE4-E26E-9549-861C-E9855AA12B94}" type="slidenum">
              <a:rPr lang="en-US" smtClean="0"/>
              <a:t>‹#›</a:t>
            </a:fld>
            <a:endParaRPr lang="en-US"/>
          </a:p>
        </p:txBody>
      </p:sp>
    </p:spTree>
    <p:extLst>
      <p:ext uri="{BB962C8B-B14F-4D97-AF65-F5344CB8AC3E}">
        <p14:creationId xmlns:p14="http://schemas.microsoft.com/office/powerpoint/2010/main" val="80366848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14400" y="609600"/>
            <a:ext cx="10363200" cy="5486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p:cNvSpPr>
            <a:spLocks noGrp="1"/>
          </p:cNvSpPr>
          <p:nvPr>
            <p:ph type="dt" sz="half" idx="10"/>
          </p:nvPr>
        </p:nvSpPr>
        <p:spPr>
          <a:xfrm>
            <a:off x="914400" y="6248400"/>
            <a:ext cx="2540000" cy="457200"/>
          </a:xfrm>
        </p:spPr>
        <p:txBody>
          <a:bodyPr/>
          <a:lstStyle>
            <a:lvl1pPr>
              <a:defRPr/>
            </a:lvl1pPr>
          </a:lstStyle>
          <a:p>
            <a:endParaRPr lang="en-US">
              <a:solidFill>
                <a:srgbClr val="000000"/>
              </a:solidFill>
              <a:latin typeface="Arial"/>
              <a:ea typeface="Osaka"/>
              <a:cs typeface="Osaka"/>
            </a:endParaRPr>
          </a:p>
        </p:txBody>
      </p:sp>
      <p:sp>
        <p:nvSpPr>
          <p:cNvPr id="4" name="Footer Placeholder 3"/>
          <p:cNvSpPr>
            <a:spLocks noGrp="1"/>
          </p:cNvSpPr>
          <p:nvPr>
            <p:ph type="ftr" sz="quarter" idx="11"/>
          </p:nvPr>
        </p:nvSpPr>
        <p:spPr>
          <a:xfrm>
            <a:off x="4165600" y="6248400"/>
            <a:ext cx="3860800" cy="457200"/>
          </a:xfrm>
        </p:spPr>
        <p:txBody>
          <a:bodyPr/>
          <a:lstStyle>
            <a:lvl1pPr>
              <a:defRPr/>
            </a:lvl1pPr>
          </a:lstStyle>
          <a:p>
            <a:endParaRPr lang="en-US">
              <a:solidFill>
                <a:srgbClr val="000000"/>
              </a:solidFill>
              <a:latin typeface="Arial"/>
              <a:ea typeface="Osaka"/>
              <a:cs typeface="Osaka"/>
            </a:endParaRPr>
          </a:p>
        </p:txBody>
      </p:sp>
      <p:sp>
        <p:nvSpPr>
          <p:cNvPr id="5" name="Slide Number Placeholder 4"/>
          <p:cNvSpPr>
            <a:spLocks noGrp="1"/>
          </p:cNvSpPr>
          <p:nvPr>
            <p:ph type="sldNum" sz="quarter" idx="12"/>
          </p:nvPr>
        </p:nvSpPr>
        <p:spPr>
          <a:xfrm>
            <a:off x="8737600" y="6248400"/>
            <a:ext cx="2540000" cy="457200"/>
          </a:xfrm>
        </p:spPr>
        <p:txBody>
          <a:bodyPr/>
          <a:lstStyle>
            <a:lvl1pPr>
              <a:defRPr/>
            </a:lvl1pPr>
          </a:lstStyle>
          <a:p>
            <a:fld id="{A774B5B0-D303-6D40-BBC3-4E4E3AF55CBE}" type="slidenum">
              <a:rPr lang="en-US">
                <a:solidFill>
                  <a:srgbClr val="000000"/>
                </a:solidFill>
                <a:latin typeface="Arial"/>
                <a:ea typeface="Osaka"/>
                <a:cs typeface="Osaka"/>
              </a:rPr>
              <a:pPr/>
              <a:t>‹#›</a:t>
            </a:fld>
            <a:endParaRPr lang="en-US">
              <a:solidFill>
                <a:srgbClr val="000000"/>
              </a:solidFill>
              <a:latin typeface="Arial"/>
              <a:ea typeface="Osaka"/>
              <a:cs typeface="Osaka"/>
            </a:endParaRPr>
          </a:p>
        </p:txBody>
      </p:sp>
    </p:spTree>
    <p:extLst>
      <p:ext uri="{BB962C8B-B14F-4D97-AF65-F5344CB8AC3E}">
        <p14:creationId xmlns:p14="http://schemas.microsoft.com/office/powerpoint/2010/main" val="102652688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Image Slide">
    <p:bg>
      <p:bgPr>
        <a:solidFill>
          <a:srgbClr val="674584"/>
        </a:solidFill>
        <a:effectLst/>
      </p:bgPr>
    </p:bg>
    <p:spTree>
      <p:nvGrpSpPr>
        <p:cNvPr id="1" name=""/>
        <p:cNvGrpSpPr/>
        <p:nvPr/>
      </p:nvGrpSpPr>
      <p:grpSpPr>
        <a:xfrm>
          <a:off x="0" y="0"/>
          <a:ext cx="0" cy="0"/>
          <a:chOff x="0" y="0"/>
          <a:chExt cx="0" cy="0"/>
        </a:xfrm>
      </p:grpSpPr>
      <p:sp>
        <p:nvSpPr>
          <p:cNvPr id="5" name="Picture Placeholder 2"/>
          <p:cNvSpPr>
            <a:spLocks noGrp="1"/>
          </p:cNvSpPr>
          <p:nvPr>
            <p:ph type="pic" idx="1"/>
          </p:nvPr>
        </p:nvSpPr>
        <p:spPr>
          <a:xfrm>
            <a:off x="293783" y="211527"/>
            <a:ext cx="11648500" cy="6411817"/>
          </a:xfrm>
        </p:spPr>
        <p:txBody>
          <a:bodyPr/>
          <a:lstStyle>
            <a:lvl1pPr marL="0" indent="0">
              <a:buNone/>
              <a:defRPr sz="1875"/>
            </a:lvl1pPr>
            <a:lvl2pPr marL="267461" indent="0">
              <a:buNone/>
              <a:defRPr sz="1650"/>
            </a:lvl2pPr>
            <a:lvl3pPr marL="534921" indent="0">
              <a:buNone/>
              <a:defRPr sz="1425"/>
            </a:lvl3pPr>
            <a:lvl4pPr marL="802382" indent="0">
              <a:buNone/>
              <a:defRPr sz="1200"/>
            </a:lvl4pPr>
            <a:lvl5pPr marL="1069841" indent="0">
              <a:buNone/>
              <a:defRPr sz="1200"/>
            </a:lvl5pPr>
            <a:lvl6pPr marL="1337303" indent="0">
              <a:buNone/>
              <a:defRPr sz="1200"/>
            </a:lvl6pPr>
            <a:lvl7pPr marL="1604763" indent="0">
              <a:buNone/>
              <a:defRPr sz="1200"/>
            </a:lvl7pPr>
            <a:lvl8pPr marL="1872224" indent="0">
              <a:buNone/>
              <a:defRPr sz="1200"/>
            </a:lvl8pPr>
            <a:lvl9pPr marL="2139684" indent="0">
              <a:buNone/>
              <a:defRPr sz="1200"/>
            </a:lvl9pPr>
          </a:lstStyle>
          <a:p>
            <a:endParaRPr lang="en-NZ"/>
          </a:p>
        </p:txBody>
      </p:sp>
    </p:spTree>
    <p:extLst>
      <p:ext uri="{BB962C8B-B14F-4D97-AF65-F5344CB8AC3E}">
        <p14:creationId xmlns:p14="http://schemas.microsoft.com/office/powerpoint/2010/main" val="374044204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1800"/>
            </a:lvl1pPr>
            <a:lvl2pPr marL="342910" indent="0" algn="ctr">
              <a:buNone/>
              <a:defRPr sz="1500"/>
            </a:lvl2pPr>
            <a:lvl3pPr marL="685822" indent="0" algn="ctr">
              <a:buNone/>
              <a:defRPr sz="1350"/>
            </a:lvl3pPr>
            <a:lvl4pPr marL="1028732" indent="0" algn="ctr">
              <a:buNone/>
              <a:defRPr sz="1200"/>
            </a:lvl4pPr>
            <a:lvl5pPr marL="1371643" indent="0" algn="ctr">
              <a:buNone/>
              <a:defRPr sz="1200"/>
            </a:lvl5pPr>
            <a:lvl6pPr marL="1714553" indent="0" algn="ctr">
              <a:buNone/>
              <a:defRPr sz="1200"/>
            </a:lvl6pPr>
            <a:lvl7pPr marL="2057465" indent="0" algn="ctr">
              <a:buNone/>
              <a:defRPr sz="1200"/>
            </a:lvl7pPr>
            <a:lvl8pPr marL="2400375" indent="0" algn="ctr">
              <a:buNone/>
              <a:defRPr sz="1200"/>
            </a:lvl8pPr>
            <a:lvl9pPr marL="2743285"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020664F-90E0-4FB9-BD4A-FD48516D483E}" type="datetimeFigureOut">
              <a:rPr lang="en-US" smtClean="0"/>
              <a:t>3/3/25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97847670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020664F-90E0-4FB9-BD4A-FD48516D483E}" type="datetimeFigureOut">
              <a:rPr lang="en-US" smtClean="0"/>
              <a:t>3/3/25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212313921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1"/>
            <a:ext cx="10515600" cy="2852737"/>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831851" y="4589466"/>
            <a:ext cx="10515600" cy="1500187"/>
          </a:xfrm>
        </p:spPr>
        <p:txBody>
          <a:bodyPr/>
          <a:lstStyle>
            <a:lvl1pPr marL="0" indent="0">
              <a:buNone/>
              <a:defRPr sz="1800">
                <a:solidFill>
                  <a:schemeClr val="tx1">
                    <a:tint val="75000"/>
                  </a:schemeClr>
                </a:solidFill>
              </a:defRPr>
            </a:lvl1pPr>
            <a:lvl2pPr marL="342910" indent="0">
              <a:buNone/>
              <a:defRPr sz="1500">
                <a:solidFill>
                  <a:schemeClr val="tx1">
                    <a:tint val="75000"/>
                  </a:schemeClr>
                </a:solidFill>
              </a:defRPr>
            </a:lvl2pPr>
            <a:lvl3pPr marL="685822" indent="0">
              <a:buNone/>
              <a:defRPr sz="1350">
                <a:solidFill>
                  <a:schemeClr val="tx1">
                    <a:tint val="75000"/>
                  </a:schemeClr>
                </a:solidFill>
              </a:defRPr>
            </a:lvl3pPr>
            <a:lvl4pPr marL="1028732" indent="0">
              <a:buNone/>
              <a:defRPr sz="1200">
                <a:solidFill>
                  <a:schemeClr val="tx1">
                    <a:tint val="75000"/>
                  </a:schemeClr>
                </a:solidFill>
              </a:defRPr>
            </a:lvl4pPr>
            <a:lvl5pPr marL="1371643" indent="0">
              <a:buNone/>
              <a:defRPr sz="1200">
                <a:solidFill>
                  <a:schemeClr val="tx1">
                    <a:tint val="75000"/>
                  </a:schemeClr>
                </a:solidFill>
              </a:defRPr>
            </a:lvl5pPr>
            <a:lvl6pPr marL="1714553" indent="0">
              <a:buNone/>
              <a:defRPr sz="1200">
                <a:solidFill>
                  <a:schemeClr val="tx1">
                    <a:tint val="75000"/>
                  </a:schemeClr>
                </a:solidFill>
              </a:defRPr>
            </a:lvl6pPr>
            <a:lvl7pPr marL="2057465" indent="0">
              <a:buNone/>
              <a:defRPr sz="1200">
                <a:solidFill>
                  <a:schemeClr val="tx1">
                    <a:tint val="75000"/>
                  </a:schemeClr>
                </a:solidFill>
              </a:defRPr>
            </a:lvl7pPr>
            <a:lvl8pPr marL="2400375" indent="0">
              <a:buNone/>
              <a:defRPr sz="1200">
                <a:solidFill>
                  <a:schemeClr val="tx1">
                    <a:tint val="75000"/>
                  </a:schemeClr>
                </a:solidFill>
              </a:defRPr>
            </a:lvl8pPr>
            <a:lvl9pPr marL="2743285"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020664F-90E0-4FB9-BD4A-FD48516D483E}" type="datetimeFigureOut">
              <a:rPr lang="en-US" smtClean="0"/>
              <a:t>3/3/25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94367880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020664F-90E0-4FB9-BD4A-FD48516D483E}" type="datetimeFigureOut">
              <a:rPr lang="en-US" smtClean="0"/>
              <a:t>3/3/25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12127801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91" y="1681164"/>
            <a:ext cx="5157787" cy="823912"/>
          </a:xfrm>
        </p:spPr>
        <p:txBody>
          <a:bodyPr anchor="b"/>
          <a:lstStyle>
            <a:lvl1pPr marL="0" indent="0">
              <a:buNone/>
              <a:defRPr sz="1800" b="1"/>
            </a:lvl1pPr>
            <a:lvl2pPr marL="342910" indent="0">
              <a:buNone/>
              <a:defRPr sz="1500" b="1"/>
            </a:lvl2pPr>
            <a:lvl3pPr marL="685822" indent="0">
              <a:buNone/>
              <a:defRPr sz="1350" b="1"/>
            </a:lvl3pPr>
            <a:lvl4pPr marL="1028732" indent="0">
              <a:buNone/>
              <a:defRPr sz="1200" b="1"/>
            </a:lvl4pPr>
            <a:lvl5pPr marL="1371643" indent="0">
              <a:buNone/>
              <a:defRPr sz="1200" b="1"/>
            </a:lvl5pPr>
            <a:lvl6pPr marL="1714553" indent="0">
              <a:buNone/>
              <a:defRPr sz="1200" b="1"/>
            </a:lvl6pPr>
            <a:lvl7pPr marL="2057465" indent="0">
              <a:buNone/>
              <a:defRPr sz="1200" b="1"/>
            </a:lvl7pPr>
            <a:lvl8pPr marL="2400375" indent="0">
              <a:buNone/>
              <a:defRPr sz="1200" b="1"/>
            </a:lvl8pPr>
            <a:lvl9pPr marL="2743285" indent="0">
              <a:buNone/>
              <a:defRPr sz="1200" b="1"/>
            </a:lvl9pPr>
          </a:lstStyle>
          <a:p>
            <a:pPr lvl="0"/>
            <a:r>
              <a:rPr lang="en-US"/>
              <a:t>Click to edit Master text styles</a:t>
            </a:r>
          </a:p>
        </p:txBody>
      </p:sp>
      <p:sp>
        <p:nvSpPr>
          <p:cNvPr id="4" name="Content Placeholder 3"/>
          <p:cNvSpPr>
            <a:spLocks noGrp="1"/>
          </p:cNvSpPr>
          <p:nvPr>
            <p:ph sz="half" idx="2"/>
          </p:nvPr>
        </p:nvSpPr>
        <p:spPr>
          <a:xfrm>
            <a:off x="839791"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2" y="1681164"/>
            <a:ext cx="5183188" cy="823912"/>
          </a:xfrm>
        </p:spPr>
        <p:txBody>
          <a:bodyPr anchor="b"/>
          <a:lstStyle>
            <a:lvl1pPr marL="0" indent="0">
              <a:buNone/>
              <a:defRPr sz="1800" b="1"/>
            </a:lvl1pPr>
            <a:lvl2pPr marL="342910" indent="0">
              <a:buNone/>
              <a:defRPr sz="1500" b="1"/>
            </a:lvl2pPr>
            <a:lvl3pPr marL="685822" indent="0">
              <a:buNone/>
              <a:defRPr sz="1350" b="1"/>
            </a:lvl3pPr>
            <a:lvl4pPr marL="1028732" indent="0">
              <a:buNone/>
              <a:defRPr sz="1200" b="1"/>
            </a:lvl4pPr>
            <a:lvl5pPr marL="1371643" indent="0">
              <a:buNone/>
              <a:defRPr sz="1200" b="1"/>
            </a:lvl5pPr>
            <a:lvl6pPr marL="1714553" indent="0">
              <a:buNone/>
              <a:defRPr sz="1200" b="1"/>
            </a:lvl6pPr>
            <a:lvl7pPr marL="2057465" indent="0">
              <a:buNone/>
              <a:defRPr sz="1200" b="1"/>
            </a:lvl7pPr>
            <a:lvl8pPr marL="2400375" indent="0">
              <a:buNone/>
              <a:defRPr sz="1200" b="1"/>
            </a:lvl8pPr>
            <a:lvl9pPr marL="2743285"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172202"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020664F-90E0-4FB9-BD4A-FD48516D483E}" type="datetimeFigureOut">
              <a:rPr lang="en-US" smtClean="0"/>
              <a:t>3/3/25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378713164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020664F-90E0-4FB9-BD4A-FD48516D483E}" type="datetimeFigureOut">
              <a:rPr lang="en-US" smtClean="0"/>
              <a:t>3/3/25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219243449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20664F-90E0-4FB9-BD4A-FD48516D483E}" type="datetimeFigureOut">
              <a:rPr lang="en-US" smtClean="0"/>
              <a:t>3/3/25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46235971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5183188" y="987427"/>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10" indent="0">
              <a:buNone/>
              <a:defRPr sz="1050"/>
            </a:lvl2pPr>
            <a:lvl3pPr marL="685822" indent="0">
              <a:buNone/>
              <a:defRPr sz="900"/>
            </a:lvl3pPr>
            <a:lvl4pPr marL="1028732" indent="0">
              <a:buNone/>
              <a:defRPr sz="750"/>
            </a:lvl4pPr>
            <a:lvl5pPr marL="1371643" indent="0">
              <a:buNone/>
              <a:defRPr sz="750"/>
            </a:lvl5pPr>
            <a:lvl6pPr marL="1714553" indent="0">
              <a:buNone/>
              <a:defRPr sz="750"/>
            </a:lvl6pPr>
            <a:lvl7pPr marL="2057465" indent="0">
              <a:buNone/>
              <a:defRPr sz="750"/>
            </a:lvl7pPr>
            <a:lvl8pPr marL="2400375" indent="0">
              <a:buNone/>
              <a:defRPr sz="750"/>
            </a:lvl8pPr>
            <a:lvl9pPr marL="2743285"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A020664F-90E0-4FB9-BD4A-FD48516D483E}" type="datetimeFigureOut">
              <a:rPr lang="en-US" smtClean="0"/>
              <a:t>3/3/25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38807460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764F5C8-6AD3-8D47-B76C-F1375FD11F39}" type="datetimeFigureOut">
              <a:rPr lang="en-US" smtClean="0"/>
              <a:t>3/3/25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098AE4-E26E-9549-861C-E9855AA12B94}" type="slidenum">
              <a:rPr lang="en-US" smtClean="0"/>
              <a:t>‹#›</a:t>
            </a:fld>
            <a:endParaRPr lang="en-US"/>
          </a:p>
        </p:txBody>
      </p:sp>
    </p:spTree>
    <p:extLst>
      <p:ext uri="{BB962C8B-B14F-4D97-AF65-F5344CB8AC3E}">
        <p14:creationId xmlns:p14="http://schemas.microsoft.com/office/powerpoint/2010/main" val="227645619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2400"/>
            </a:lvl1pPr>
            <a:lvl2pPr marL="342910" indent="0">
              <a:buNone/>
              <a:defRPr sz="2100"/>
            </a:lvl2pPr>
            <a:lvl3pPr marL="685822" indent="0">
              <a:buNone/>
              <a:defRPr sz="1800"/>
            </a:lvl3pPr>
            <a:lvl4pPr marL="1028732" indent="0">
              <a:buNone/>
              <a:defRPr sz="1500"/>
            </a:lvl4pPr>
            <a:lvl5pPr marL="1371643" indent="0">
              <a:buNone/>
              <a:defRPr sz="1500"/>
            </a:lvl5pPr>
            <a:lvl6pPr marL="1714553" indent="0">
              <a:buNone/>
              <a:defRPr sz="1500"/>
            </a:lvl6pPr>
            <a:lvl7pPr marL="2057465" indent="0">
              <a:buNone/>
              <a:defRPr sz="1500"/>
            </a:lvl7pPr>
            <a:lvl8pPr marL="2400375" indent="0">
              <a:buNone/>
              <a:defRPr sz="1500"/>
            </a:lvl8pPr>
            <a:lvl9pPr marL="2743285"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10" indent="0">
              <a:buNone/>
              <a:defRPr sz="1050"/>
            </a:lvl2pPr>
            <a:lvl3pPr marL="685822" indent="0">
              <a:buNone/>
              <a:defRPr sz="900"/>
            </a:lvl3pPr>
            <a:lvl4pPr marL="1028732" indent="0">
              <a:buNone/>
              <a:defRPr sz="750"/>
            </a:lvl4pPr>
            <a:lvl5pPr marL="1371643" indent="0">
              <a:buNone/>
              <a:defRPr sz="750"/>
            </a:lvl5pPr>
            <a:lvl6pPr marL="1714553" indent="0">
              <a:buNone/>
              <a:defRPr sz="750"/>
            </a:lvl6pPr>
            <a:lvl7pPr marL="2057465" indent="0">
              <a:buNone/>
              <a:defRPr sz="750"/>
            </a:lvl7pPr>
            <a:lvl8pPr marL="2400375" indent="0">
              <a:buNone/>
              <a:defRPr sz="750"/>
            </a:lvl8pPr>
            <a:lvl9pPr marL="2743285"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A020664F-90E0-4FB9-BD4A-FD48516D483E}" type="datetimeFigureOut">
              <a:rPr lang="en-US" smtClean="0"/>
              <a:t>3/3/25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78268361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020664F-90E0-4FB9-BD4A-FD48516D483E}" type="datetimeFigureOut">
              <a:rPr lang="en-US" smtClean="0"/>
              <a:t>3/3/25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383929517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2"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020664F-90E0-4FB9-BD4A-FD48516D483E}" type="datetimeFigureOut">
              <a:rPr lang="en-US" smtClean="0"/>
              <a:t>3/3/25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367045085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EAC195-51DB-F2E9-69A7-7ED79777474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9846436-DB3F-3E47-FDCB-CD500849D81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DEBE2DB-41AA-640B-807B-3E916136F587}"/>
              </a:ext>
            </a:extLst>
          </p:cNvPr>
          <p:cNvSpPr>
            <a:spLocks noGrp="1"/>
          </p:cNvSpPr>
          <p:nvPr>
            <p:ph type="dt" sz="half" idx="10"/>
          </p:nvPr>
        </p:nvSpPr>
        <p:spPr/>
        <p:txBody>
          <a:bodyPr/>
          <a:lstStyle/>
          <a:p>
            <a:fld id="{9266C21E-9FE1-2944-8993-A6E8258A689B}" type="datetimeFigureOut">
              <a:rPr lang="en-US" smtClean="0"/>
              <a:t>3/3/25</a:t>
            </a:fld>
            <a:endParaRPr lang="en-US"/>
          </a:p>
        </p:txBody>
      </p:sp>
      <p:sp>
        <p:nvSpPr>
          <p:cNvPr id="5" name="Footer Placeholder 4">
            <a:extLst>
              <a:ext uri="{FF2B5EF4-FFF2-40B4-BE49-F238E27FC236}">
                <a16:creationId xmlns:a16="http://schemas.microsoft.com/office/drawing/2014/main" id="{CD9DAB4D-1D12-817E-8B06-4F2536AB84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38A847F-221E-012B-09AB-93F6FFA3F36D}"/>
              </a:ext>
            </a:extLst>
          </p:cNvPr>
          <p:cNvSpPr>
            <a:spLocks noGrp="1"/>
          </p:cNvSpPr>
          <p:nvPr>
            <p:ph type="sldNum" sz="quarter" idx="12"/>
          </p:nvPr>
        </p:nvSpPr>
        <p:spPr/>
        <p:txBody>
          <a:bodyPr/>
          <a:lstStyle/>
          <a:p>
            <a:fld id="{BFF50FB4-A254-3845-8815-022A57969520}" type="slidenum">
              <a:rPr lang="en-US" smtClean="0"/>
              <a:t>‹#›</a:t>
            </a:fld>
            <a:endParaRPr lang="en-US"/>
          </a:p>
        </p:txBody>
      </p:sp>
    </p:spTree>
    <p:extLst>
      <p:ext uri="{BB962C8B-B14F-4D97-AF65-F5344CB8AC3E}">
        <p14:creationId xmlns:p14="http://schemas.microsoft.com/office/powerpoint/2010/main" val="40260384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72CCC4-3951-358A-A2E2-872A4B9F53D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CDF39F1-C6FB-5B03-B49A-61C5250F146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7A8BA72-F5C2-72F0-0C89-B18026212D39}"/>
              </a:ext>
            </a:extLst>
          </p:cNvPr>
          <p:cNvSpPr>
            <a:spLocks noGrp="1"/>
          </p:cNvSpPr>
          <p:nvPr>
            <p:ph type="dt" sz="half" idx="10"/>
          </p:nvPr>
        </p:nvSpPr>
        <p:spPr/>
        <p:txBody>
          <a:bodyPr/>
          <a:lstStyle/>
          <a:p>
            <a:fld id="{9266C21E-9FE1-2944-8993-A6E8258A689B}" type="datetimeFigureOut">
              <a:rPr lang="en-US" smtClean="0"/>
              <a:t>3/3/25</a:t>
            </a:fld>
            <a:endParaRPr lang="en-US"/>
          </a:p>
        </p:txBody>
      </p:sp>
      <p:sp>
        <p:nvSpPr>
          <p:cNvPr id="5" name="Footer Placeholder 4">
            <a:extLst>
              <a:ext uri="{FF2B5EF4-FFF2-40B4-BE49-F238E27FC236}">
                <a16:creationId xmlns:a16="http://schemas.microsoft.com/office/drawing/2014/main" id="{2B30256A-1592-E928-2B01-8B147D9438F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3D79054-EC2D-C012-C647-C865FAA3ACFA}"/>
              </a:ext>
            </a:extLst>
          </p:cNvPr>
          <p:cNvSpPr>
            <a:spLocks noGrp="1"/>
          </p:cNvSpPr>
          <p:nvPr>
            <p:ph type="sldNum" sz="quarter" idx="12"/>
          </p:nvPr>
        </p:nvSpPr>
        <p:spPr/>
        <p:txBody>
          <a:bodyPr/>
          <a:lstStyle/>
          <a:p>
            <a:fld id="{BFF50FB4-A254-3845-8815-022A57969520}" type="slidenum">
              <a:rPr lang="en-US" smtClean="0"/>
              <a:t>‹#›</a:t>
            </a:fld>
            <a:endParaRPr lang="en-US"/>
          </a:p>
        </p:txBody>
      </p:sp>
    </p:spTree>
    <p:extLst>
      <p:ext uri="{BB962C8B-B14F-4D97-AF65-F5344CB8AC3E}">
        <p14:creationId xmlns:p14="http://schemas.microsoft.com/office/powerpoint/2010/main" val="253922418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569D9A-51AE-824F-34C7-7A4878EF0A1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16FE138-02F6-0A0C-4C25-41683B53E3C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01921E1-3C79-A133-C684-CFCBBE9BC2E7}"/>
              </a:ext>
            </a:extLst>
          </p:cNvPr>
          <p:cNvSpPr>
            <a:spLocks noGrp="1"/>
          </p:cNvSpPr>
          <p:nvPr>
            <p:ph type="dt" sz="half" idx="10"/>
          </p:nvPr>
        </p:nvSpPr>
        <p:spPr/>
        <p:txBody>
          <a:bodyPr/>
          <a:lstStyle/>
          <a:p>
            <a:fld id="{9266C21E-9FE1-2944-8993-A6E8258A689B}" type="datetimeFigureOut">
              <a:rPr lang="en-US" smtClean="0"/>
              <a:t>3/3/25</a:t>
            </a:fld>
            <a:endParaRPr lang="en-US"/>
          </a:p>
        </p:txBody>
      </p:sp>
      <p:sp>
        <p:nvSpPr>
          <p:cNvPr id="5" name="Footer Placeholder 4">
            <a:extLst>
              <a:ext uri="{FF2B5EF4-FFF2-40B4-BE49-F238E27FC236}">
                <a16:creationId xmlns:a16="http://schemas.microsoft.com/office/drawing/2014/main" id="{83C6E498-0CCD-32C7-671D-53B2CAA2D86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ACFE5E-5047-278A-339C-A7C780430209}"/>
              </a:ext>
            </a:extLst>
          </p:cNvPr>
          <p:cNvSpPr>
            <a:spLocks noGrp="1"/>
          </p:cNvSpPr>
          <p:nvPr>
            <p:ph type="sldNum" sz="quarter" idx="12"/>
          </p:nvPr>
        </p:nvSpPr>
        <p:spPr/>
        <p:txBody>
          <a:bodyPr/>
          <a:lstStyle/>
          <a:p>
            <a:fld id="{BFF50FB4-A254-3845-8815-022A57969520}" type="slidenum">
              <a:rPr lang="en-US" smtClean="0"/>
              <a:t>‹#›</a:t>
            </a:fld>
            <a:endParaRPr lang="en-US"/>
          </a:p>
        </p:txBody>
      </p:sp>
    </p:spTree>
    <p:extLst>
      <p:ext uri="{BB962C8B-B14F-4D97-AF65-F5344CB8AC3E}">
        <p14:creationId xmlns:p14="http://schemas.microsoft.com/office/powerpoint/2010/main" val="189044699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C603DD-CD8C-FFC8-F2FA-CB2E8E0F441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A93375B-2A73-F87F-0398-53CF24BCAA9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BC00A72-DE78-FFCB-B3D5-C3A87528639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80EC71E-3966-004A-2793-CCB87A28897A}"/>
              </a:ext>
            </a:extLst>
          </p:cNvPr>
          <p:cNvSpPr>
            <a:spLocks noGrp="1"/>
          </p:cNvSpPr>
          <p:nvPr>
            <p:ph type="dt" sz="half" idx="10"/>
          </p:nvPr>
        </p:nvSpPr>
        <p:spPr/>
        <p:txBody>
          <a:bodyPr/>
          <a:lstStyle/>
          <a:p>
            <a:fld id="{9266C21E-9FE1-2944-8993-A6E8258A689B}" type="datetimeFigureOut">
              <a:rPr lang="en-US" smtClean="0"/>
              <a:t>3/3/25</a:t>
            </a:fld>
            <a:endParaRPr lang="en-US"/>
          </a:p>
        </p:txBody>
      </p:sp>
      <p:sp>
        <p:nvSpPr>
          <p:cNvPr id="6" name="Footer Placeholder 5">
            <a:extLst>
              <a:ext uri="{FF2B5EF4-FFF2-40B4-BE49-F238E27FC236}">
                <a16:creationId xmlns:a16="http://schemas.microsoft.com/office/drawing/2014/main" id="{E8E1BC19-9E5D-380B-BD0C-581F5262B81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1952CB5-72B0-69BF-E7E8-806222DDC2AF}"/>
              </a:ext>
            </a:extLst>
          </p:cNvPr>
          <p:cNvSpPr>
            <a:spLocks noGrp="1"/>
          </p:cNvSpPr>
          <p:nvPr>
            <p:ph type="sldNum" sz="quarter" idx="12"/>
          </p:nvPr>
        </p:nvSpPr>
        <p:spPr/>
        <p:txBody>
          <a:bodyPr/>
          <a:lstStyle/>
          <a:p>
            <a:fld id="{BFF50FB4-A254-3845-8815-022A57969520}" type="slidenum">
              <a:rPr lang="en-US" smtClean="0"/>
              <a:t>‹#›</a:t>
            </a:fld>
            <a:endParaRPr lang="en-US"/>
          </a:p>
        </p:txBody>
      </p:sp>
    </p:spTree>
    <p:extLst>
      <p:ext uri="{BB962C8B-B14F-4D97-AF65-F5344CB8AC3E}">
        <p14:creationId xmlns:p14="http://schemas.microsoft.com/office/powerpoint/2010/main" val="350856148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1DC666-7FAC-F038-C6D2-945D312FB94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A837F88-0C64-02EC-3D7E-6BB9048E037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024C739-1C22-F126-7E5F-32A19E60CCE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FFD16BF-2186-96AE-25E4-01C9971F023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4DE863D-5FE6-4BA9-435B-BFA0BE91C62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9424242-D04C-6B54-A1AE-6616DB468D20}"/>
              </a:ext>
            </a:extLst>
          </p:cNvPr>
          <p:cNvSpPr>
            <a:spLocks noGrp="1"/>
          </p:cNvSpPr>
          <p:nvPr>
            <p:ph type="dt" sz="half" idx="10"/>
          </p:nvPr>
        </p:nvSpPr>
        <p:spPr/>
        <p:txBody>
          <a:bodyPr/>
          <a:lstStyle/>
          <a:p>
            <a:fld id="{9266C21E-9FE1-2944-8993-A6E8258A689B}" type="datetimeFigureOut">
              <a:rPr lang="en-US" smtClean="0"/>
              <a:t>3/3/25</a:t>
            </a:fld>
            <a:endParaRPr lang="en-US"/>
          </a:p>
        </p:txBody>
      </p:sp>
      <p:sp>
        <p:nvSpPr>
          <p:cNvPr id="8" name="Footer Placeholder 7">
            <a:extLst>
              <a:ext uri="{FF2B5EF4-FFF2-40B4-BE49-F238E27FC236}">
                <a16:creationId xmlns:a16="http://schemas.microsoft.com/office/drawing/2014/main" id="{72C821C4-2B52-0863-C845-4A8EB50EE2F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4062A08-41C6-2DF7-DC1B-2EED2E1BDBB7}"/>
              </a:ext>
            </a:extLst>
          </p:cNvPr>
          <p:cNvSpPr>
            <a:spLocks noGrp="1"/>
          </p:cNvSpPr>
          <p:nvPr>
            <p:ph type="sldNum" sz="quarter" idx="12"/>
          </p:nvPr>
        </p:nvSpPr>
        <p:spPr/>
        <p:txBody>
          <a:bodyPr/>
          <a:lstStyle/>
          <a:p>
            <a:fld id="{BFF50FB4-A254-3845-8815-022A57969520}" type="slidenum">
              <a:rPr lang="en-US" smtClean="0"/>
              <a:t>‹#›</a:t>
            </a:fld>
            <a:endParaRPr lang="en-US"/>
          </a:p>
        </p:txBody>
      </p:sp>
    </p:spTree>
    <p:extLst>
      <p:ext uri="{BB962C8B-B14F-4D97-AF65-F5344CB8AC3E}">
        <p14:creationId xmlns:p14="http://schemas.microsoft.com/office/powerpoint/2010/main" val="222963215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A61220-24E5-66AF-A24C-A3A6CE5EC1F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00DF213-2B50-22F2-AAD9-833B83FFEC3A}"/>
              </a:ext>
            </a:extLst>
          </p:cNvPr>
          <p:cNvSpPr>
            <a:spLocks noGrp="1"/>
          </p:cNvSpPr>
          <p:nvPr>
            <p:ph type="dt" sz="half" idx="10"/>
          </p:nvPr>
        </p:nvSpPr>
        <p:spPr/>
        <p:txBody>
          <a:bodyPr/>
          <a:lstStyle/>
          <a:p>
            <a:fld id="{9266C21E-9FE1-2944-8993-A6E8258A689B}" type="datetimeFigureOut">
              <a:rPr lang="en-US" smtClean="0"/>
              <a:t>3/3/25</a:t>
            </a:fld>
            <a:endParaRPr lang="en-US"/>
          </a:p>
        </p:txBody>
      </p:sp>
      <p:sp>
        <p:nvSpPr>
          <p:cNvPr id="4" name="Footer Placeholder 3">
            <a:extLst>
              <a:ext uri="{FF2B5EF4-FFF2-40B4-BE49-F238E27FC236}">
                <a16:creationId xmlns:a16="http://schemas.microsoft.com/office/drawing/2014/main" id="{78A0304D-705A-265E-B372-C34C273AB76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153453B-9352-E050-0010-A1B01EC61845}"/>
              </a:ext>
            </a:extLst>
          </p:cNvPr>
          <p:cNvSpPr>
            <a:spLocks noGrp="1"/>
          </p:cNvSpPr>
          <p:nvPr>
            <p:ph type="sldNum" sz="quarter" idx="12"/>
          </p:nvPr>
        </p:nvSpPr>
        <p:spPr/>
        <p:txBody>
          <a:bodyPr/>
          <a:lstStyle/>
          <a:p>
            <a:fld id="{BFF50FB4-A254-3845-8815-022A57969520}" type="slidenum">
              <a:rPr lang="en-US" smtClean="0"/>
              <a:t>‹#›</a:t>
            </a:fld>
            <a:endParaRPr lang="en-US"/>
          </a:p>
        </p:txBody>
      </p:sp>
    </p:spTree>
    <p:extLst>
      <p:ext uri="{BB962C8B-B14F-4D97-AF65-F5344CB8AC3E}">
        <p14:creationId xmlns:p14="http://schemas.microsoft.com/office/powerpoint/2010/main" val="23182307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C1693F-3B95-F193-535D-73137E6CCC12}"/>
              </a:ext>
            </a:extLst>
          </p:cNvPr>
          <p:cNvSpPr>
            <a:spLocks noGrp="1"/>
          </p:cNvSpPr>
          <p:nvPr>
            <p:ph type="dt" sz="half" idx="10"/>
          </p:nvPr>
        </p:nvSpPr>
        <p:spPr/>
        <p:txBody>
          <a:bodyPr/>
          <a:lstStyle/>
          <a:p>
            <a:fld id="{9266C21E-9FE1-2944-8993-A6E8258A689B}" type="datetimeFigureOut">
              <a:rPr lang="en-US" smtClean="0"/>
              <a:t>3/3/25</a:t>
            </a:fld>
            <a:endParaRPr lang="en-US"/>
          </a:p>
        </p:txBody>
      </p:sp>
      <p:sp>
        <p:nvSpPr>
          <p:cNvPr id="3" name="Footer Placeholder 2">
            <a:extLst>
              <a:ext uri="{FF2B5EF4-FFF2-40B4-BE49-F238E27FC236}">
                <a16:creationId xmlns:a16="http://schemas.microsoft.com/office/drawing/2014/main" id="{52D020DD-2F2F-49B7-C200-472827BB6B7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3818618-B074-FBF8-2CAA-CD9A1BED648B}"/>
              </a:ext>
            </a:extLst>
          </p:cNvPr>
          <p:cNvSpPr>
            <a:spLocks noGrp="1"/>
          </p:cNvSpPr>
          <p:nvPr>
            <p:ph type="sldNum" sz="quarter" idx="12"/>
          </p:nvPr>
        </p:nvSpPr>
        <p:spPr/>
        <p:txBody>
          <a:bodyPr/>
          <a:lstStyle/>
          <a:p>
            <a:fld id="{BFF50FB4-A254-3845-8815-022A57969520}" type="slidenum">
              <a:rPr lang="en-US" smtClean="0"/>
              <a:t>‹#›</a:t>
            </a:fld>
            <a:endParaRPr lang="en-US"/>
          </a:p>
        </p:txBody>
      </p:sp>
    </p:spTree>
    <p:extLst>
      <p:ext uri="{BB962C8B-B14F-4D97-AF65-F5344CB8AC3E}">
        <p14:creationId xmlns:p14="http://schemas.microsoft.com/office/powerpoint/2010/main" val="20020950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764F5C8-6AD3-8D47-B76C-F1375FD11F39}" type="datetimeFigureOut">
              <a:rPr lang="en-US" smtClean="0"/>
              <a:t>3/3/25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098AE4-E26E-9549-861C-E9855AA12B94}" type="slidenum">
              <a:rPr lang="en-US" smtClean="0"/>
              <a:t>‹#›</a:t>
            </a:fld>
            <a:endParaRPr lang="en-US"/>
          </a:p>
        </p:txBody>
      </p:sp>
    </p:spTree>
    <p:extLst>
      <p:ext uri="{BB962C8B-B14F-4D97-AF65-F5344CB8AC3E}">
        <p14:creationId xmlns:p14="http://schemas.microsoft.com/office/powerpoint/2010/main" val="4025842529"/>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20A50A-3096-C3F7-9108-F505F95F034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F6F3E5B-8FDD-5857-FEA0-D7C67070EED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B6DEF0F-1FB5-4DDF-6666-C73722A0074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BF5EE03-5A5A-95A7-54DB-934C0BC0836D}"/>
              </a:ext>
            </a:extLst>
          </p:cNvPr>
          <p:cNvSpPr>
            <a:spLocks noGrp="1"/>
          </p:cNvSpPr>
          <p:nvPr>
            <p:ph type="dt" sz="half" idx="10"/>
          </p:nvPr>
        </p:nvSpPr>
        <p:spPr/>
        <p:txBody>
          <a:bodyPr/>
          <a:lstStyle/>
          <a:p>
            <a:fld id="{9266C21E-9FE1-2944-8993-A6E8258A689B}" type="datetimeFigureOut">
              <a:rPr lang="en-US" smtClean="0"/>
              <a:t>3/3/25</a:t>
            </a:fld>
            <a:endParaRPr lang="en-US"/>
          </a:p>
        </p:txBody>
      </p:sp>
      <p:sp>
        <p:nvSpPr>
          <p:cNvPr id="6" name="Footer Placeholder 5">
            <a:extLst>
              <a:ext uri="{FF2B5EF4-FFF2-40B4-BE49-F238E27FC236}">
                <a16:creationId xmlns:a16="http://schemas.microsoft.com/office/drawing/2014/main" id="{5B2534C0-4946-3823-F179-FAAA8D85C47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5A3692-9F94-01A8-6CA3-9DD3DD10017B}"/>
              </a:ext>
            </a:extLst>
          </p:cNvPr>
          <p:cNvSpPr>
            <a:spLocks noGrp="1"/>
          </p:cNvSpPr>
          <p:nvPr>
            <p:ph type="sldNum" sz="quarter" idx="12"/>
          </p:nvPr>
        </p:nvSpPr>
        <p:spPr/>
        <p:txBody>
          <a:bodyPr/>
          <a:lstStyle/>
          <a:p>
            <a:fld id="{BFF50FB4-A254-3845-8815-022A57969520}" type="slidenum">
              <a:rPr lang="en-US" smtClean="0"/>
              <a:t>‹#›</a:t>
            </a:fld>
            <a:endParaRPr lang="en-US"/>
          </a:p>
        </p:txBody>
      </p:sp>
    </p:spTree>
    <p:extLst>
      <p:ext uri="{BB962C8B-B14F-4D97-AF65-F5344CB8AC3E}">
        <p14:creationId xmlns:p14="http://schemas.microsoft.com/office/powerpoint/2010/main" val="1554679298"/>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F26777-A2E1-A5BB-1E65-0B925313B24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B19402F-56F2-BABB-E9BC-BBF5B050AA8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250C779-9463-A5DB-C413-864CF9E4A33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01A1F9F-C864-3223-05A8-A854097EC976}"/>
              </a:ext>
            </a:extLst>
          </p:cNvPr>
          <p:cNvSpPr>
            <a:spLocks noGrp="1"/>
          </p:cNvSpPr>
          <p:nvPr>
            <p:ph type="dt" sz="half" idx="10"/>
          </p:nvPr>
        </p:nvSpPr>
        <p:spPr/>
        <p:txBody>
          <a:bodyPr/>
          <a:lstStyle/>
          <a:p>
            <a:fld id="{9266C21E-9FE1-2944-8993-A6E8258A689B}" type="datetimeFigureOut">
              <a:rPr lang="en-US" smtClean="0"/>
              <a:t>3/3/25</a:t>
            </a:fld>
            <a:endParaRPr lang="en-US"/>
          </a:p>
        </p:txBody>
      </p:sp>
      <p:sp>
        <p:nvSpPr>
          <p:cNvPr id="6" name="Footer Placeholder 5">
            <a:extLst>
              <a:ext uri="{FF2B5EF4-FFF2-40B4-BE49-F238E27FC236}">
                <a16:creationId xmlns:a16="http://schemas.microsoft.com/office/drawing/2014/main" id="{0FC3FEAB-9BB9-5D6B-0CC5-587AB4AC1C3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B48C552-8EF8-291B-14DE-0C9F03BEAAE9}"/>
              </a:ext>
            </a:extLst>
          </p:cNvPr>
          <p:cNvSpPr>
            <a:spLocks noGrp="1"/>
          </p:cNvSpPr>
          <p:nvPr>
            <p:ph type="sldNum" sz="quarter" idx="12"/>
          </p:nvPr>
        </p:nvSpPr>
        <p:spPr/>
        <p:txBody>
          <a:bodyPr/>
          <a:lstStyle/>
          <a:p>
            <a:fld id="{BFF50FB4-A254-3845-8815-022A57969520}" type="slidenum">
              <a:rPr lang="en-US" smtClean="0"/>
              <a:t>‹#›</a:t>
            </a:fld>
            <a:endParaRPr lang="en-US"/>
          </a:p>
        </p:txBody>
      </p:sp>
    </p:spTree>
    <p:extLst>
      <p:ext uri="{BB962C8B-B14F-4D97-AF65-F5344CB8AC3E}">
        <p14:creationId xmlns:p14="http://schemas.microsoft.com/office/powerpoint/2010/main" val="46942039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7C0892-ED18-B627-0C0E-F863205E030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E4EECD4-AE66-AE87-F45F-FACB9A9261E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E7F5D45-5C72-834D-5AB2-FAB56898297B}"/>
              </a:ext>
            </a:extLst>
          </p:cNvPr>
          <p:cNvSpPr>
            <a:spLocks noGrp="1"/>
          </p:cNvSpPr>
          <p:nvPr>
            <p:ph type="dt" sz="half" idx="10"/>
          </p:nvPr>
        </p:nvSpPr>
        <p:spPr/>
        <p:txBody>
          <a:bodyPr/>
          <a:lstStyle/>
          <a:p>
            <a:fld id="{9266C21E-9FE1-2944-8993-A6E8258A689B}" type="datetimeFigureOut">
              <a:rPr lang="en-US" smtClean="0"/>
              <a:t>3/3/25</a:t>
            </a:fld>
            <a:endParaRPr lang="en-US"/>
          </a:p>
        </p:txBody>
      </p:sp>
      <p:sp>
        <p:nvSpPr>
          <p:cNvPr id="5" name="Footer Placeholder 4">
            <a:extLst>
              <a:ext uri="{FF2B5EF4-FFF2-40B4-BE49-F238E27FC236}">
                <a16:creationId xmlns:a16="http://schemas.microsoft.com/office/drawing/2014/main" id="{4E1B71DC-5735-AE7A-62CC-EEBF051377C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6676BD4-6BAA-BC9E-C044-9A2122C37E07}"/>
              </a:ext>
            </a:extLst>
          </p:cNvPr>
          <p:cNvSpPr>
            <a:spLocks noGrp="1"/>
          </p:cNvSpPr>
          <p:nvPr>
            <p:ph type="sldNum" sz="quarter" idx="12"/>
          </p:nvPr>
        </p:nvSpPr>
        <p:spPr/>
        <p:txBody>
          <a:bodyPr/>
          <a:lstStyle/>
          <a:p>
            <a:fld id="{BFF50FB4-A254-3845-8815-022A57969520}" type="slidenum">
              <a:rPr lang="en-US" smtClean="0"/>
              <a:t>‹#›</a:t>
            </a:fld>
            <a:endParaRPr lang="en-US"/>
          </a:p>
        </p:txBody>
      </p:sp>
    </p:spTree>
    <p:extLst>
      <p:ext uri="{BB962C8B-B14F-4D97-AF65-F5344CB8AC3E}">
        <p14:creationId xmlns:p14="http://schemas.microsoft.com/office/powerpoint/2010/main" val="28095000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96193FD-2E7C-B6E6-B40D-B4CF29AE22F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B93CBDA-FC1C-119F-8747-976C2C8F3DE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FA5A6C4-2699-50F3-461B-C4FAAE39B96C}"/>
              </a:ext>
            </a:extLst>
          </p:cNvPr>
          <p:cNvSpPr>
            <a:spLocks noGrp="1"/>
          </p:cNvSpPr>
          <p:nvPr>
            <p:ph type="dt" sz="half" idx="10"/>
          </p:nvPr>
        </p:nvSpPr>
        <p:spPr/>
        <p:txBody>
          <a:bodyPr/>
          <a:lstStyle/>
          <a:p>
            <a:fld id="{9266C21E-9FE1-2944-8993-A6E8258A689B}" type="datetimeFigureOut">
              <a:rPr lang="en-US" smtClean="0"/>
              <a:t>3/3/25</a:t>
            </a:fld>
            <a:endParaRPr lang="en-US"/>
          </a:p>
        </p:txBody>
      </p:sp>
      <p:sp>
        <p:nvSpPr>
          <p:cNvPr id="5" name="Footer Placeholder 4">
            <a:extLst>
              <a:ext uri="{FF2B5EF4-FFF2-40B4-BE49-F238E27FC236}">
                <a16:creationId xmlns:a16="http://schemas.microsoft.com/office/drawing/2014/main" id="{98C72173-41CA-1276-14BF-AF15CFABFF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60142E-F2F3-7C9F-2011-092B9C48D060}"/>
              </a:ext>
            </a:extLst>
          </p:cNvPr>
          <p:cNvSpPr>
            <a:spLocks noGrp="1"/>
          </p:cNvSpPr>
          <p:nvPr>
            <p:ph type="sldNum" sz="quarter" idx="12"/>
          </p:nvPr>
        </p:nvSpPr>
        <p:spPr/>
        <p:txBody>
          <a:bodyPr/>
          <a:lstStyle/>
          <a:p>
            <a:fld id="{BFF50FB4-A254-3845-8815-022A57969520}" type="slidenum">
              <a:rPr lang="en-US" smtClean="0"/>
              <a:t>‹#›</a:t>
            </a:fld>
            <a:endParaRPr lang="en-US"/>
          </a:p>
        </p:txBody>
      </p:sp>
    </p:spTree>
    <p:extLst>
      <p:ext uri="{BB962C8B-B14F-4D97-AF65-F5344CB8AC3E}">
        <p14:creationId xmlns:p14="http://schemas.microsoft.com/office/powerpoint/2010/main" val="296615935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B911482-31CC-AD44-AE6A-F4FCFCD53373}" type="datetimeFigureOut">
              <a:rPr lang="en-US" smtClean="0"/>
              <a:t>3/3/25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EC351D-92B9-214A-BBB5-3404D7453E03}" type="slidenum">
              <a:rPr lang="en-US" smtClean="0"/>
              <a:t>‹#›</a:t>
            </a:fld>
            <a:endParaRPr lang="en-US"/>
          </a:p>
        </p:txBody>
      </p:sp>
    </p:spTree>
    <p:extLst>
      <p:ext uri="{BB962C8B-B14F-4D97-AF65-F5344CB8AC3E}">
        <p14:creationId xmlns:p14="http://schemas.microsoft.com/office/powerpoint/2010/main" val="263348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B911482-31CC-AD44-AE6A-F4FCFCD53373}" type="datetimeFigureOut">
              <a:rPr lang="en-US" smtClean="0"/>
              <a:t>3/3/25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EC351D-92B9-214A-BBB5-3404D7453E03}" type="slidenum">
              <a:rPr lang="en-US" smtClean="0"/>
              <a:t>‹#›</a:t>
            </a:fld>
            <a:endParaRPr lang="en-US"/>
          </a:p>
        </p:txBody>
      </p:sp>
    </p:spTree>
    <p:extLst>
      <p:ext uri="{BB962C8B-B14F-4D97-AF65-F5344CB8AC3E}">
        <p14:creationId xmlns:p14="http://schemas.microsoft.com/office/powerpoint/2010/main" val="3000882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B911482-31CC-AD44-AE6A-F4FCFCD53373}" type="datetimeFigureOut">
              <a:rPr lang="en-US" smtClean="0"/>
              <a:t>3/3/25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EC351D-92B9-214A-BBB5-3404D7453E03}" type="slidenum">
              <a:rPr lang="en-US" smtClean="0"/>
              <a:t>‹#›</a:t>
            </a:fld>
            <a:endParaRPr lang="en-US"/>
          </a:p>
        </p:txBody>
      </p:sp>
    </p:spTree>
    <p:extLst>
      <p:ext uri="{BB962C8B-B14F-4D97-AF65-F5344CB8AC3E}">
        <p14:creationId xmlns:p14="http://schemas.microsoft.com/office/powerpoint/2010/main" val="1582344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B911482-31CC-AD44-AE6A-F4FCFCD53373}" type="datetimeFigureOut">
              <a:rPr lang="en-US" smtClean="0"/>
              <a:t>3/3/25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9EC351D-92B9-214A-BBB5-3404D7453E03}" type="slidenum">
              <a:rPr lang="en-US" smtClean="0"/>
              <a:t>‹#›</a:t>
            </a:fld>
            <a:endParaRPr lang="en-US"/>
          </a:p>
        </p:txBody>
      </p:sp>
    </p:spTree>
    <p:extLst>
      <p:ext uri="{BB962C8B-B14F-4D97-AF65-F5344CB8AC3E}">
        <p14:creationId xmlns:p14="http://schemas.microsoft.com/office/powerpoint/2010/main" val="4662878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B911482-31CC-AD44-AE6A-F4FCFCD53373}" type="datetimeFigureOut">
              <a:rPr lang="en-US" smtClean="0"/>
              <a:t>3/3/25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9EC351D-92B9-214A-BBB5-3404D7453E03}" type="slidenum">
              <a:rPr lang="en-US" smtClean="0"/>
              <a:t>‹#›</a:t>
            </a:fld>
            <a:endParaRPr lang="en-US"/>
          </a:p>
        </p:txBody>
      </p:sp>
    </p:spTree>
    <p:extLst>
      <p:ext uri="{BB962C8B-B14F-4D97-AF65-F5344CB8AC3E}">
        <p14:creationId xmlns:p14="http://schemas.microsoft.com/office/powerpoint/2010/main" val="1646727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B911482-31CC-AD44-AE6A-F4FCFCD53373}" type="datetimeFigureOut">
              <a:rPr lang="en-US" smtClean="0"/>
              <a:t>3/3/25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9EC351D-92B9-214A-BBB5-3404D7453E03}" type="slidenum">
              <a:rPr lang="en-US" smtClean="0"/>
              <a:t>‹#›</a:t>
            </a:fld>
            <a:endParaRPr lang="en-US"/>
          </a:p>
        </p:txBody>
      </p:sp>
    </p:spTree>
    <p:extLst>
      <p:ext uri="{BB962C8B-B14F-4D97-AF65-F5344CB8AC3E}">
        <p14:creationId xmlns:p14="http://schemas.microsoft.com/office/powerpoint/2010/main" val="281461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2.xml"/><Relationship Id="rId3" Type="http://schemas.openxmlformats.org/officeDocument/2006/relationships/slideLayout" Target="../slideLayouts/slideLayout107.xml"/><Relationship Id="rId7" Type="http://schemas.openxmlformats.org/officeDocument/2006/relationships/slideLayout" Target="../slideLayouts/slideLayout111.xml"/><Relationship Id="rId12" Type="http://schemas.openxmlformats.org/officeDocument/2006/relationships/theme" Target="../theme/theme10.xml"/><Relationship Id="rId2" Type="http://schemas.openxmlformats.org/officeDocument/2006/relationships/slideLayout" Target="../slideLayouts/slideLayout106.xml"/><Relationship Id="rId1" Type="http://schemas.openxmlformats.org/officeDocument/2006/relationships/slideLayout" Target="../slideLayouts/slideLayout105.xml"/><Relationship Id="rId6" Type="http://schemas.openxmlformats.org/officeDocument/2006/relationships/slideLayout" Target="../slideLayouts/slideLayout110.xml"/><Relationship Id="rId11" Type="http://schemas.openxmlformats.org/officeDocument/2006/relationships/slideLayout" Target="../slideLayouts/slideLayout115.xml"/><Relationship Id="rId5" Type="http://schemas.openxmlformats.org/officeDocument/2006/relationships/slideLayout" Target="../slideLayouts/slideLayout109.xml"/><Relationship Id="rId10" Type="http://schemas.openxmlformats.org/officeDocument/2006/relationships/slideLayout" Target="../slideLayouts/slideLayout114.xml"/><Relationship Id="rId4" Type="http://schemas.openxmlformats.org/officeDocument/2006/relationships/slideLayout" Target="../slideLayouts/slideLayout108.xml"/><Relationship Id="rId9" Type="http://schemas.openxmlformats.org/officeDocument/2006/relationships/slideLayout" Target="../slideLayouts/slideLayout11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theme" Target="../theme/theme5.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slideLayout" Target="../slideLayouts/slideLayout71.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slideLayout" Target="../slideLayouts/slideLayout70.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9.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theme" Target="../theme/theme7.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0.xml"/><Relationship Id="rId3" Type="http://schemas.openxmlformats.org/officeDocument/2006/relationships/slideLayout" Target="../slideLayouts/slideLayout85.xml"/><Relationship Id="rId7" Type="http://schemas.openxmlformats.org/officeDocument/2006/relationships/slideLayout" Target="../slideLayouts/slideLayout89.xml"/><Relationship Id="rId12" Type="http://schemas.openxmlformats.org/officeDocument/2006/relationships/theme" Target="../theme/theme8.xml"/><Relationship Id="rId2" Type="http://schemas.openxmlformats.org/officeDocument/2006/relationships/slideLayout" Target="../slideLayouts/slideLayout84.xml"/><Relationship Id="rId1" Type="http://schemas.openxmlformats.org/officeDocument/2006/relationships/slideLayout" Target="../slideLayouts/slideLayout83.xml"/><Relationship Id="rId6" Type="http://schemas.openxmlformats.org/officeDocument/2006/relationships/slideLayout" Target="../slideLayouts/slideLayout88.xml"/><Relationship Id="rId11" Type="http://schemas.openxmlformats.org/officeDocument/2006/relationships/slideLayout" Target="../slideLayouts/slideLayout93.xml"/><Relationship Id="rId5" Type="http://schemas.openxmlformats.org/officeDocument/2006/relationships/slideLayout" Target="../slideLayouts/slideLayout87.xml"/><Relationship Id="rId10" Type="http://schemas.openxmlformats.org/officeDocument/2006/relationships/slideLayout" Target="../slideLayouts/slideLayout92.xml"/><Relationship Id="rId4" Type="http://schemas.openxmlformats.org/officeDocument/2006/relationships/slideLayout" Target="../slideLayouts/slideLayout86.xml"/><Relationship Id="rId9" Type="http://schemas.openxmlformats.org/officeDocument/2006/relationships/slideLayout" Target="../slideLayouts/slideLayout91.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1.xml"/><Relationship Id="rId3" Type="http://schemas.openxmlformats.org/officeDocument/2006/relationships/slideLayout" Target="../slideLayouts/slideLayout96.xml"/><Relationship Id="rId7" Type="http://schemas.openxmlformats.org/officeDocument/2006/relationships/slideLayout" Target="../slideLayouts/slideLayout100.xml"/><Relationship Id="rId12" Type="http://schemas.openxmlformats.org/officeDocument/2006/relationships/theme" Target="../theme/theme9.xml"/><Relationship Id="rId2" Type="http://schemas.openxmlformats.org/officeDocument/2006/relationships/slideLayout" Target="../slideLayouts/slideLayout95.xml"/><Relationship Id="rId1" Type="http://schemas.openxmlformats.org/officeDocument/2006/relationships/slideLayout" Target="../slideLayouts/slideLayout94.xml"/><Relationship Id="rId6" Type="http://schemas.openxmlformats.org/officeDocument/2006/relationships/slideLayout" Target="../slideLayouts/slideLayout99.xml"/><Relationship Id="rId11" Type="http://schemas.openxmlformats.org/officeDocument/2006/relationships/slideLayout" Target="../slideLayouts/slideLayout104.xml"/><Relationship Id="rId5" Type="http://schemas.openxmlformats.org/officeDocument/2006/relationships/slideLayout" Target="../slideLayouts/slideLayout98.xml"/><Relationship Id="rId10" Type="http://schemas.openxmlformats.org/officeDocument/2006/relationships/slideLayout" Target="../slideLayouts/slideLayout103.xml"/><Relationship Id="rId4" Type="http://schemas.openxmlformats.org/officeDocument/2006/relationships/slideLayout" Target="../slideLayouts/slideLayout97.xml"/><Relationship Id="rId9" Type="http://schemas.openxmlformats.org/officeDocument/2006/relationships/slideLayout" Target="../slideLayouts/slideLayout10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764F5C8-6AD3-8D47-B76C-F1375FD11F39}" type="datetimeFigureOut">
              <a:rPr lang="en-US" smtClean="0"/>
              <a:t>3/3/25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098AE4-E26E-9549-861C-E9855AA12B94}" type="slidenum">
              <a:rPr lang="en-US" smtClean="0"/>
              <a:t>‹#›</a:t>
            </a:fld>
            <a:endParaRPr lang="en-US"/>
          </a:p>
        </p:txBody>
      </p:sp>
    </p:spTree>
    <p:extLst>
      <p:ext uri="{BB962C8B-B14F-4D97-AF65-F5344CB8AC3E}">
        <p14:creationId xmlns:p14="http://schemas.microsoft.com/office/powerpoint/2010/main" val="244681269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12192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Placeholder 1"/>
          <p:cNvSpPr>
            <a:spLocks noGrp="1"/>
          </p:cNvSpPr>
          <p:nvPr>
            <p:ph type="title"/>
          </p:nvPr>
        </p:nvSpPr>
        <p:spPr>
          <a:xfrm>
            <a:off x="609600" y="533400"/>
            <a:ext cx="10972800" cy="9906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09600" y="1600200"/>
            <a:ext cx="10972800" cy="4876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0" y="0"/>
            <a:ext cx="12192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Date Placeholder 3"/>
          <p:cNvSpPr>
            <a:spLocks noGrp="1"/>
          </p:cNvSpPr>
          <p:nvPr>
            <p:ph type="dt" sz="half" idx="2"/>
          </p:nvPr>
        </p:nvSpPr>
        <p:spPr>
          <a:xfrm>
            <a:off x="609600" y="18288"/>
            <a:ext cx="3860800" cy="329184"/>
          </a:xfrm>
          <a:prstGeom prst="rect">
            <a:avLst/>
          </a:prstGeom>
        </p:spPr>
        <p:txBody>
          <a:bodyPr vert="horz" lIns="91440" tIns="45720" rIns="91440" bIns="45720" rtlCol="0" anchor="ctr"/>
          <a:lstStyle>
            <a:lvl1pPr algn="l">
              <a:defRPr sz="1200">
                <a:solidFill>
                  <a:srgbClr val="FFFFFF"/>
                </a:solidFill>
              </a:defRPr>
            </a:lvl1pPr>
          </a:lstStyle>
          <a:p>
            <a:fld id="{E1588C9A-BF48-C043-89A6-25473F994CCC}" type="datetimeFigureOut">
              <a:rPr lang="en-US" smtClean="0"/>
              <a:t>3/3/25</a:t>
            </a:fld>
            <a:endParaRPr lang="en-US" dirty="0"/>
          </a:p>
        </p:txBody>
      </p:sp>
      <p:sp>
        <p:nvSpPr>
          <p:cNvPr id="5" name="Footer Placeholder 4"/>
          <p:cNvSpPr>
            <a:spLocks noGrp="1"/>
          </p:cNvSpPr>
          <p:nvPr>
            <p:ph type="ftr" sz="quarter" idx="3"/>
          </p:nvPr>
        </p:nvSpPr>
        <p:spPr>
          <a:xfrm>
            <a:off x="4572000" y="18288"/>
            <a:ext cx="5486400" cy="329184"/>
          </a:xfrm>
          <a:prstGeom prst="rect">
            <a:avLst/>
          </a:prstGeom>
        </p:spPr>
        <p:txBody>
          <a:bodyPr vert="horz" lIns="91440" tIns="45720" rIns="91440" bIns="45720" rtlCol="0" anchor="ctr"/>
          <a:lstStyle>
            <a:lvl1pPr algn="ctr">
              <a:defRPr sz="1200">
                <a:solidFill>
                  <a:srgbClr val="FFFFFF"/>
                </a:solidFill>
              </a:defRPr>
            </a:lvl1pPr>
          </a:lstStyle>
          <a:p>
            <a:endParaRPr lang="en-US" dirty="0"/>
          </a:p>
        </p:txBody>
      </p:sp>
      <p:sp>
        <p:nvSpPr>
          <p:cNvPr id="6" name="Slide Number Placeholder 5"/>
          <p:cNvSpPr>
            <a:spLocks noGrp="1"/>
          </p:cNvSpPr>
          <p:nvPr>
            <p:ph type="sldNum" sz="quarter" idx="4"/>
          </p:nvPr>
        </p:nvSpPr>
        <p:spPr>
          <a:xfrm>
            <a:off x="10160000" y="18288"/>
            <a:ext cx="1422400" cy="329184"/>
          </a:xfrm>
          <a:prstGeom prst="rect">
            <a:avLst/>
          </a:prstGeom>
        </p:spPr>
        <p:txBody>
          <a:bodyPr vert="horz" lIns="91440" tIns="45720" rIns="91440" bIns="45720" rtlCol="0" anchor="ctr"/>
          <a:lstStyle>
            <a:lvl1pPr algn="l">
              <a:defRPr sz="1400" b="1">
                <a:solidFill>
                  <a:srgbClr val="FFFFFF"/>
                </a:solidFill>
              </a:defRPr>
            </a:lvl1pPr>
          </a:lstStyle>
          <a:p>
            <a:fld id="{001818BA-A255-1346-B17D-7B8C0A8A962F}" type="slidenum">
              <a:rPr lang="en-US" smtClean="0"/>
              <a:t>‹#›</a:t>
            </a:fld>
            <a:endParaRPr lang="en-US" dirty="0"/>
          </a:p>
        </p:txBody>
      </p:sp>
    </p:spTree>
    <p:extLst>
      <p:ext uri="{BB962C8B-B14F-4D97-AF65-F5344CB8AC3E}">
        <p14:creationId xmlns:p14="http://schemas.microsoft.com/office/powerpoint/2010/main" val="86876452"/>
      </p:ext>
    </p:extLst>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Lst>
  <p:txStyles>
    <p:titleStyle>
      <a:lvl1pPr algn="l" defTabSz="914400" rtl="0" eaLnBrk="1" latinLnBrk="0" hangingPunct="1">
        <a:spcBef>
          <a:spcPct val="0"/>
        </a:spcBef>
        <a:buNone/>
        <a:defRPr sz="4000" b="1"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FB2F3F-D613-F14C-A588-94DAED72D21C}" type="datetimeFigureOut">
              <a:rPr lang="en-US" smtClean="0"/>
              <a:t>3/3/25</a:t>
            </a:fld>
            <a:endParaRPr lang="en-U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8B191D-85F5-9A4D-AC2F-B29AEE95C423}" type="slidenum">
              <a:rPr lang="en-US" smtClean="0"/>
              <a:t>‹#›</a:t>
            </a:fld>
            <a:endParaRPr lang="en-US"/>
          </a:p>
        </p:txBody>
      </p:sp>
    </p:spTree>
    <p:extLst>
      <p:ext uri="{BB962C8B-B14F-4D97-AF65-F5344CB8AC3E}">
        <p14:creationId xmlns:p14="http://schemas.microsoft.com/office/powerpoint/2010/main" val="245461726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70B1F1-287D-CC43-9608-985E243C0789}" type="datetimeFigureOut">
              <a:rPr lang="en-US" smtClean="0">
                <a:solidFill>
                  <a:prstClr val="black">
                    <a:tint val="75000"/>
                  </a:prstClr>
                </a:solidFill>
                <a:latin typeface="Calibri"/>
              </a:rPr>
              <a:pPr/>
              <a:t>3/3/25</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1F46BE-47D4-794D-AAE6-2CF95DFF67C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833137999"/>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8C2560D-EC28-3B41-86E8-18F1CE0113B4}" type="datetimeFigureOut">
              <a:rPr lang="en-US" smtClean="0"/>
              <a:t>3/3/25</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66355A-084C-D24E-9AD2-7E4FC41EA627}" type="slidenum">
              <a:rPr lang="en-US" smtClean="0"/>
              <a:t>‹#›</a:t>
            </a:fld>
            <a:endParaRPr lang="en-US"/>
          </a:p>
        </p:txBody>
      </p:sp>
    </p:spTree>
    <p:extLst>
      <p:ext uri="{BB962C8B-B14F-4D97-AF65-F5344CB8AC3E}">
        <p14:creationId xmlns:p14="http://schemas.microsoft.com/office/powerpoint/2010/main" val="710902978"/>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6DE21B34-A0A3-2E02-AABA-54170D867718}"/>
              </a:ext>
            </a:extLst>
          </p:cNvPr>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D02834FD-95AB-0896-4BE0-E5CACE93693C}"/>
              </a:ext>
            </a:extLst>
          </p:cNvPr>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52B6DF41-53B2-BF61-8E0F-20ABBADC7251}"/>
              </a:ext>
            </a:extLst>
          </p:cNvPr>
          <p:cNvSpPr>
            <a:spLocks noGrp="1" noChangeArrowheads="1"/>
          </p:cNvSpPr>
          <p:nvPr>
            <p:ph type="dt" sz="half" idx="2"/>
          </p:nvPr>
        </p:nvSpPr>
        <p:spPr bwMode="auto">
          <a:xfrm>
            <a:off x="914400" y="6248400"/>
            <a:ext cx="25400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400"/>
            </a:lvl1pPr>
          </a:lstStyle>
          <a:p>
            <a:endParaRPr lang="en-US" altLang="en-US"/>
          </a:p>
        </p:txBody>
      </p:sp>
      <p:sp>
        <p:nvSpPr>
          <p:cNvPr id="1029" name="Rectangle 5">
            <a:extLst>
              <a:ext uri="{FF2B5EF4-FFF2-40B4-BE49-F238E27FC236}">
                <a16:creationId xmlns:a16="http://schemas.microsoft.com/office/drawing/2014/main" id="{E96B0CFC-C0CD-A9DF-8094-147D566EDC80}"/>
              </a:ext>
            </a:extLst>
          </p:cNvPr>
          <p:cNvSpPr>
            <a:spLocks noGrp="1" noChangeArrowheads="1"/>
          </p:cNvSpPr>
          <p:nvPr>
            <p:ph type="ftr" sz="quarter" idx="3"/>
          </p:nvPr>
        </p:nvSpPr>
        <p:spPr bwMode="auto">
          <a:xfrm>
            <a:off x="4165600" y="6248400"/>
            <a:ext cx="38608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400"/>
            </a:lvl1pPr>
          </a:lstStyle>
          <a:p>
            <a:endParaRPr lang="en-US" altLang="en-US"/>
          </a:p>
        </p:txBody>
      </p:sp>
      <p:sp>
        <p:nvSpPr>
          <p:cNvPr id="1030" name="Rectangle 6">
            <a:extLst>
              <a:ext uri="{FF2B5EF4-FFF2-40B4-BE49-F238E27FC236}">
                <a16:creationId xmlns:a16="http://schemas.microsoft.com/office/drawing/2014/main" id="{BC77B3E4-F6EC-0614-3FEA-B5E2D65203F2}"/>
              </a:ext>
            </a:extLst>
          </p:cNvPr>
          <p:cNvSpPr>
            <a:spLocks noGrp="1" noChangeArrowheads="1"/>
          </p:cNvSpPr>
          <p:nvPr>
            <p:ph type="sldNum" sz="quarter" idx="4"/>
          </p:nvPr>
        </p:nvSpPr>
        <p:spPr bwMode="auto">
          <a:xfrm>
            <a:off x="8737600" y="6248400"/>
            <a:ext cx="25400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400"/>
            </a:lvl1pPr>
          </a:lstStyle>
          <a:p>
            <a:fld id="{7CD1401F-2A82-B846-90BB-C2312ADF7CCE}" type="slidenum">
              <a:rPr lang="en-US" altLang="en-US"/>
              <a:pPr/>
              <a:t>‹#›</a:t>
            </a:fld>
            <a:endParaRPr lang="en-US" altLang="en-US"/>
          </a:p>
        </p:txBody>
      </p:sp>
    </p:spTree>
    <p:extLst>
      <p:ext uri="{BB962C8B-B14F-4D97-AF65-F5344CB8AC3E}">
        <p14:creationId xmlns:p14="http://schemas.microsoft.com/office/powerpoint/2010/main" val="1724276495"/>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 id="2147483722" r:id="rId12"/>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ＭＳ Ｐゴシック" panose="020B0600070205080204" pitchFamily="34" charset="-128"/>
        </a:defRPr>
      </a:lvl2pPr>
      <a:lvl3pPr algn="ctr" rtl="0" fontAlgn="base">
        <a:spcBef>
          <a:spcPct val="0"/>
        </a:spcBef>
        <a:spcAft>
          <a:spcPct val="0"/>
        </a:spcAft>
        <a:defRPr sz="4400">
          <a:solidFill>
            <a:schemeClr val="tx2"/>
          </a:solidFill>
          <a:latin typeface="Arial" panose="020B0604020202020204" pitchFamily="34" charset="0"/>
          <a:ea typeface="ＭＳ Ｐゴシック" panose="020B0600070205080204" pitchFamily="34" charset="-128"/>
        </a:defRPr>
      </a:lvl3pPr>
      <a:lvl4pPr algn="ctr" rtl="0" fontAlgn="base">
        <a:spcBef>
          <a:spcPct val="0"/>
        </a:spcBef>
        <a:spcAft>
          <a:spcPct val="0"/>
        </a:spcAft>
        <a:defRPr sz="4400">
          <a:solidFill>
            <a:schemeClr val="tx2"/>
          </a:solidFill>
          <a:latin typeface="Arial" panose="020B0604020202020204" pitchFamily="34" charset="0"/>
          <a:ea typeface="ＭＳ Ｐゴシック" panose="020B0600070205080204" pitchFamily="34" charset="-128"/>
        </a:defRPr>
      </a:lvl4pPr>
      <a:lvl5pPr algn="ctr" rtl="0" fontAlgn="base">
        <a:spcBef>
          <a:spcPct val="0"/>
        </a:spcBef>
        <a:spcAft>
          <a:spcPct val="0"/>
        </a:spcAft>
        <a:defRPr sz="4400">
          <a:solidFill>
            <a:schemeClr val="tx2"/>
          </a:solidFill>
          <a:latin typeface="Arial" panose="020B0604020202020204" pitchFamily="34" charset="0"/>
          <a:ea typeface="ＭＳ Ｐゴシック" panose="020B0600070205080204" pitchFamily="34" charset="-128"/>
        </a:defRPr>
      </a:lvl5pPr>
      <a:lvl6pPr marL="457200" algn="ctr" rtl="0" fontAlgn="base">
        <a:spcBef>
          <a:spcPct val="0"/>
        </a:spcBef>
        <a:spcAft>
          <a:spcPct val="0"/>
        </a:spcAft>
        <a:defRPr sz="4400">
          <a:solidFill>
            <a:schemeClr val="tx2"/>
          </a:solidFill>
          <a:latin typeface="Arial" panose="020B0604020202020204" pitchFamily="34" charset="0"/>
          <a:ea typeface="ＭＳ Ｐゴシック" panose="020B0600070205080204" pitchFamily="34" charset="-128"/>
        </a:defRPr>
      </a:lvl6pPr>
      <a:lvl7pPr marL="914400" algn="ctr" rtl="0" fontAlgn="base">
        <a:spcBef>
          <a:spcPct val="0"/>
        </a:spcBef>
        <a:spcAft>
          <a:spcPct val="0"/>
        </a:spcAft>
        <a:defRPr sz="4400">
          <a:solidFill>
            <a:schemeClr val="tx2"/>
          </a:solidFill>
          <a:latin typeface="Arial" panose="020B0604020202020204" pitchFamily="34" charset="0"/>
          <a:ea typeface="ＭＳ Ｐゴシック" panose="020B0600070205080204" pitchFamily="34" charset="-128"/>
        </a:defRPr>
      </a:lvl7pPr>
      <a:lvl8pPr marL="1371600" algn="ctr" rtl="0" fontAlgn="base">
        <a:spcBef>
          <a:spcPct val="0"/>
        </a:spcBef>
        <a:spcAft>
          <a:spcPct val="0"/>
        </a:spcAft>
        <a:defRPr sz="4400">
          <a:solidFill>
            <a:schemeClr val="tx2"/>
          </a:solidFill>
          <a:latin typeface="Arial" panose="020B0604020202020204" pitchFamily="34" charset="0"/>
          <a:ea typeface="ＭＳ Ｐゴシック" panose="020B0600070205080204" pitchFamily="34" charset="-128"/>
        </a:defRPr>
      </a:lvl8pPr>
      <a:lvl9pPr marL="1828800" algn="ctr" rtl="0" fontAlgn="base">
        <a:spcBef>
          <a:spcPct val="0"/>
        </a:spcBef>
        <a:spcAft>
          <a:spcPct val="0"/>
        </a:spcAft>
        <a:defRPr sz="4400">
          <a:solidFill>
            <a:schemeClr val="tx2"/>
          </a:solidFill>
          <a:latin typeface="Arial" panose="020B0604020202020204" pitchFamily="34" charset="0"/>
          <a:ea typeface="ＭＳ Ｐゴシック" panose="020B0600070205080204" pitchFamily="34" charset="-128"/>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2967B12-5518-4C49-BC70-5F365DB3E27D}"/>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EDF5FDA-CEB0-8E45-BC76-91EDD50B21F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59C70D0-7E58-214C-8CF9-FE7AEF913FF5}"/>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2E4D532-8A30-EB47-A0BD-063D6022943C}" type="datetimeFigureOut">
              <a:rPr lang="en-US" smtClean="0"/>
              <a:t>3/3/25</a:t>
            </a:fld>
            <a:endParaRPr lang="en-US"/>
          </a:p>
        </p:txBody>
      </p:sp>
      <p:sp>
        <p:nvSpPr>
          <p:cNvPr id="5" name="Footer Placeholder 4">
            <a:extLst>
              <a:ext uri="{FF2B5EF4-FFF2-40B4-BE49-F238E27FC236}">
                <a16:creationId xmlns:a16="http://schemas.microsoft.com/office/drawing/2014/main" id="{C6DE386B-7B64-C14B-84DB-345DBB197394}"/>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6A5373F-5997-5849-AB28-E5D4775EB87E}"/>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9460F3B-A9E0-2C4B-A4AF-673B05AE673D}" type="slidenum">
              <a:rPr lang="en-US" smtClean="0"/>
              <a:t>‹#›</a:t>
            </a:fld>
            <a:endParaRPr lang="en-US"/>
          </a:p>
        </p:txBody>
      </p:sp>
    </p:spTree>
    <p:extLst>
      <p:ext uri="{BB962C8B-B14F-4D97-AF65-F5344CB8AC3E}">
        <p14:creationId xmlns:p14="http://schemas.microsoft.com/office/powerpoint/2010/main" val="1870388749"/>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3"/>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A020664F-90E0-4FB9-BD4A-FD48516D483E}" type="datetimeFigureOut">
              <a:rPr lang="en-US" smtClean="0"/>
              <a:t>3/3/25</a:t>
            </a:fld>
            <a:endParaRPr lang="en-US"/>
          </a:p>
        </p:txBody>
      </p:sp>
      <p:sp>
        <p:nvSpPr>
          <p:cNvPr id="5" name="Footer Placeholder 4"/>
          <p:cNvSpPr>
            <a:spLocks noGrp="1"/>
          </p:cNvSpPr>
          <p:nvPr>
            <p:ph type="ftr" sz="quarter" idx="3"/>
          </p:nvPr>
        </p:nvSpPr>
        <p:spPr>
          <a:xfrm>
            <a:off x="4038600" y="6356353"/>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3"/>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363F70B-42E7-4F44-AF4B-92EF214E6B5A}" type="slidenum">
              <a:rPr lang="en-US" smtClean="0"/>
              <a:t>‹#›</a:t>
            </a:fld>
            <a:endParaRPr lang="en-US"/>
          </a:p>
        </p:txBody>
      </p:sp>
    </p:spTree>
    <p:extLst>
      <p:ext uri="{BB962C8B-B14F-4D97-AF65-F5344CB8AC3E}">
        <p14:creationId xmlns:p14="http://schemas.microsoft.com/office/powerpoint/2010/main" val="1510991414"/>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Lst>
  <p:txStyles>
    <p:titleStyle>
      <a:lvl1pPr algn="l" defTabSz="685822"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6" indent="-171456" algn="l" defTabSz="685822"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66" indent="-171456" algn="l" defTabSz="685822"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77" indent="-171456" algn="l" defTabSz="685822"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88" indent="-171456" algn="l" defTabSz="685822"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98" indent="-171456" algn="l" defTabSz="685822"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009" indent="-171456" algn="l" defTabSz="685822"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919" indent="-171456" algn="l" defTabSz="685822"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831" indent="-171456" algn="l" defTabSz="685822"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741" indent="-171456" algn="l" defTabSz="685822"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22" rtl="0" eaLnBrk="1" latinLnBrk="0" hangingPunct="1">
        <a:defRPr sz="1350" kern="1200">
          <a:solidFill>
            <a:schemeClr val="tx1"/>
          </a:solidFill>
          <a:latin typeface="+mn-lt"/>
          <a:ea typeface="+mn-ea"/>
          <a:cs typeface="+mn-cs"/>
        </a:defRPr>
      </a:lvl1pPr>
      <a:lvl2pPr marL="342910" algn="l" defTabSz="685822" rtl="0" eaLnBrk="1" latinLnBrk="0" hangingPunct="1">
        <a:defRPr sz="1350" kern="1200">
          <a:solidFill>
            <a:schemeClr val="tx1"/>
          </a:solidFill>
          <a:latin typeface="+mn-lt"/>
          <a:ea typeface="+mn-ea"/>
          <a:cs typeface="+mn-cs"/>
        </a:defRPr>
      </a:lvl2pPr>
      <a:lvl3pPr marL="685822" algn="l" defTabSz="685822" rtl="0" eaLnBrk="1" latinLnBrk="0" hangingPunct="1">
        <a:defRPr sz="1350" kern="1200">
          <a:solidFill>
            <a:schemeClr val="tx1"/>
          </a:solidFill>
          <a:latin typeface="+mn-lt"/>
          <a:ea typeface="+mn-ea"/>
          <a:cs typeface="+mn-cs"/>
        </a:defRPr>
      </a:lvl3pPr>
      <a:lvl4pPr marL="1028732" algn="l" defTabSz="685822" rtl="0" eaLnBrk="1" latinLnBrk="0" hangingPunct="1">
        <a:defRPr sz="1350" kern="1200">
          <a:solidFill>
            <a:schemeClr val="tx1"/>
          </a:solidFill>
          <a:latin typeface="+mn-lt"/>
          <a:ea typeface="+mn-ea"/>
          <a:cs typeface="+mn-cs"/>
        </a:defRPr>
      </a:lvl4pPr>
      <a:lvl5pPr marL="1371643" algn="l" defTabSz="685822" rtl="0" eaLnBrk="1" latinLnBrk="0" hangingPunct="1">
        <a:defRPr sz="1350" kern="1200">
          <a:solidFill>
            <a:schemeClr val="tx1"/>
          </a:solidFill>
          <a:latin typeface="+mn-lt"/>
          <a:ea typeface="+mn-ea"/>
          <a:cs typeface="+mn-cs"/>
        </a:defRPr>
      </a:lvl5pPr>
      <a:lvl6pPr marL="1714553" algn="l" defTabSz="685822" rtl="0" eaLnBrk="1" latinLnBrk="0" hangingPunct="1">
        <a:defRPr sz="1350" kern="1200">
          <a:solidFill>
            <a:schemeClr val="tx1"/>
          </a:solidFill>
          <a:latin typeface="+mn-lt"/>
          <a:ea typeface="+mn-ea"/>
          <a:cs typeface="+mn-cs"/>
        </a:defRPr>
      </a:lvl6pPr>
      <a:lvl7pPr marL="2057465" algn="l" defTabSz="685822" rtl="0" eaLnBrk="1" latinLnBrk="0" hangingPunct="1">
        <a:defRPr sz="1350" kern="1200">
          <a:solidFill>
            <a:schemeClr val="tx1"/>
          </a:solidFill>
          <a:latin typeface="+mn-lt"/>
          <a:ea typeface="+mn-ea"/>
          <a:cs typeface="+mn-cs"/>
        </a:defRPr>
      </a:lvl7pPr>
      <a:lvl8pPr marL="2400375" algn="l" defTabSz="685822" rtl="0" eaLnBrk="1" latinLnBrk="0" hangingPunct="1">
        <a:defRPr sz="1350" kern="1200">
          <a:solidFill>
            <a:schemeClr val="tx1"/>
          </a:solidFill>
          <a:latin typeface="+mn-lt"/>
          <a:ea typeface="+mn-ea"/>
          <a:cs typeface="+mn-cs"/>
        </a:defRPr>
      </a:lvl8pPr>
      <a:lvl9pPr marL="2743285" algn="l" defTabSz="685822" rtl="0" eaLnBrk="1" latinLnBrk="0" hangingPunct="1">
        <a:defRPr sz="135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0409E74-CE4E-8202-B978-959D33C7F8E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A4364BA-EBD1-8DF5-DA7B-8DC7B2C0555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01AD279-3047-3E42-B8F4-E9500CE99EC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9266C21E-9FE1-2944-8993-A6E8258A689B}" type="datetimeFigureOut">
              <a:rPr lang="en-US" smtClean="0"/>
              <a:t>3/3/25</a:t>
            </a:fld>
            <a:endParaRPr lang="en-US"/>
          </a:p>
        </p:txBody>
      </p:sp>
      <p:sp>
        <p:nvSpPr>
          <p:cNvPr id="5" name="Footer Placeholder 4">
            <a:extLst>
              <a:ext uri="{FF2B5EF4-FFF2-40B4-BE49-F238E27FC236}">
                <a16:creationId xmlns:a16="http://schemas.microsoft.com/office/drawing/2014/main" id="{7CA340DA-45B9-31F9-2814-86DD3BD7BC2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A42B24F0-1119-435A-1966-4FA4267608A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FF50FB4-A254-3845-8815-022A57969520}" type="slidenum">
              <a:rPr lang="en-US" smtClean="0"/>
              <a:t>‹#›</a:t>
            </a:fld>
            <a:endParaRPr lang="en-US"/>
          </a:p>
        </p:txBody>
      </p:sp>
    </p:spTree>
    <p:extLst>
      <p:ext uri="{BB962C8B-B14F-4D97-AF65-F5344CB8AC3E}">
        <p14:creationId xmlns:p14="http://schemas.microsoft.com/office/powerpoint/2010/main" val="3171998506"/>
      </p:ext>
    </p:extLst>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 id="2147483773" r:id="rId10"/>
    <p:sldLayoutId id="214748377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B911482-31CC-AD44-AE6A-F4FCFCD53373}" type="datetimeFigureOut">
              <a:rPr lang="en-US" smtClean="0"/>
              <a:t>3/3/25</a:t>
            </a:fld>
            <a:endParaRPr lang="en-U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9EC351D-92B9-214A-BBB5-3404D7453E03}" type="slidenum">
              <a:rPr lang="en-US" smtClean="0"/>
              <a:t>‹#›</a:t>
            </a:fld>
            <a:endParaRPr lang="en-US"/>
          </a:p>
        </p:txBody>
      </p:sp>
    </p:spTree>
    <p:extLst>
      <p:ext uri="{BB962C8B-B14F-4D97-AF65-F5344CB8AC3E}">
        <p14:creationId xmlns:p14="http://schemas.microsoft.com/office/powerpoint/2010/main" val="1375956938"/>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image" Target="../media/image11.tiff"/><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2.tiff"/><Relationship Id="rId1" Type="http://schemas.openxmlformats.org/officeDocument/2006/relationships/slideLayout" Target="../slideLayouts/slideLayout26.xml"/></Relationships>
</file>

<file path=ppt/slides/_rels/slide33.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slideLayout" Target="../slideLayouts/slideLayout7.xml"/><Relationship Id="rId4" Type="http://schemas.openxmlformats.org/officeDocument/2006/relationships/image" Target="../media/image15.emf"/></Relationships>
</file>

<file path=ppt/slides/_rels/slide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hyperlink" Target="https://unsplash.com/@obiefernandez?utm_source=unsplash&amp;utm_medium=referral&amp;utm_content=creditCopyText" TargetMode="External"/><Relationship Id="rId2" Type="http://schemas.openxmlformats.org/officeDocument/2006/relationships/image" Target="../media/image17.jpeg"/><Relationship Id="rId1" Type="http://schemas.openxmlformats.org/officeDocument/2006/relationships/slideLayout" Target="../slideLayouts/slideLayout42.xml"/><Relationship Id="rId4" Type="http://schemas.openxmlformats.org/officeDocument/2006/relationships/hyperlink" Target="https://unsplash.com/s/photos/conflict?utm_source=unsplash&amp;utm_medium=referral&amp;utm_content=creditCopyText"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4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37.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6.xml"/></Relationships>
</file>

<file path=ppt/slides/_rels/slide38.xml.rels><?xml version="1.0" encoding="UTF-8" standalone="yes"?>
<Relationships xmlns="http://schemas.openxmlformats.org/package/2006/relationships"><Relationship Id="rId3" Type="http://schemas.openxmlformats.org/officeDocument/2006/relationships/hyperlink" Target="https://unsplash.com/s/photos/conflict?utm_source=unsplash&amp;utm_medium=referral&amp;utm_content=creditCopyText" TargetMode="External"/><Relationship Id="rId2" Type="http://schemas.openxmlformats.org/officeDocument/2006/relationships/hyperlink" Target="https://unsplash.com/@obiefernandez?utm_source=unsplash&amp;utm_medium=referral&amp;utm_content=creditCopyText" TargetMode="External"/><Relationship Id="rId1" Type="http://schemas.openxmlformats.org/officeDocument/2006/relationships/slideLayout" Target="../slideLayouts/slideLayout42.xml"/><Relationship Id="rId4" Type="http://schemas.openxmlformats.org/officeDocument/2006/relationships/image" Target="../media/image24.jpeg"/></Relationships>
</file>

<file path=ppt/slides/_rels/slide39.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image" Target="../media/image29.jpeg"/><Relationship Id="rId2" Type="http://schemas.openxmlformats.org/officeDocument/2006/relationships/image" Target="../media/image22.jpeg"/><Relationship Id="rId1" Type="http://schemas.openxmlformats.org/officeDocument/2006/relationships/slideLayout" Target="../slideLayouts/slideLayout42.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24.xml"/><Relationship Id="rId1" Type="http://schemas.openxmlformats.org/officeDocument/2006/relationships/slideLayout" Target="../slideLayouts/slideLayout42.xml"/></Relationships>
</file>

<file path=ppt/slides/_rels/slide4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2.xml"/></Relationships>
</file>

<file path=ppt/slides/_rels/slide4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5.xml"/><Relationship Id="rId1" Type="http://schemas.openxmlformats.org/officeDocument/2006/relationships/slideLayout" Target="../slideLayouts/slideLayout42.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4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6.xml"/><Relationship Id="rId1" Type="http://schemas.openxmlformats.org/officeDocument/2006/relationships/slideLayout" Target="../slideLayouts/slideLayout42.xml"/><Relationship Id="rId5" Type="http://schemas.openxmlformats.org/officeDocument/2006/relationships/image" Target="../media/image36.jpeg"/><Relationship Id="rId4" Type="http://schemas.openxmlformats.org/officeDocument/2006/relationships/image" Target="../media/image35.jpeg"/></Relationships>
</file>

<file path=ppt/slides/_rels/slide4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7.xml"/><Relationship Id="rId1" Type="http://schemas.openxmlformats.org/officeDocument/2006/relationships/slideLayout" Target="../slideLayouts/slideLayout42.xml"/><Relationship Id="rId6" Type="http://schemas.openxmlformats.org/officeDocument/2006/relationships/image" Target="../media/image33.jpeg"/><Relationship Id="rId5" Type="http://schemas.openxmlformats.org/officeDocument/2006/relationships/image" Target="../media/image39.jpeg"/><Relationship Id="rId4" Type="http://schemas.openxmlformats.org/officeDocument/2006/relationships/image" Target="../media/image38.jpeg"/></Relationships>
</file>

<file path=ppt/slides/_rels/slide4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8.xml"/><Relationship Id="rId1" Type="http://schemas.openxmlformats.org/officeDocument/2006/relationships/slideLayout" Target="../slideLayouts/slideLayout42.xml"/><Relationship Id="rId5" Type="http://schemas.openxmlformats.org/officeDocument/2006/relationships/image" Target="../media/image33.jpeg"/><Relationship Id="rId4" Type="http://schemas.openxmlformats.org/officeDocument/2006/relationships/image" Target="../media/image41.jpeg"/></Relationships>
</file>

<file path=ppt/slides/_rels/slide4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42.xml"/></Relationships>
</file>

<file path=ppt/slides/_rels/slide4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42.xml"/></Relationships>
</file>

<file path=ppt/slides/_rels/slide4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9.xml"/><Relationship Id="rId1" Type="http://schemas.openxmlformats.org/officeDocument/2006/relationships/slideLayout" Target="../slideLayouts/slideLayout53.xml"/><Relationship Id="rId4" Type="http://schemas.openxmlformats.org/officeDocument/2006/relationships/image" Target="../media/image46.jpeg"/></Relationships>
</file>

<file path=ppt/slides/_rels/slide4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0.xml"/><Relationship Id="rId1" Type="http://schemas.openxmlformats.org/officeDocument/2006/relationships/slideLayout" Target="../slideLayouts/slideLayout48.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53.xml"/></Relationships>
</file>

<file path=ppt/slides/_rels/slide5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31.xml"/><Relationship Id="rId1" Type="http://schemas.openxmlformats.org/officeDocument/2006/relationships/slideLayout" Target="../slideLayouts/slideLayout48.xml"/></Relationships>
</file>

<file path=ppt/slides/_rels/slide5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32.xml"/><Relationship Id="rId1" Type="http://schemas.openxmlformats.org/officeDocument/2006/relationships/slideLayout" Target="../slideLayouts/slideLayout48.xml"/></Relationships>
</file>

<file path=ppt/slides/_rels/slide5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33.xml"/><Relationship Id="rId1" Type="http://schemas.openxmlformats.org/officeDocument/2006/relationships/slideLayout" Target="../slideLayouts/slideLayout53.xml"/><Relationship Id="rId4" Type="http://schemas.openxmlformats.org/officeDocument/2006/relationships/image" Target="../media/image52.jpeg"/></Relationships>
</file>

<file path=ppt/slides/_rels/slide5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4.xml"/><Relationship Id="rId1" Type="http://schemas.openxmlformats.org/officeDocument/2006/relationships/slideLayout" Target="../slideLayouts/slideLayout53.xml"/></Relationships>
</file>

<file path=ppt/slides/_rels/slide5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5.xml"/><Relationship Id="rId1" Type="http://schemas.openxmlformats.org/officeDocument/2006/relationships/slideLayout" Target="../slideLayouts/slideLayout53.xml"/></Relationships>
</file>

<file path=ppt/slides/_rels/slide5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6.xml"/><Relationship Id="rId1" Type="http://schemas.openxmlformats.org/officeDocument/2006/relationships/slideLayout" Target="../slideLayouts/slideLayout53.xml"/></Relationships>
</file>

<file path=ppt/slides/_rels/slide5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7.xml"/><Relationship Id="rId1" Type="http://schemas.openxmlformats.org/officeDocument/2006/relationships/slideLayout" Target="../slideLayouts/slideLayout53.xml"/></Relationships>
</file>

<file path=ppt/slides/_rels/slide5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38.xml"/><Relationship Id="rId1" Type="http://schemas.openxmlformats.org/officeDocument/2006/relationships/slideLayout" Target="../slideLayouts/slideLayout53.xml"/></Relationships>
</file>

<file path=ppt/slides/_rels/slide59.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39.xml"/><Relationship Id="rId1" Type="http://schemas.openxmlformats.org/officeDocument/2006/relationships/slideLayout" Target="../slideLayouts/slideLayout53.xml"/><Relationship Id="rId5" Type="http://schemas.openxmlformats.org/officeDocument/2006/relationships/image" Target="../media/image60.jpeg"/><Relationship Id="rId4" Type="http://schemas.openxmlformats.org/officeDocument/2006/relationships/image" Target="../media/image59.jpe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40.xml"/><Relationship Id="rId1" Type="http://schemas.openxmlformats.org/officeDocument/2006/relationships/slideLayout" Target="../slideLayouts/slideLayout53.xml"/></Relationships>
</file>

<file path=ppt/slides/_rels/slide61.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41.xml"/><Relationship Id="rId1" Type="http://schemas.openxmlformats.org/officeDocument/2006/relationships/slideLayout" Target="../slideLayouts/slideLayout53.xml"/></Relationships>
</file>

<file path=ppt/slides/_rels/slide62.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42.xml"/><Relationship Id="rId1" Type="http://schemas.openxmlformats.org/officeDocument/2006/relationships/slideLayout" Target="../slideLayouts/slideLayout53.xml"/></Relationships>
</file>

<file path=ppt/slides/_rels/slide6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3.xml"/><Relationship Id="rId1" Type="http://schemas.openxmlformats.org/officeDocument/2006/relationships/slideLayout" Target="../slideLayouts/slideLayout53.xml"/></Relationships>
</file>

<file path=ppt/slides/_rels/slide64.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44.xml"/><Relationship Id="rId1" Type="http://schemas.openxmlformats.org/officeDocument/2006/relationships/slideLayout" Target="../slideLayouts/slideLayout53.xml"/></Relationships>
</file>

<file path=ppt/slides/_rels/slide6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3.xml"/></Relationships>
</file>

<file path=ppt/slides/_rels/slide66.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42.xml"/></Relationships>
</file>

<file path=ppt/slides/_rels/slide67.xml.rels><?xml version="1.0" encoding="UTF-8" standalone="yes"?>
<Relationships xmlns="http://schemas.openxmlformats.org/package/2006/relationships"><Relationship Id="rId3" Type="http://schemas.openxmlformats.org/officeDocument/2006/relationships/hyperlink" Target="https://unsplash.com/@scottwebb?utm_source=unsplash&amp;utm_medium=referral&amp;utm_content=creditCopyText" TargetMode="External"/><Relationship Id="rId2" Type="http://schemas.openxmlformats.org/officeDocument/2006/relationships/image" Target="../media/image66.jpeg"/><Relationship Id="rId1" Type="http://schemas.openxmlformats.org/officeDocument/2006/relationships/slideLayout" Target="../slideLayouts/slideLayout7.xml"/><Relationship Id="rId4" Type="http://schemas.openxmlformats.org/officeDocument/2006/relationships/hyperlink" Target="https://unsplash.com/s/photos/bored-student?utm_source=unsplash&amp;utm_medium=referral&amp;utm_content=creditCopyText" TargetMode="External"/></Relationships>
</file>

<file path=ppt/slides/_rels/slide68.xml.rels><?xml version="1.0" encoding="UTF-8" standalone="yes"?>
<Relationships xmlns="http://schemas.openxmlformats.org/package/2006/relationships"><Relationship Id="rId3" Type="http://schemas.openxmlformats.org/officeDocument/2006/relationships/hyperlink" Target="https://unsplash.com/@jeswinthomas?utm_source=unsplash&amp;utm_medium=referral&amp;utm_content=creditCopyText" TargetMode="External"/><Relationship Id="rId2" Type="http://schemas.openxmlformats.org/officeDocument/2006/relationships/image" Target="../media/image67.jpeg"/><Relationship Id="rId1" Type="http://schemas.openxmlformats.org/officeDocument/2006/relationships/slideLayout" Target="../slideLayouts/slideLayout7.xml"/><Relationship Id="rId4" Type="http://schemas.openxmlformats.org/officeDocument/2006/relationships/hyperlink" Target="https://unsplash.com/s/photos/bored-student?utm_source=unsplash&amp;utm_medium=referral&amp;utm_content=creditCopyText" TargetMode="External"/></Relationships>
</file>

<file path=ppt/slides/_rels/slide69.xml.rels><?xml version="1.0" encoding="UTF-8" standalone="yes"?>
<Relationships xmlns="http://schemas.openxmlformats.org/package/2006/relationships"><Relationship Id="rId3" Type="http://schemas.openxmlformats.org/officeDocument/2006/relationships/hyperlink" Target="https://unsplash.com/@johnschno?utm_source=unsplash&amp;utm_medium=referral&amp;utm_content=creditCopyText" TargetMode="External"/><Relationship Id="rId2" Type="http://schemas.openxmlformats.org/officeDocument/2006/relationships/image" Target="../media/image68.jpeg"/><Relationship Id="rId1" Type="http://schemas.openxmlformats.org/officeDocument/2006/relationships/slideLayout" Target="../slideLayouts/slideLayout7.xml"/><Relationship Id="rId4" Type="http://schemas.openxmlformats.org/officeDocument/2006/relationships/hyperlink" Target="https://unsplash.com/s/photos/students?utm_source=unsplash&amp;utm_medium=referral&amp;utm_content=creditCopyText"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7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9.png"/><Relationship Id="rId1" Type="http://schemas.openxmlformats.org/officeDocument/2006/relationships/slideLayout" Target="../slideLayouts/slideLayout42.xml"/></Relationships>
</file>

<file path=ppt/slides/_rels/slide7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0.png"/><Relationship Id="rId1" Type="http://schemas.openxmlformats.org/officeDocument/2006/relationships/slideLayout" Target="../slideLayouts/slideLayout42.xml"/></Relationships>
</file>

<file path=ppt/slides/_rels/slide72.xml.rels><?xml version="1.0" encoding="UTF-8" standalone="yes"?>
<Relationships xmlns="http://schemas.openxmlformats.org/package/2006/relationships"><Relationship Id="rId3" Type="http://schemas.openxmlformats.org/officeDocument/2006/relationships/hyperlink" Target="https://unsplash.com/@octoberroses?utm_source=unsplash&amp;utm_medium=referral&amp;utm_content=creditCopyText" TargetMode="External"/><Relationship Id="rId2" Type="http://schemas.openxmlformats.org/officeDocument/2006/relationships/image" Target="../media/image71.jpeg"/><Relationship Id="rId1" Type="http://schemas.openxmlformats.org/officeDocument/2006/relationships/slideLayout" Target="../slideLayouts/slideLayout65.xml"/><Relationship Id="rId4" Type="http://schemas.openxmlformats.org/officeDocument/2006/relationships/hyperlink" Target="https://unsplash.com/photos/uxUUENpp01I?utm_source=unsplash&amp;utm_medium=referral&amp;utm_content=creditCopyText" TargetMode="External"/></Relationships>
</file>

<file path=ppt/slides/_rels/slide73.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46.xml"/><Relationship Id="rId1" Type="http://schemas.openxmlformats.org/officeDocument/2006/relationships/slideLayout" Target="../slideLayouts/slideLayout100.xml"/></Relationships>
</file>

<file path=ppt/slides/_rels/slide75.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100.xml"/></Relationships>
</file>

<file path=ppt/slides/_rels/slide76.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100.xml"/></Relationships>
</file>

<file path=ppt/slides/_rels/slide77.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100.xml"/></Relationships>
</file>

<file path=ppt/slides/_rels/slide78.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100.xml"/></Relationships>
</file>

<file path=ppt/slides/_rels/slide79.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100.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80.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47.xml"/><Relationship Id="rId1" Type="http://schemas.openxmlformats.org/officeDocument/2006/relationships/slideLayout" Target="../slideLayouts/slideLayout89.xml"/></Relationships>
</file>

<file path=ppt/slides/_rels/slide81.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89.xml"/></Relationships>
</file>

<file path=ppt/slides/_rels/slide82.xml.rels><?xml version="1.0" encoding="UTF-8" standalone="yes"?>
<Relationships xmlns="http://schemas.openxmlformats.org/package/2006/relationships"><Relationship Id="rId3" Type="http://schemas.openxmlformats.org/officeDocument/2006/relationships/hyperlink" Target="https://unsplash.com/@taypaigey?utm_source=unsplash&amp;utm_medium=referral&amp;utm_content=creditCopyText" TargetMode="External"/><Relationship Id="rId2" Type="http://schemas.openxmlformats.org/officeDocument/2006/relationships/image" Target="../media/image80.jpeg"/><Relationship Id="rId1" Type="http://schemas.openxmlformats.org/officeDocument/2006/relationships/slideLayout" Target="../slideLayouts/slideLayout100.xml"/><Relationship Id="rId4" Type="http://schemas.openxmlformats.org/officeDocument/2006/relationships/hyperlink" Target="https://unsplash.com/s/photos/classroom?utm_source=unsplash&amp;utm_medium=referral&amp;utm_content=creditCopyText" TargetMode="External"/></Relationships>
</file>

<file path=ppt/slides/_rels/slide8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8.xml"/><Relationship Id="rId1" Type="http://schemas.openxmlformats.org/officeDocument/2006/relationships/slideLayout" Target="../slideLayouts/slideLayout7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49.xml"/><Relationship Id="rId1" Type="http://schemas.openxmlformats.org/officeDocument/2006/relationships/slideLayout" Target="../slideLayouts/slideLayout65.xml"/><Relationship Id="rId4" Type="http://schemas.microsoft.com/office/2007/relationships/hdphoto" Target="../media/hdphoto3.wdp"/></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65.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5.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65.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65.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65.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65.xml"/></Relationships>
</file>

<file path=ppt/slides/_rels/slide91.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87.png"/><Relationship Id="rId1" Type="http://schemas.openxmlformats.org/officeDocument/2006/relationships/slideLayout" Target="../slideLayouts/slideLayout65.xml"/></Relationships>
</file>

<file path=ppt/slides/_rels/slide92.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89.xml"/><Relationship Id="rId1" Type="http://schemas.openxmlformats.org/officeDocument/2006/relationships/vmlDrawing" Target="../drawings/vmlDrawing1.vml"/><Relationship Id="rId4" Type="http://schemas.openxmlformats.org/officeDocument/2006/relationships/image" Target="../media/image88.emf"/></Relationships>
</file>

<file path=ppt/slides/_rels/slide9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56.xml"/><Relationship Id="rId1" Type="http://schemas.openxmlformats.org/officeDocument/2006/relationships/slideLayout" Target="../slideLayouts/slideLayout89.xml"/></Relationships>
</file>

<file path=ppt/slides/_rels/slide94.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57.xml"/><Relationship Id="rId1" Type="http://schemas.openxmlformats.org/officeDocument/2006/relationships/slideLayout" Target="../slideLayouts/slideLayout89.xml"/><Relationship Id="rId4" Type="http://schemas.openxmlformats.org/officeDocument/2006/relationships/image" Target="../media/image90.jpeg"/></Relationships>
</file>

<file path=ppt/slides/_rels/slide95.xml.rels><?xml version="1.0" encoding="UTF-8" standalone="yes"?>
<Relationships xmlns="http://schemas.openxmlformats.org/package/2006/relationships"><Relationship Id="rId2" Type="http://schemas.openxmlformats.org/officeDocument/2006/relationships/image" Target="../media/image91.tiff"/><Relationship Id="rId1" Type="http://schemas.openxmlformats.org/officeDocument/2006/relationships/slideLayout" Target="../slideLayouts/slideLayout106.xml"/></Relationships>
</file>

<file path=ppt/slides/_rels/slide96.xml.rels><?xml version="1.0" encoding="UTF-8" standalone="yes"?>
<Relationships xmlns="http://schemas.openxmlformats.org/package/2006/relationships"><Relationship Id="rId8" Type="http://schemas.openxmlformats.org/officeDocument/2006/relationships/image" Target="../media/image98.svg"/><Relationship Id="rId13" Type="http://schemas.openxmlformats.org/officeDocument/2006/relationships/image" Target="../media/image103.svg"/><Relationship Id="rId3" Type="http://schemas.openxmlformats.org/officeDocument/2006/relationships/image" Target="../media/image93.png"/><Relationship Id="rId7" Type="http://schemas.openxmlformats.org/officeDocument/2006/relationships/image" Target="../media/image97.png"/><Relationship Id="rId12" Type="http://schemas.openxmlformats.org/officeDocument/2006/relationships/image" Target="../media/image102.png"/><Relationship Id="rId2" Type="http://schemas.openxmlformats.org/officeDocument/2006/relationships/image" Target="../media/image92.png"/><Relationship Id="rId1" Type="http://schemas.openxmlformats.org/officeDocument/2006/relationships/slideLayout" Target="../slideLayouts/slideLayout111.xml"/><Relationship Id="rId6" Type="http://schemas.openxmlformats.org/officeDocument/2006/relationships/image" Target="../media/image96.svg"/><Relationship Id="rId11" Type="http://schemas.openxmlformats.org/officeDocument/2006/relationships/image" Target="../media/image101.png"/><Relationship Id="rId5" Type="http://schemas.openxmlformats.org/officeDocument/2006/relationships/image" Target="../media/image95.png"/><Relationship Id="rId10" Type="http://schemas.openxmlformats.org/officeDocument/2006/relationships/image" Target="../media/image100.svg"/><Relationship Id="rId4" Type="http://schemas.openxmlformats.org/officeDocument/2006/relationships/image" Target="../media/image94.svg"/><Relationship Id="rId9" Type="http://schemas.openxmlformats.org/officeDocument/2006/relationships/image" Target="../media/image99.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Freeform 6">
            <a:extLst>
              <a:ext uri="{FF2B5EF4-FFF2-40B4-BE49-F238E27FC236}">
                <a16:creationId xmlns:a16="http://schemas.microsoft.com/office/drawing/2014/main" id="{9999BABF-B54A-FCF6-43AC-66B32A5F1D97}"/>
              </a:ext>
            </a:extLst>
          </p:cNvPr>
          <p:cNvSpPr/>
          <p:nvPr/>
        </p:nvSpPr>
        <p:spPr>
          <a:xfrm>
            <a:off x="5604933" y="84667"/>
            <a:ext cx="6096000" cy="6197600"/>
          </a:xfrm>
          <a:custGeom>
            <a:avLst/>
            <a:gdLst>
              <a:gd name="connsiteX0" fmla="*/ 50800 w 6096000"/>
              <a:gd name="connsiteY0" fmla="*/ 50800 h 6197600"/>
              <a:gd name="connsiteX1" fmla="*/ 0 w 6096000"/>
              <a:gd name="connsiteY1" fmla="*/ 4402666 h 6197600"/>
              <a:gd name="connsiteX2" fmla="*/ 16934 w 6096000"/>
              <a:gd name="connsiteY2" fmla="*/ 5825066 h 6197600"/>
              <a:gd name="connsiteX3" fmla="*/ 338667 w 6096000"/>
              <a:gd name="connsiteY3" fmla="*/ 5621866 h 6197600"/>
              <a:gd name="connsiteX4" fmla="*/ 389467 w 6096000"/>
              <a:gd name="connsiteY4" fmla="*/ 4809066 h 6197600"/>
              <a:gd name="connsiteX5" fmla="*/ 237067 w 6096000"/>
              <a:gd name="connsiteY5" fmla="*/ 3860800 h 6197600"/>
              <a:gd name="connsiteX6" fmla="*/ 694267 w 6096000"/>
              <a:gd name="connsiteY6" fmla="*/ 3369733 h 6197600"/>
              <a:gd name="connsiteX7" fmla="*/ 1202267 w 6096000"/>
              <a:gd name="connsiteY7" fmla="*/ 2963333 h 6197600"/>
              <a:gd name="connsiteX8" fmla="*/ 2116667 w 6096000"/>
              <a:gd name="connsiteY8" fmla="*/ 2777066 h 6197600"/>
              <a:gd name="connsiteX9" fmla="*/ 2895600 w 6096000"/>
              <a:gd name="connsiteY9" fmla="*/ 3234266 h 6197600"/>
              <a:gd name="connsiteX10" fmla="*/ 2794000 w 6096000"/>
              <a:gd name="connsiteY10" fmla="*/ 3657600 h 6197600"/>
              <a:gd name="connsiteX11" fmla="*/ 3031067 w 6096000"/>
              <a:gd name="connsiteY11" fmla="*/ 4131733 h 6197600"/>
              <a:gd name="connsiteX12" fmla="*/ 3505200 w 6096000"/>
              <a:gd name="connsiteY12" fmla="*/ 4199466 h 6197600"/>
              <a:gd name="connsiteX13" fmla="*/ 3505200 w 6096000"/>
              <a:gd name="connsiteY13" fmla="*/ 3132666 h 6197600"/>
              <a:gd name="connsiteX14" fmla="*/ 4030134 w 6096000"/>
              <a:gd name="connsiteY14" fmla="*/ 2709333 h 6197600"/>
              <a:gd name="connsiteX15" fmla="*/ 4775200 w 6096000"/>
              <a:gd name="connsiteY15" fmla="*/ 2980266 h 6197600"/>
              <a:gd name="connsiteX16" fmla="*/ 4944534 w 6096000"/>
              <a:gd name="connsiteY16" fmla="*/ 3437466 h 6197600"/>
              <a:gd name="connsiteX17" fmla="*/ 4826000 w 6096000"/>
              <a:gd name="connsiteY17" fmla="*/ 4064000 h 6197600"/>
              <a:gd name="connsiteX18" fmla="*/ 5215467 w 6096000"/>
              <a:gd name="connsiteY18" fmla="*/ 4656666 h 6197600"/>
              <a:gd name="connsiteX19" fmla="*/ 5300134 w 6096000"/>
              <a:gd name="connsiteY19" fmla="*/ 5892800 h 6197600"/>
              <a:gd name="connsiteX20" fmla="*/ 5418667 w 6096000"/>
              <a:gd name="connsiteY20" fmla="*/ 6197600 h 6197600"/>
              <a:gd name="connsiteX21" fmla="*/ 6096000 w 6096000"/>
              <a:gd name="connsiteY21" fmla="*/ 6197600 h 6197600"/>
              <a:gd name="connsiteX22" fmla="*/ 5740400 w 6096000"/>
              <a:gd name="connsiteY22" fmla="*/ 84666 h 6197600"/>
              <a:gd name="connsiteX23" fmla="*/ 67734 w 6096000"/>
              <a:gd name="connsiteY23" fmla="*/ 0 h 6197600"/>
              <a:gd name="connsiteX24" fmla="*/ 0 w 6096000"/>
              <a:gd name="connsiteY24" fmla="*/ 101600 h 619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96000" h="6197600">
                <a:moveTo>
                  <a:pt x="50800" y="50800"/>
                </a:moveTo>
                <a:lnTo>
                  <a:pt x="0" y="4402666"/>
                </a:lnTo>
                <a:lnTo>
                  <a:pt x="16934" y="5825066"/>
                </a:lnTo>
                <a:lnTo>
                  <a:pt x="338667" y="5621866"/>
                </a:lnTo>
                <a:lnTo>
                  <a:pt x="389467" y="4809066"/>
                </a:lnTo>
                <a:lnTo>
                  <a:pt x="237067" y="3860800"/>
                </a:lnTo>
                <a:lnTo>
                  <a:pt x="694267" y="3369733"/>
                </a:lnTo>
                <a:lnTo>
                  <a:pt x="1202267" y="2963333"/>
                </a:lnTo>
                <a:lnTo>
                  <a:pt x="2116667" y="2777066"/>
                </a:lnTo>
                <a:lnTo>
                  <a:pt x="2895600" y="3234266"/>
                </a:lnTo>
                <a:lnTo>
                  <a:pt x="2794000" y="3657600"/>
                </a:lnTo>
                <a:lnTo>
                  <a:pt x="3031067" y="4131733"/>
                </a:lnTo>
                <a:lnTo>
                  <a:pt x="3505200" y="4199466"/>
                </a:lnTo>
                <a:lnTo>
                  <a:pt x="3505200" y="3132666"/>
                </a:lnTo>
                <a:lnTo>
                  <a:pt x="4030134" y="2709333"/>
                </a:lnTo>
                <a:lnTo>
                  <a:pt x="4775200" y="2980266"/>
                </a:lnTo>
                <a:lnTo>
                  <a:pt x="4944534" y="3437466"/>
                </a:lnTo>
                <a:lnTo>
                  <a:pt x="4826000" y="4064000"/>
                </a:lnTo>
                <a:lnTo>
                  <a:pt x="5215467" y="4656666"/>
                </a:lnTo>
                <a:lnTo>
                  <a:pt x="5300134" y="5892800"/>
                </a:lnTo>
                <a:lnTo>
                  <a:pt x="5418667" y="6197600"/>
                </a:lnTo>
                <a:lnTo>
                  <a:pt x="6096000" y="6197600"/>
                </a:lnTo>
                <a:lnTo>
                  <a:pt x="5740400" y="84666"/>
                </a:lnTo>
                <a:lnTo>
                  <a:pt x="67734" y="0"/>
                </a:lnTo>
                <a:lnTo>
                  <a:pt x="0" y="101600"/>
                </a:lnTo>
              </a:path>
            </a:pathLst>
          </a:custGeom>
          <a:solidFill>
            <a:srgbClr val="6D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Freeform 5">
            <a:extLst>
              <a:ext uri="{FF2B5EF4-FFF2-40B4-BE49-F238E27FC236}">
                <a16:creationId xmlns:a16="http://schemas.microsoft.com/office/drawing/2014/main" id="{2B1E993D-2133-E120-24C2-E86E848658BE}"/>
              </a:ext>
            </a:extLst>
          </p:cNvPr>
          <p:cNvSpPr/>
          <p:nvPr/>
        </p:nvSpPr>
        <p:spPr>
          <a:xfrm>
            <a:off x="5825066" y="6096002"/>
            <a:ext cx="5825067" cy="660400"/>
          </a:xfrm>
          <a:custGeom>
            <a:avLst/>
            <a:gdLst>
              <a:gd name="connsiteX0" fmla="*/ 220134 w 5825067"/>
              <a:gd name="connsiteY0" fmla="*/ 135467 h 660400"/>
              <a:gd name="connsiteX1" fmla="*/ 0 w 5825067"/>
              <a:gd name="connsiteY1" fmla="*/ 660400 h 660400"/>
              <a:gd name="connsiteX2" fmla="*/ 5825067 w 5825067"/>
              <a:gd name="connsiteY2" fmla="*/ 609600 h 660400"/>
              <a:gd name="connsiteX3" fmla="*/ 5740400 w 5825067"/>
              <a:gd name="connsiteY3" fmla="*/ 84667 h 660400"/>
              <a:gd name="connsiteX4" fmla="*/ 4910667 w 5825067"/>
              <a:gd name="connsiteY4" fmla="*/ 0 h 660400"/>
              <a:gd name="connsiteX5" fmla="*/ 2997200 w 5825067"/>
              <a:gd name="connsiteY5" fmla="*/ 186267 h 660400"/>
              <a:gd name="connsiteX6" fmla="*/ 2624667 w 5825067"/>
              <a:gd name="connsiteY6" fmla="*/ 355600 h 660400"/>
              <a:gd name="connsiteX7" fmla="*/ 2387600 w 5825067"/>
              <a:gd name="connsiteY7" fmla="*/ 270934 h 660400"/>
              <a:gd name="connsiteX8" fmla="*/ 1371600 w 5825067"/>
              <a:gd name="connsiteY8" fmla="*/ 389467 h 660400"/>
              <a:gd name="connsiteX9" fmla="*/ 186267 w 5825067"/>
              <a:gd name="connsiteY9" fmla="*/ 254000 h 66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25067" h="660400">
                <a:moveTo>
                  <a:pt x="220134" y="135467"/>
                </a:moveTo>
                <a:lnTo>
                  <a:pt x="0" y="660400"/>
                </a:lnTo>
                <a:lnTo>
                  <a:pt x="5825067" y="609600"/>
                </a:lnTo>
                <a:lnTo>
                  <a:pt x="5740400" y="84667"/>
                </a:lnTo>
                <a:lnTo>
                  <a:pt x="4910667" y="0"/>
                </a:lnTo>
                <a:lnTo>
                  <a:pt x="2997200" y="186267"/>
                </a:lnTo>
                <a:lnTo>
                  <a:pt x="2624667" y="355600"/>
                </a:lnTo>
                <a:lnTo>
                  <a:pt x="2387600" y="270934"/>
                </a:lnTo>
                <a:lnTo>
                  <a:pt x="1371600" y="389467"/>
                </a:lnTo>
                <a:lnTo>
                  <a:pt x="186267" y="254000"/>
                </a:lnTo>
              </a:path>
            </a:pathLst>
          </a:custGeom>
          <a:solidFill>
            <a:srgbClr val="FCB04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39AE8E67-8192-16C8-7302-EE53153FE4D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31725" y="84667"/>
            <a:ext cx="5340246" cy="6858000"/>
          </a:xfrm>
          <a:prstGeom prst="rect">
            <a:avLst/>
          </a:prstGeom>
        </p:spPr>
      </p:pic>
      <p:pic>
        <p:nvPicPr>
          <p:cNvPr id="5" name="Picture 4">
            <a:extLst>
              <a:ext uri="{FF2B5EF4-FFF2-40B4-BE49-F238E27FC236}">
                <a16:creationId xmlns:a16="http://schemas.microsoft.com/office/drawing/2014/main" id="{C46FAFCA-1425-0FE3-B3DE-7E2D51F6586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232400" y="2844799"/>
            <a:ext cx="5629651" cy="4456271"/>
          </a:xfrm>
          <a:prstGeom prst="rect">
            <a:avLst/>
          </a:prstGeom>
        </p:spPr>
      </p:pic>
      <p:sp>
        <p:nvSpPr>
          <p:cNvPr id="8" name="Rectangle 7">
            <a:extLst>
              <a:ext uri="{FF2B5EF4-FFF2-40B4-BE49-F238E27FC236}">
                <a16:creationId xmlns:a16="http://schemas.microsoft.com/office/drawing/2014/main" id="{85158CED-47C7-4D6F-09C6-4C4DA842AA73}"/>
              </a:ext>
            </a:extLst>
          </p:cNvPr>
          <p:cNvSpPr/>
          <p:nvPr/>
        </p:nvSpPr>
        <p:spPr>
          <a:xfrm>
            <a:off x="655226" y="575733"/>
            <a:ext cx="10339679" cy="2269066"/>
          </a:xfrm>
          <a:custGeom>
            <a:avLst/>
            <a:gdLst>
              <a:gd name="connsiteX0" fmla="*/ 0 w 10339679"/>
              <a:gd name="connsiteY0" fmla="*/ 0 h 2269066"/>
              <a:gd name="connsiteX1" fmla="*/ 10339679 w 10339679"/>
              <a:gd name="connsiteY1" fmla="*/ 0 h 2269066"/>
              <a:gd name="connsiteX2" fmla="*/ 10339679 w 10339679"/>
              <a:gd name="connsiteY2" fmla="*/ 2269066 h 2269066"/>
              <a:gd name="connsiteX3" fmla="*/ 0 w 10339679"/>
              <a:gd name="connsiteY3" fmla="*/ 2269066 h 2269066"/>
              <a:gd name="connsiteX4" fmla="*/ 0 w 10339679"/>
              <a:gd name="connsiteY4" fmla="*/ 0 h 2269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9679" h="2269066" fill="none" extrusionOk="0">
                <a:moveTo>
                  <a:pt x="0" y="0"/>
                </a:moveTo>
                <a:cubicBezTo>
                  <a:pt x="4292497" y="-49533"/>
                  <a:pt x="7311847" y="-14809"/>
                  <a:pt x="10339679" y="0"/>
                </a:cubicBezTo>
                <a:cubicBezTo>
                  <a:pt x="10427318" y="385500"/>
                  <a:pt x="10267000" y="1665466"/>
                  <a:pt x="10339679" y="2269066"/>
                </a:cubicBezTo>
                <a:cubicBezTo>
                  <a:pt x="8002873" y="2220835"/>
                  <a:pt x="2891259" y="2353521"/>
                  <a:pt x="0" y="2269066"/>
                </a:cubicBezTo>
                <a:cubicBezTo>
                  <a:pt x="-38581" y="1941998"/>
                  <a:pt x="63341" y="425484"/>
                  <a:pt x="0" y="0"/>
                </a:cubicBezTo>
                <a:close/>
              </a:path>
              <a:path w="10339679" h="2269066" stroke="0" extrusionOk="0">
                <a:moveTo>
                  <a:pt x="0" y="0"/>
                </a:moveTo>
                <a:cubicBezTo>
                  <a:pt x="2117734" y="118645"/>
                  <a:pt x="7532508" y="116012"/>
                  <a:pt x="10339679" y="0"/>
                </a:cubicBezTo>
                <a:cubicBezTo>
                  <a:pt x="10206797" y="491112"/>
                  <a:pt x="10424630" y="1703864"/>
                  <a:pt x="10339679" y="2269066"/>
                </a:cubicBezTo>
                <a:cubicBezTo>
                  <a:pt x="6103861" y="2403666"/>
                  <a:pt x="1624951" y="2111870"/>
                  <a:pt x="0" y="2269066"/>
                </a:cubicBezTo>
                <a:cubicBezTo>
                  <a:pt x="-20187" y="1318078"/>
                  <a:pt x="-152480" y="1090053"/>
                  <a:pt x="0" y="0"/>
                </a:cubicBezTo>
                <a:close/>
              </a:path>
            </a:pathLst>
          </a:custGeom>
          <a:solidFill>
            <a:schemeClr val="bg1"/>
          </a:solidFill>
          <a:ln w="139700">
            <a:solidFill>
              <a:schemeClr val="tx1"/>
            </a:solidFill>
            <a:extLst>
              <a:ext uri="{C807C97D-BFC1-408E-A445-0C87EB9F89A2}">
                <ask:lineSketchStyleProps xmlns:ask="http://schemas.microsoft.com/office/drawing/2018/sketchyshapes" xmln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731520" rtlCol="0" anchor="ctr"/>
          <a:lstStyle/>
          <a:p>
            <a:pPr algn="ctr" defTabSz="457200"/>
            <a:r>
              <a:rPr lang="en-US" sz="3600" b="1" dirty="0">
                <a:solidFill>
                  <a:schemeClr val="tx1"/>
                </a:solidFill>
                <a:effectLst/>
                <a:latin typeface="Aptos" panose="020B0004020202020204" pitchFamily="34" charset="0"/>
                <a:ea typeface="Times New Roman" panose="02020603050405020304" pitchFamily="18" charset="0"/>
              </a:rPr>
              <a:t>Busting Myths, Building Readers: Transforming Reading Instruction in Middle School</a:t>
            </a:r>
            <a:r>
              <a:rPr kumimoji="0" lang="en-US" sz="4400" b="0" i="0" u="none" strike="noStrike" kern="1200" cap="none" spc="0" normalizeH="0" baseline="0" noProof="0" dirty="0">
                <a:ln>
                  <a:noFill/>
                </a:ln>
                <a:solidFill>
                  <a:prstClr val="black"/>
                </a:solidFill>
                <a:effectLst/>
                <a:uLnTx/>
                <a:uFillTx/>
                <a:latin typeface="Aptos" panose="020B0004020202020204" pitchFamily="34" charset="0"/>
                <a:ea typeface="+mn-ea"/>
                <a:cs typeface="+mn-cs"/>
              </a:rPr>
              <a:t> </a:t>
            </a:r>
          </a:p>
        </p:txBody>
      </p:sp>
      <p:sp>
        <p:nvSpPr>
          <p:cNvPr id="2" name="TextBox 1">
            <a:extLst>
              <a:ext uri="{FF2B5EF4-FFF2-40B4-BE49-F238E27FC236}">
                <a16:creationId xmlns:a16="http://schemas.microsoft.com/office/drawing/2014/main" id="{9C94B855-CBAA-92C9-4320-A786299D5896}"/>
              </a:ext>
            </a:extLst>
          </p:cNvPr>
          <p:cNvSpPr txBox="1"/>
          <p:nvPr/>
        </p:nvSpPr>
        <p:spPr>
          <a:xfrm>
            <a:off x="3837206" y="4756449"/>
            <a:ext cx="4517588" cy="1815882"/>
          </a:xfrm>
          <a:custGeom>
            <a:avLst/>
            <a:gdLst>
              <a:gd name="connsiteX0" fmla="*/ 0 w 4517588"/>
              <a:gd name="connsiteY0" fmla="*/ 0 h 1815882"/>
              <a:gd name="connsiteX1" fmla="*/ 555018 w 4517588"/>
              <a:gd name="connsiteY1" fmla="*/ 0 h 1815882"/>
              <a:gd name="connsiteX2" fmla="*/ 1110036 w 4517588"/>
              <a:gd name="connsiteY2" fmla="*/ 0 h 1815882"/>
              <a:gd name="connsiteX3" fmla="*/ 1619878 w 4517588"/>
              <a:gd name="connsiteY3" fmla="*/ 0 h 1815882"/>
              <a:gd name="connsiteX4" fmla="*/ 2220072 w 4517588"/>
              <a:gd name="connsiteY4" fmla="*/ 0 h 1815882"/>
              <a:gd name="connsiteX5" fmla="*/ 2955793 w 4517588"/>
              <a:gd name="connsiteY5" fmla="*/ 0 h 1815882"/>
              <a:gd name="connsiteX6" fmla="*/ 3646339 w 4517588"/>
              <a:gd name="connsiteY6" fmla="*/ 0 h 1815882"/>
              <a:gd name="connsiteX7" fmla="*/ 4517588 w 4517588"/>
              <a:gd name="connsiteY7" fmla="*/ 0 h 1815882"/>
              <a:gd name="connsiteX8" fmla="*/ 4517588 w 4517588"/>
              <a:gd name="connsiteY8" fmla="*/ 605294 h 1815882"/>
              <a:gd name="connsiteX9" fmla="*/ 4517588 w 4517588"/>
              <a:gd name="connsiteY9" fmla="*/ 1192429 h 1815882"/>
              <a:gd name="connsiteX10" fmla="*/ 4517588 w 4517588"/>
              <a:gd name="connsiteY10" fmla="*/ 1815882 h 1815882"/>
              <a:gd name="connsiteX11" fmla="*/ 3781867 w 4517588"/>
              <a:gd name="connsiteY11" fmla="*/ 1815882 h 1815882"/>
              <a:gd name="connsiteX12" fmla="*/ 3181673 w 4517588"/>
              <a:gd name="connsiteY12" fmla="*/ 1815882 h 1815882"/>
              <a:gd name="connsiteX13" fmla="*/ 2445951 w 4517588"/>
              <a:gd name="connsiteY13" fmla="*/ 1815882 h 1815882"/>
              <a:gd name="connsiteX14" fmla="*/ 1755406 w 4517588"/>
              <a:gd name="connsiteY14" fmla="*/ 1815882 h 1815882"/>
              <a:gd name="connsiteX15" fmla="*/ 1064860 w 4517588"/>
              <a:gd name="connsiteY15" fmla="*/ 1815882 h 1815882"/>
              <a:gd name="connsiteX16" fmla="*/ 555018 w 4517588"/>
              <a:gd name="connsiteY16" fmla="*/ 1815882 h 1815882"/>
              <a:gd name="connsiteX17" fmla="*/ 0 w 4517588"/>
              <a:gd name="connsiteY17" fmla="*/ 1815882 h 1815882"/>
              <a:gd name="connsiteX18" fmla="*/ 0 w 4517588"/>
              <a:gd name="connsiteY18" fmla="*/ 1192429 h 1815882"/>
              <a:gd name="connsiteX19" fmla="*/ 0 w 4517588"/>
              <a:gd name="connsiteY19" fmla="*/ 568976 h 1815882"/>
              <a:gd name="connsiteX20" fmla="*/ 0 w 4517588"/>
              <a:gd name="connsiteY20" fmla="*/ 0 h 1815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517588" h="1815882" fill="none" extrusionOk="0">
                <a:moveTo>
                  <a:pt x="0" y="0"/>
                </a:moveTo>
                <a:cubicBezTo>
                  <a:pt x="250886" y="-8842"/>
                  <a:pt x="279007" y="-5529"/>
                  <a:pt x="555018" y="0"/>
                </a:cubicBezTo>
                <a:cubicBezTo>
                  <a:pt x="831029" y="5529"/>
                  <a:pt x="869982" y="4391"/>
                  <a:pt x="1110036" y="0"/>
                </a:cubicBezTo>
                <a:cubicBezTo>
                  <a:pt x="1350090" y="-4391"/>
                  <a:pt x="1498376" y="-14483"/>
                  <a:pt x="1619878" y="0"/>
                </a:cubicBezTo>
                <a:cubicBezTo>
                  <a:pt x="1741380" y="14483"/>
                  <a:pt x="2082885" y="-13515"/>
                  <a:pt x="2220072" y="0"/>
                </a:cubicBezTo>
                <a:cubicBezTo>
                  <a:pt x="2357259" y="13515"/>
                  <a:pt x="2737646" y="-35005"/>
                  <a:pt x="2955793" y="0"/>
                </a:cubicBezTo>
                <a:cubicBezTo>
                  <a:pt x="3173940" y="35005"/>
                  <a:pt x="3370989" y="-3984"/>
                  <a:pt x="3646339" y="0"/>
                </a:cubicBezTo>
                <a:cubicBezTo>
                  <a:pt x="3921689" y="3984"/>
                  <a:pt x="4083699" y="6229"/>
                  <a:pt x="4517588" y="0"/>
                </a:cubicBezTo>
                <a:cubicBezTo>
                  <a:pt x="4500580" y="156974"/>
                  <a:pt x="4505188" y="317723"/>
                  <a:pt x="4517588" y="605294"/>
                </a:cubicBezTo>
                <a:cubicBezTo>
                  <a:pt x="4529988" y="892865"/>
                  <a:pt x="4530394" y="976220"/>
                  <a:pt x="4517588" y="1192429"/>
                </a:cubicBezTo>
                <a:cubicBezTo>
                  <a:pt x="4504782" y="1408638"/>
                  <a:pt x="4511070" y="1518532"/>
                  <a:pt x="4517588" y="1815882"/>
                </a:cubicBezTo>
                <a:cubicBezTo>
                  <a:pt x="4159550" y="1785482"/>
                  <a:pt x="4021555" y="1846622"/>
                  <a:pt x="3781867" y="1815882"/>
                </a:cubicBezTo>
                <a:cubicBezTo>
                  <a:pt x="3542179" y="1785142"/>
                  <a:pt x="3342071" y="1835546"/>
                  <a:pt x="3181673" y="1815882"/>
                </a:cubicBezTo>
                <a:cubicBezTo>
                  <a:pt x="3021275" y="1796218"/>
                  <a:pt x="2678904" y="1822272"/>
                  <a:pt x="2445951" y="1815882"/>
                </a:cubicBezTo>
                <a:cubicBezTo>
                  <a:pt x="2212998" y="1809492"/>
                  <a:pt x="1920438" y="1805696"/>
                  <a:pt x="1755406" y="1815882"/>
                </a:cubicBezTo>
                <a:cubicBezTo>
                  <a:pt x="1590374" y="1826068"/>
                  <a:pt x="1370733" y="1819944"/>
                  <a:pt x="1064860" y="1815882"/>
                </a:cubicBezTo>
                <a:cubicBezTo>
                  <a:pt x="758987" y="1811820"/>
                  <a:pt x="793474" y="1797121"/>
                  <a:pt x="555018" y="1815882"/>
                </a:cubicBezTo>
                <a:cubicBezTo>
                  <a:pt x="316562" y="1834643"/>
                  <a:pt x="116416" y="1843067"/>
                  <a:pt x="0" y="1815882"/>
                </a:cubicBezTo>
                <a:cubicBezTo>
                  <a:pt x="20762" y="1687856"/>
                  <a:pt x="-29779" y="1381095"/>
                  <a:pt x="0" y="1192429"/>
                </a:cubicBezTo>
                <a:cubicBezTo>
                  <a:pt x="29779" y="1003763"/>
                  <a:pt x="-3112" y="768231"/>
                  <a:pt x="0" y="568976"/>
                </a:cubicBezTo>
                <a:cubicBezTo>
                  <a:pt x="3112" y="369721"/>
                  <a:pt x="-2221" y="199222"/>
                  <a:pt x="0" y="0"/>
                </a:cubicBezTo>
                <a:close/>
              </a:path>
              <a:path w="4517588" h="1815882" stroke="0" extrusionOk="0">
                <a:moveTo>
                  <a:pt x="0" y="0"/>
                </a:moveTo>
                <a:cubicBezTo>
                  <a:pt x="132972" y="16217"/>
                  <a:pt x="381367" y="20612"/>
                  <a:pt x="600194" y="0"/>
                </a:cubicBezTo>
                <a:cubicBezTo>
                  <a:pt x="819021" y="-20612"/>
                  <a:pt x="943736" y="-10359"/>
                  <a:pt x="1200388" y="0"/>
                </a:cubicBezTo>
                <a:cubicBezTo>
                  <a:pt x="1457040" y="10359"/>
                  <a:pt x="1593009" y="-2916"/>
                  <a:pt x="1755406" y="0"/>
                </a:cubicBezTo>
                <a:cubicBezTo>
                  <a:pt x="1917803" y="2916"/>
                  <a:pt x="2155458" y="-20986"/>
                  <a:pt x="2265248" y="0"/>
                </a:cubicBezTo>
                <a:cubicBezTo>
                  <a:pt x="2375038" y="20986"/>
                  <a:pt x="2755442" y="26633"/>
                  <a:pt x="2910617" y="0"/>
                </a:cubicBezTo>
                <a:cubicBezTo>
                  <a:pt x="3065792" y="-26633"/>
                  <a:pt x="3237529" y="18062"/>
                  <a:pt x="3420459" y="0"/>
                </a:cubicBezTo>
                <a:cubicBezTo>
                  <a:pt x="3603389" y="-18062"/>
                  <a:pt x="4168437" y="45607"/>
                  <a:pt x="4517588" y="0"/>
                </a:cubicBezTo>
                <a:cubicBezTo>
                  <a:pt x="4494911" y="271468"/>
                  <a:pt x="4517433" y="339638"/>
                  <a:pt x="4517588" y="587135"/>
                </a:cubicBezTo>
                <a:cubicBezTo>
                  <a:pt x="4517743" y="834633"/>
                  <a:pt x="4489997" y="935960"/>
                  <a:pt x="4517588" y="1210588"/>
                </a:cubicBezTo>
                <a:cubicBezTo>
                  <a:pt x="4545179" y="1485216"/>
                  <a:pt x="4533340" y="1693842"/>
                  <a:pt x="4517588" y="1815882"/>
                </a:cubicBezTo>
                <a:cubicBezTo>
                  <a:pt x="4358705" y="1819111"/>
                  <a:pt x="3959609" y="1829488"/>
                  <a:pt x="3781867" y="1815882"/>
                </a:cubicBezTo>
                <a:cubicBezTo>
                  <a:pt x="3604125" y="1802276"/>
                  <a:pt x="3441520" y="1825616"/>
                  <a:pt x="3226849" y="1815882"/>
                </a:cubicBezTo>
                <a:cubicBezTo>
                  <a:pt x="3012178" y="1806148"/>
                  <a:pt x="2734387" y="1798459"/>
                  <a:pt x="2491127" y="1815882"/>
                </a:cubicBezTo>
                <a:cubicBezTo>
                  <a:pt x="2247867" y="1833305"/>
                  <a:pt x="1907524" y="1811685"/>
                  <a:pt x="1755406" y="1815882"/>
                </a:cubicBezTo>
                <a:cubicBezTo>
                  <a:pt x="1603288" y="1820079"/>
                  <a:pt x="1279372" y="1805804"/>
                  <a:pt x="1064860" y="1815882"/>
                </a:cubicBezTo>
                <a:cubicBezTo>
                  <a:pt x="850348" y="1825960"/>
                  <a:pt x="308998" y="1857109"/>
                  <a:pt x="0" y="1815882"/>
                </a:cubicBezTo>
                <a:cubicBezTo>
                  <a:pt x="1410" y="1669474"/>
                  <a:pt x="4512" y="1498762"/>
                  <a:pt x="0" y="1265064"/>
                </a:cubicBezTo>
                <a:cubicBezTo>
                  <a:pt x="-4512" y="1031366"/>
                  <a:pt x="18108" y="955547"/>
                  <a:pt x="0" y="677929"/>
                </a:cubicBezTo>
                <a:cubicBezTo>
                  <a:pt x="-18108" y="400311"/>
                  <a:pt x="15282" y="294561"/>
                  <a:pt x="0" y="0"/>
                </a:cubicBezTo>
                <a:close/>
              </a:path>
            </a:pathLst>
          </a:custGeom>
          <a:solidFill>
            <a:schemeClr val="bg1"/>
          </a:solidFill>
          <a:ln>
            <a:solidFill>
              <a:schemeClr val="tx1"/>
            </a:solidFill>
            <a:extLst>
              <a:ext uri="{C807C97D-BFC1-408E-A445-0C87EB9F89A2}">
                <ask:lineSketchStyleProps xmlns:ask="http://schemas.microsoft.com/office/drawing/2018/sketchyshapes" xmlns="" sd="498538905">
                  <a:prstGeom prst="rect">
                    <a:avLst/>
                  </a:prstGeom>
                  <ask:type>
                    <ask:lineSketchFreehand/>
                  </ask:type>
                </ask:lineSketchStyleProps>
              </a:ext>
            </a:extLst>
          </a:ln>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Aptos" panose="020B0004020202020204" pitchFamily="34" charset="0"/>
                <a:ea typeface="+mn-ea"/>
                <a:cs typeface="+mn-cs"/>
              </a:rPr>
              <a:t>Nancy Frey, PhD</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Aptos" panose="020B0004020202020204" pitchFamily="34" charset="0"/>
                <a:ea typeface="+mn-ea"/>
                <a:cs typeface="+mn-cs"/>
              </a:rPr>
              <a:t>February 28, 2025</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Aptos" panose="020B0004020202020204" pitchFamily="34" charset="0"/>
                <a:ea typeface="+mn-ea"/>
                <a:cs typeface="+mn-cs"/>
              </a:rPr>
              <a:t>PPT available soon at </a:t>
            </a:r>
            <a:r>
              <a:rPr kumimoji="0" lang="en-US" sz="2800" b="0" i="0" u="none" strike="noStrike" kern="1200" cap="none" spc="0" normalizeH="0" baseline="0" noProof="0" dirty="0" err="1">
                <a:ln>
                  <a:noFill/>
                </a:ln>
                <a:solidFill>
                  <a:prstClr val="black"/>
                </a:solidFill>
                <a:effectLst/>
                <a:uLnTx/>
                <a:uFillTx/>
                <a:latin typeface="Aptos" panose="020B0004020202020204" pitchFamily="34" charset="0"/>
                <a:ea typeface="+mn-ea"/>
                <a:cs typeface="+mn-cs"/>
              </a:rPr>
              <a:t>www.fisherandfrey.com</a:t>
            </a: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370135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True Or False Random Knowledge Trivia Quiz">
            <a:extLst>
              <a:ext uri="{FF2B5EF4-FFF2-40B4-BE49-F238E27FC236}">
                <a16:creationId xmlns:a16="http://schemas.microsoft.com/office/drawing/2014/main" id="{A735ABCD-C445-CDF8-4A63-7373D954B2C5}"/>
              </a:ext>
            </a:extLst>
          </p:cNvPr>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2006601" y="1292288"/>
            <a:ext cx="8178799" cy="427342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19FC3037-64DE-E67E-171F-DF35D5CC3EBD}"/>
              </a:ext>
            </a:extLst>
          </p:cNvPr>
          <p:cNvSpPr txBox="1"/>
          <p:nvPr/>
        </p:nvSpPr>
        <p:spPr>
          <a:xfrm>
            <a:off x="2064767" y="367155"/>
            <a:ext cx="8062464" cy="584775"/>
          </a:xfrm>
          <a:prstGeom prst="rect">
            <a:avLst/>
          </a:prstGeom>
          <a:noFill/>
        </p:spPr>
        <p:txBody>
          <a:bodyPr wrap="none" rtlCol="0">
            <a:spAutoFit/>
          </a:bodyPr>
          <a:lstStyle/>
          <a:p>
            <a:pPr>
              <a:defRPr/>
            </a:pPr>
            <a:r>
              <a:rPr lang="en-US" sz="3200" dirty="0">
                <a:solidFill>
                  <a:prstClr val="black"/>
                </a:solidFill>
                <a:latin typeface="Calibri" panose="020F0502020204030204"/>
              </a:rPr>
              <a:t>Boys have bigger brains, on average, than girls. </a:t>
            </a:r>
          </a:p>
        </p:txBody>
      </p:sp>
      <p:sp>
        <p:nvSpPr>
          <p:cNvPr id="3" name="TextBox 2">
            <a:extLst>
              <a:ext uri="{FF2B5EF4-FFF2-40B4-BE49-F238E27FC236}">
                <a16:creationId xmlns:a16="http://schemas.microsoft.com/office/drawing/2014/main" id="{18685E53-2769-1AEF-106E-1312DC4E04CB}"/>
              </a:ext>
            </a:extLst>
          </p:cNvPr>
          <p:cNvSpPr txBox="1"/>
          <p:nvPr/>
        </p:nvSpPr>
        <p:spPr>
          <a:xfrm>
            <a:off x="2006599" y="5661653"/>
            <a:ext cx="8178800" cy="1077218"/>
          </a:xfrm>
          <a:prstGeom prst="rect">
            <a:avLst/>
          </a:prstGeom>
          <a:noFill/>
        </p:spPr>
        <p:txBody>
          <a:bodyPr wrap="square" rtlCol="0">
            <a:spAutoFit/>
          </a:bodyPr>
          <a:lstStyle/>
          <a:p>
            <a:pPr>
              <a:defRPr/>
            </a:pPr>
            <a:r>
              <a:rPr lang="en-US" sz="3200" b="1" dirty="0">
                <a:solidFill>
                  <a:prstClr val="black"/>
                </a:solidFill>
                <a:latin typeface="Calibri" panose="020F0502020204030204"/>
              </a:rPr>
              <a:t>True. </a:t>
            </a:r>
            <a:r>
              <a:rPr lang="en-US" sz="3200" dirty="0">
                <a:solidFill>
                  <a:prstClr val="black"/>
                </a:solidFill>
                <a:latin typeface="Calibri" panose="020F0502020204030204"/>
              </a:rPr>
              <a:t>But relative brain size is not correlated to intelligence. </a:t>
            </a:r>
          </a:p>
        </p:txBody>
      </p:sp>
    </p:spTree>
    <p:extLst>
      <p:ext uri="{BB962C8B-B14F-4D97-AF65-F5344CB8AC3E}">
        <p14:creationId xmlns:p14="http://schemas.microsoft.com/office/powerpoint/2010/main" val="4249014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True Or False Random Knowledge Trivia Quiz">
            <a:extLst>
              <a:ext uri="{FF2B5EF4-FFF2-40B4-BE49-F238E27FC236}">
                <a16:creationId xmlns:a16="http://schemas.microsoft.com/office/drawing/2014/main" id="{A735ABCD-C445-CDF8-4A63-7373D954B2C5}"/>
              </a:ext>
            </a:extLst>
          </p:cNvPr>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2006601" y="1292288"/>
            <a:ext cx="8178799" cy="427342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19FC3037-64DE-E67E-171F-DF35D5CC3EBD}"/>
              </a:ext>
            </a:extLst>
          </p:cNvPr>
          <p:cNvSpPr txBox="1"/>
          <p:nvPr/>
        </p:nvSpPr>
        <p:spPr>
          <a:xfrm>
            <a:off x="2064768" y="367155"/>
            <a:ext cx="8178799" cy="954107"/>
          </a:xfrm>
          <a:prstGeom prst="rect">
            <a:avLst/>
          </a:prstGeom>
          <a:noFill/>
        </p:spPr>
        <p:txBody>
          <a:bodyPr wrap="square" rtlCol="0">
            <a:spAutoFit/>
          </a:bodyPr>
          <a:lstStyle/>
          <a:p>
            <a:pPr algn="ctr">
              <a:defRPr/>
            </a:pPr>
            <a:r>
              <a:rPr lang="en-US" sz="2800" dirty="0">
                <a:solidFill>
                  <a:prstClr val="black"/>
                </a:solidFill>
                <a:latin typeface="Calibri" panose="020F0502020204030204"/>
              </a:rPr>
              <a:t>5. Children are less attentive after consuming sugary snacks or drinks. </a:t>
            </a:r>
          </a:p>
        </p:txBody>
      </p:sp>
    </p:spTree>
    <p:extLst>
      <p:ext uri="{BB962C8B-B14F-4D97-AF65-F5344CB8AC3E}">
        <p14:creationId xmlns:p14="http://schemas.microsoft.com/office/powerpoint/2010/main" val="3208944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True Or False Random Knowledge Trivia Quiz">
            <a:extLst>
              <a:ext uri="{FF2B5EF4-FFF2-40B4-BE49-F238E27FC236}">
                <a16:creationId xmlns:a16="http://schemas.microsoft.com/office/drawing/2014/main" id="{A735ABCD-C445-CDF8-4A63-7373D954B2C5}"/>
              </a:ext>
            </a:extLst>
          </p:cNvPr>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2006601" y="1292288"/>
            <a:ext cx="8178799" cy="427342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19FC3037-64DE-E67E-171F-DF35D5CC3EBD}"/>
              </a:ext>
            </a:extLst>
          </p:cNvPr>
          <p:cNvSpPr txBox="1"/>
          <p:nvPr/>
        </p:nvSpPr>
        <p:spPr>
          <a:xfrm>
            <a:off x="2064768" y="367155"/>
            <a:ext cx="8178799" cy="954107"/>
          </a:xfrm>
          <a:prstGeom prst="rect">
            <a:avLst/>
          </a:prstGeom>
          <a:noFill/>
        </p:spPr>
        <p:txBody>
          <a:bodyPr wrap="square" rtlCol="0">
            <a:spAutoFit/>
          </a:bodyPr>
          <a:lstStyle/>
          <a:p>
            <a:pPr algn="ctr">
              <a:defRPr/>
            </a:pPr>
            <a:r>
              <a:rPr lang="en-US" sz="2800" dirty="0">
                <a:solidFill>
                  <a:prstClr val="black"/>
                </a:solidFill>
                <a:latin typeface="Calibri" panose="020F0502020204030204"/>
              </a:rPr>
              <a:t>Children are less attentive after consuming sugary snacks or drinks. </a:t>
            </a:r>
          </a:p>
        </p:txBody>
      </p:sp>
      <p:sp>
        <p:nvSpPr>
          <p:cNvPr id="3" name="TextBox 2">
            <a:extLst>
              <a:ext uri="{FF2B5EF4-FFF2-40B4-BE49-F238E27FC236}">
                <a16:creationId xmlns:a16="http://schemas.microsoft.com/office/drawing/2014/main" id="{18685E53-2769-1AEF-106E-1312DC4E04CB}"/>
              </a:ext>
            </a:extLst>
          </p:cNvPr>
          <p:cNvSpPr txBox="1"/>
          <p:nvPr/>
        </p:nvSpPr>
        <p:spPr>
          <a:xfrm>
            <a:off x="2006599" y="5661654"/>
            <a:ext cx="8178800" cy="584775"/>
          </a:xfrm>
          <a:prstGeom prst="rect">
            <a:avLst/>
          </a:prstGeom>
          <a:noFill/>
        </p:spPr>
        <p:txBody>
          <a:bodyPr wrap="square" rtlCol="0">
            <a:spAutoFit/>
          </a:bodyPr>
          <a:lstStyle/>
          <a:p>
            <a:pPr>
              <a:defRPr/>
            </a:pPr>
            <a:r>
              <a:rPr lang="en-US" sz="3200" b="1" dirty="0">
                <a:solidFill>
                  <a:prstClr val="black"/>
                </a:solidFill>
                <a:latin typeface="Calibri" panose="020F0502020204030204"/>
              </a:rPr>
              <a:t>False. </a:t>
            </a:r>
            <a:r>
              <a:rPr lang="en-US" sz="3200" dirty="0">
                <a:solidFill>
                  <a:prstClr val="black"/>
                </a:solidFill>
                <a:latin typeface="Calibri" panose="020F0502020204030204"/>
              </a:rPr>
              <a:t>Sugar does not </a:t>
            </a:r>
            <a:r>
              <a:rPr lang="en-US" sz="3200">
                <a:solidFill>
                  <a:prstClr val="black"/>
                </a:solidFill>
                <a:latin typeface="Calibri" panose="020F0502020204030204"/>
              </a:rPr>
              <a:t>impact attention. </a:t>
            </a:r>
            <a:endParaRPr lang="en-US" sz="3200" dirty="0">
              <a:solidFill>
                <a:prstClr val="black"/>
              </a:solidFill>
              <a:latin typeface="Calibri" panose="020F0502020204030204"/>
            </a:endParaRPr>
          </a:p>
        </p:txBody>
      </p:sp>
    </p:spTree>
    <p:extLst>
      <p:ext uri="{BB962C8B-B14F-4D97-AF65-F5344CB8AC3E}">
        <p14:creationId xmlns:p14="http://schemas.microsoft.com/office/powerpoint/2010/main" val="3576010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True Or False Random Knowledge Trivia Quiz">
            <a:extLst>
              <a:ext uri="{FF2B5EF4-FFF2-40B4-BE49-F238E27FC236}">
                <a16:creationId xmlns:a16="http://schemas.microsoft.com/office/drawing/2014/main" id="{A735ABCD-C445-CDF8-4A63-7373D954B2C5}"/>
              </a:ext>
            </a:extLst>
          </p:cNvPr>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2006601" y="1292288"/>
            <a:ext cx="8178799" cy="427342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19FC3037-64DE-E67E-171F-DF35D5CC3EBD}"/>
              </a:ext>
            </a:extLst>
          </p:cNvPr>
          <p:cNvSpPr txBox="1"/>
          <p:nvPr/>
        </p:nvSpPr>
        <p:spPr>
          <a:xfrm>
            <a:off x="1922527" y="215070"/>
            <a:ext cx="8567672" cy="1077218"/>
          </a:xfrm>
          <a:prstGeom prst="rect">
            <a:avLst/>
          </a:prstGeom>
          <a:noFill/>
        </p:spPr>
        <p:txBody>
          <a:bodyPr wrap="square" rtlCol="0">
            <a:spAutoFit/>
          </a:bodyPr>
          <a:lstStyle/>
          <a:p>
            <a:pPr algn="ctr">
              <a:defRPr/>
            </a:pPr>
            <a:r>
              <a:rPr lang="en-US" sz="3200" dirty="0">
                <a:solidFill>
                  <a:prstClr val="black"/>
                </a:solidFill>
                <a:latin typeface="Calibri" panose="020F0502020204030204"/>
              </a:rPr>
              <a:t>6. Academic achievement can be negatively impacted by skipping breakfast. </a:t>
            </a:r>
          </a:p>
        </p:txBody>
      </p:sp>
    </p:spTree>
    <p:extLst>
      <p:ext uri="{BB962C8B-B14F-4D97-AF65-F5344CB8AC3E}">
        <p14:creationId xmlns:p14="http://schemas.microsoft.com/office/powerpoint/2010/main" val="43581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True Or False Random Knowledge Trivia Quiz">
            <a:extLst>
              <a:ext uri="{FF2B5EF4-FFF2-40B4-BE49-F238E27FC236}">
                <a16:creationId xmlns:a16="http://schemas.microsoft.com/office/drawing/2014/main" id="{A735ABCD-C445-CDF8-4A63-7373D954B2C5}"/>
              </a:ext>
            </a:extLst>
          </p:cNvPr>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2006601" y="1292288"/>
            <a:ext cx="8178799" cy="427342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19FC3037-64DE-E67E-171F-DF35D5CC3EBD}"/>
              </a:ext>
            </a:extLst>
          </p:cNvPr>
          <p:cNvSpPr txBox="1"/>
          <p:nvPr/>
        </p:nvSpPr>
        <p:spPr>
          <a:xfrm>
            <a:off x="1922527" y="215070"/>
            <a:ext cx="8567672" cy="1077218"/>
          </a:xfrm>
          <a:prstGeom prst="rect">
            <a:avLst/>
          </a:prstGeom>
          <a:noFill/>
        </p:spPr>
        <p:txBody>
          <a:bodyPr wrap="square" rtlCol="0">
            <a:spAutoFit/>
          </a:bodyPr>
          <a:lstStyle/>
          <a:p>
            <a:pPr algn="ctr">
              <a:defRPr/>
            </a:pPr>
            <a:r>
              <a:rPr lang="en-US" sz="3200" dirty="0">
                <a:solidFill>
                  <a:prstClr val="black"/>
                </a:solidFill>
                <a:latin typeface="Calibri" panose="020F0502020204030204"/>
              </a:rPr>
              <a:t>Academic achievement can be negatively impacted by skipping breakfast. </a:t>
            </a:r>
          </a:p>
        </p:txBody>
      </p:sp>
      <p:sp>
        <p:nvSpPr>
          <p:cNvPr id="3" name="TextBox 2">
            <a:extLst>
              <a:ext uri="{FF2B5EF4-FFF2-40B4-BE49-F238E27FC236}">
                <a16:creationId xmlns:a16="http://schemas.microsoft.com/office/drawing/2014/main" id="{18685E53-2769-1AEF-106E-1312DC4E04CB}"/>
              </a:ext>
            </a:extLst>
          </p:cNvPr>
          <p:cNvSpPr txBox="1"/>
          <p:nvPr/>
        </p:nvSpPr>
        <p:spPr>
          <a:xfrm>
            <a:off x="2006599" y="5661654"/>
            <a:ext cx="8178800" cy="584775"/>
          </a:xfrm>
          <a:prstGeom prst="rect">
            <a:avLst/>
          </a:prstGeom>
          <a:noFill/>
        </p:spPr>
        <p:txBody>
          <a:bodyPr wrap="square" rtlCol="0">
            <a:spAutoFit/>
          </a:bodyPr>
          <a:lstStyle/>
          <a:p>
            <a:pPr>
              <a:defRPr/>
            </a:pPr>
            <a:r>
              <a:rPr lang="en-US" sz="3200" b="1" dirty="0">
                <a:solidFill>
                  <a:prstClr val="black"/>
                </a:solidFill>
                <a:latin typeface="Calibri" panose="020F0502020204030204"/>
              </a:rPr>
              <a:t>True. </a:t>
            </a:r>
            <a:r>
              <a:rPr lang="en-US" sz="3200" dirty="0">
                <a:solidFill>
                  <a:prstClr val="black"/>
                </a:solidFill>
                <a:latin typeface="Calibri" panose="020F0502020204030204"/>
              </a:rPr>
              <a:t>The brain needs nutrition. </a:t>
            </a:r>
          </a:p>
        </p:txBody>
      </p:sp>
    </p:spTree>
    <p:extLst>
      <p:ext uri="{BB962C8B-B14F-4D97-AF65-F5344CB8AC3E}">
        <p14:creationId xmlns:p14="http://schemas.microsoft.com/office/powerpoint/2010/main" val="3115596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True Or False Random Knowledge Trivia Quiz">
            <a:extLst>
              <a:ext uri="{FF2B5EF4-FFF2-40B4-BE49-F238E27FC236}">
                <a16:creationId xmlns:a16="http://schemas.microsoft.com/office/drawing/2014/main" id="{A735ABCD-C445-CDF8-4A63-7373D954B2C5}"/>
              </a:ext>
            </a:extLst>
          </p:cNvPr>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2006601" y="1292288"/>
            <a:ext cx="8178799" cy="427342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19FC3037-64DE-E67E-171F-DF35D5CC3EBD}"/>
              </a:ext>
            </a:extLst>
          </p:cNvPr>
          <p:cNvSpPr txBox="1"/>
          <p:nvPr/>
        </p:nvSpPr>
        <p:spPr>
          <a:xfrm>
            <a:off x="1812163" y="365349"/>
            <a:ext cx="8567672" cy="830997"/>
          </a:xfrm>
          <a:prstGeom prst="rect">
            <a:avLst/>
          </a:prstGeom>
          <a:noFill/>
        </p:spPr>
        <p:txBody>
          <a:bodyPr wrap="square" rtlCol="0">
            <a:spAutoFit/>
          </a:bodyPr>
          <a:lstStyle/>
          <a:p>
            <a:pPr algn="ctr">
              <a:defRPr/>
            </a:pPr>
            <a:r>
              <a:rPr lang="en-US" sz="2400" dirty="0">
                <a:solidFill>
                  <a:prstClr val="black"/>
                </a:solidFill>
                <a:latin typeface="Calibri" panose="020F0502020204030204"/>
              </a:rPr>
              <a:t>7. Individuals learn better when they receive information in their preferred learning style (i.e., visual, auditory, kinesthetic).</a:t>
            </a:r>
          </a:p>
        </p:txBody>
      </p:sp>
    </p:spTree>
    <p:extLst>
      <p:ext uri="{BB962C8B-B14F-4D97-AF65-F5344CB8AC3E}">
        <p14:creationId xmlns:p14="http://schemas.microsoft.com/office/powerpoint/2010/main" val="3791304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True Or False Random Knowledge Trivia Quiz">
            <a:extLst>
              <a:ext uri="{FF2B5EF4-FFF2-40B4-BE49-F238E27FC236}">
                <a16:creationId xmlns:a16="http://schemas.microsoft.com/office/drawing/2014/main" id="{A735ABCD-C445-CDF8-4A63-7373D954B2C5}"/>
              </a:ext>
            </a:extLst>
          </p:cNvPr>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2006601" y="1292288"/>
            <a:ext cx="8178799" cy="427342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19FC3037-64DE-E67E-171F-DF35D5CC3EBD}"/>
              </a:ext>
            </a:extLst>
          </p:cNvPr>
          <p:cNvSpPr txBox="1"/>
          <p:nvPr/>
        </p:nvSpPr>
        <p:spPr>
          <a:xfrm>
            <a:off x="1812163" y="365349"/>
            <a:ext cx="8567672" cy="830997"/>
          </a:xfrm>
          <a:prstGeom prst="rect">
            <a:avLst/>
          </a:prstGeom>
          <a:noFill/>
        </p:spPr>
        <p:txBody>
          <a:bodyPr wrap="square" rtlCol="0">
            <a:spAutoFit/>
          </a:bodyPr>
          <a:lstStyle/>
          <a:p>
            <a:pPr algn="ctr">
              <a:defRPr/>
            </a:pPr>
            <a:r>
              <a:rPr lang="en-US" sz="2400" dirty="0">
                <a:solidFill>
                  <a:prstClr val="black"/>
                </a:solidFill>
                <a:latin typeface="Calibri" panose="020F0502020204030204"/>
              </a:rPr>
              <a:t>Individuals learn better when they receive information in their preferred learning style (i.e., visual, auditory, kinesthetic).</a:t>
            </a:r>
          </a:p>
        </p:txBody>
      </p:sp>
      <p:sp>
        <p:nvSpPr>
          <p:cNvPr id="3" name="TextBox 2">
            <a:extLst>
              <a:ext uri="{FF2B5EF4-FFF2-40B4-BE49-F238E27FC236}">
                <a16:creationId xmlns:a16="http://schemas.microsoft.com/office/drawing/2014/main" id="{18685E53-2769-1AEF-106E-1312DC4E04CB}"/>
              </a:ext>
            </a:extLst>
          </p:cNvPr>
          <p:cNvSpPr txBox="1"/>
          <p:nvPr/>
        </p:nvSpPr>
        <p:spPr>
          <a:xfrm>
            <a:off x="2006599" y="5661653"/>
            <a:ext cx="8178800" cy="1077218"/>
          </a:xfrm>
          <a:prstGeom prst="rect">
            <a:avLst/>
          </a:prstGeom>
          <a:noFill/>
        </p:spPr>
        <p:txBody>
          <a:bodyPr wrap="square" rtlCol="0">
            <a:spAutoFit/>
          </a:bodyPr>
          <a:lstStyle/>
          <a:p>
            <a:pPr>
              <a:defRPr/>
            </a:pPr>
            <a:r>
              <a:rPr lang="en-US" sz="3200" b="1" dirty="0">
                <a:solidFill>
                  <a:prstClr val="black"/>
                </a:solidFill>
                <a:latin typeface="Calibri" panose="020F0502020204030204"/>
              </a:rPr>
              <a:t>False. </a:t>
            </a:r>
            <a:r>
              <a:rPr lang="en-US" sz="3200" dirty="0">
                <a:solidFill>
                  <a:prstClr val="black"/>
                </a:solidFill>
                <a:latin typeface="Calibri" panose="020F0502020204030204"/>
              </a:rPr>
              <a:t>This neuromyth has been thoroughly disproven but refuses to die. </a:t>
            </a:r>
          </a:p>
        </p:txBody>
      </p:sp>
    </p:spTree>
    <p:extLst>
      <p:ext uri="{BB962C8B-B14F-4D97-AF65-F5344CB8AC3E}">
        <p14:creationId xmlns:p14="http://schemas.microsoft.com/office/powerpoint/2010/main" val="4188728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True Or False Random Knowledge Trivia Quiz">
            <a:extLst>
              <a:ext uri="{FF2B5EF4-FFF2-40B4-BE49-F238E27FC236}">
                <a16:creationId xmlns:a16="http://schemas.microsoft.com/office/drawing/2014/main" id="{A735ABCD-C445-CDF8-4A63-7373D954B2C5}"/>
              </a:ext>
            </a:extLst>
          </p:cNvPr>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2006601" y="1292288"/>
            <a:ext cx="8178799" cy="427342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19FC3037-64DE-E67E-171F-DF35D5CC3EBD}"/>
              </a:ext>
            </a:extLst>
          </p:cNvPr>
          <p:cNvSpPr txBox="1"/>
          <p:nvPr/>
        </p:nvSpPr>
        <p:spPr>
          <a:xfrm>
            <a:off x="1812163" y="365349"/>
            <a:ext cx="8567672" cy="584775"/>
          </a:xfrm>
          <a:prstGeom prst="rect">
            <a:avLst/>
          </a:prstGeom>
          <a:noFill/>
        </p:spPr>
        <p:txBody>
          <a:bodyPr wrap="square" rtlCol="0">
            <a:spAutoFit/>
          </a:bodyPr>
          <a:lstStyle/>
          <a:p>
            <a:pPr algn="ctr">
              <a:defRPr/>
            </a:pPr>
            <a:r>
              <a:rPr lang="en-US" sz="3200" dirty="0">
                <a:solidFill>
                  <a:prstClr val="black"/>
                </a:solidFill>
                <a:latin typeface="Calibri" panose="020F0502020204030204"/>
              </a:rPr>
              <a:t>8. Vigorous exercise can improve mental function.  </a:t>
            </a:r>
          </a:p>
        </p:txBody>
      </p:sp>
    </p:spTree>
    <p:extLst>
      <p:ext uri="{BB962C8B-B14F-4D97-AF65-F5344CB8AC3E}">
        <p14:creationId xmlns:p14="http://schemas.microsoft.com/office/powerpoint/2010/main" val="4005616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True Or False Random Knowledge Trivia Quiz">
            <a:extLst>
              <a:ext uri="{FF2B5EF4-FFF2-40B4-BE49-F238E27FC236}">
                <a16:creationId xmlns:a16="http://schemas.microsoft.com/office/drawing/2014/main" id="{A735ABCD-C445-CDF8-4A63-7373D954B2C5}"/>
              </a:ext>
            </a:extLst>
          </p:cNvPr>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2006601" y="1292288"/>
            <a:ext cx="8178799" cy="427342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19FC3037-64DE-E67E-171F-DF35D5CC3EBD}"/>
              </a:ext>
            </a:extLst>
          </p:cNvPr>
          <p:cNvSpPr txBox="1"/>
          <p:nvPr/>
        </p:nvSpPr>
        <p:spPr>
          <a:xfrm>
            <a:off x="1812163" y="365349"/>
            <a:ext cx="8567672" cy="584775"/>
          </a:xfrm>
          <a:prstGeom prst="rect">
            <a:avLst/>
          </a:prstGeom>
          <a:noFill/>
        </p:spPr>
        <p:txBody>
          <a:bodyPr wrap="square" rtlCol="0">
            <a:spAutoFit/>
          </a:bodyPr>
          <a:lstStyle/>
          <a:p>
            <a:pPr algn="ctr">
              <a:defRPr/>
            </a:pPr>
            <a:r>
              <a:rPr lang="en-US" sz="3200" dirty="0">
                <a:solidFill>
                  <a:prstClr val="black"/>
                </a:solidFill>
                <a:latin typeface="Calibri" panose="020F0502020204030204"/>
              </a:rPr>
              <a:t>Vigorous exercise can improve mental function.  </a:t>
            </a:r>
          </a:p>
        </p:txBody>
      </p:sp>
      <p:sp>
        <p:nvSpPr>
          <p:cNvPr id="3" name="TextBox 2">
            <a:extLst>
              <a:ext uri="{FF2B5EF4-FFF2-40B4-BE49-F238E27FC236}">
                <a16:creationId xmlns:a16="http://schemas.microsoft.com/office/drawing/2014/main" id="{18685E53-2769-1AEF-106E-1312DC4E04CB}"/>
              </a:ext>
            </a:extLst>
          </p:cNvPr>
          <p:cNvSpPr txBox="1"/>
          <p:nvPr/>
        </p:nvSpPr>
        <p:spPr>
          <a:xfrm>
            <a:off x="2006599" y="5661654"/>
            <a:ext cx="8178800" cy="584775"/>
          </a:xfrm>
          <a:prstGeom prst="rect">
            <a:avLst/>
          </a:prstGeom>
          <a:noFill/>
        </p:spPr>
        <p:txBody>
          <a:bodyPr wrap="square" rtlCol="0">
            <a:spAutoFit/>
          </a:bodyPr>
          <a:lstStyle/>
          <a:p>
            <a:pPr>
              <a:defRPr/>
            </a:pPr>
            <a:r>
              <a:rPr lang="en-US" sz="3200" b="1" dirty="0">
                <a:solidFill>
                  <a:prstClr val="black"/>
                </a:solidFill>
                <a:latin typeface="Calibri" panose="020F0502020204030204"/>
              </a:rPr>
              <a:t>True. </a:t>
            </a:r>
            <a:r>
              <a:rPr lang="en-US" sz="3200" dirty="0">
                <a:solidFill>
                  <a:prstClr val="black"/>
                </a:solidFill>
                <a:latin typeface="Calibri" panose="020F0502020204030204"/>
              </a:rPr>
              <a:t>Increased oxygen intake is the key. </a:t>
            </a:r>
          </a:p>
        </p:txBody>
      </p:sp>
    </p:spTree>
    <p:extLst>
      <p:ext uri="{BB962C8B-B14F-4D97-AF65-F5344CB8AC3E}">
        <p14:creationId xmlns:p14="http://schemas.microsoft.com/office/powerpoint/2010/main" val="2019919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True Or False Random Knowledge Trivia Quiz">
            <a:extLst>
              <a:ext uri="{FF2B5EF4-FFF2-40B4-BE49-F238E27FC236}">
                <a16:creationId xmlns:a16="http://schemas.microsoft.com/office/drawing/2014/main" id="{A735ABCD-C445-CDF8-4A63-7373D954B2C5}"/>
              </a:ext>
            </a:extLst>
          </p:cNvPr>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2006601" y="1292288"/>
            <a:ext cx="8178799" cy="427342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19FC3037-64DE-E67E-171F-DF35D5CC3EBD}"/>
              </a:ext>
            </a:extLst>
          </p:cNvPr>
          <p:cNvSpPr txBox="1"/>
          <p:nvPr/>
        </p:nvSpPr>
        <p:spPr>
          <a:xfrm>
            <a:off x="1524001" y="172721"/>
            <a:ext cx="8877553" cy="954107"/>
          </a:xfrm>
          <a:prstGeom prst="rect">
            <a:avLst/>
          </a:prstGeom>
          <a:noFill/>
        </p:spPr>
        <p:txBody>
          <a:bodyPr wrap="square" rtlCol="0">
            <a:spAutoFit/>
          </a:bodyPr>
          <a:lstStyle/>
          <a:p>
            <a:pPr algn="ctr">
              <a:defRPr/>
            </a:pPr>
            <a:r>
              <a:rPr lang="en-US" sz="2800" dirty="0">
                <a:solidFill>
                  <a:prstClr val="black"/>
                </a:solidFill>
                <a:latin typeface="Calibri" panose="020F0502020204030204"/>
              </a:rPr>
              <a:t>9. Short bouts of motor coordination exercises can improve integration of the left and right hemispheres of the brain. </a:t>
            </a:r>
          </a:p>
        </p:txBody>
      </p:sp>
    </p:spTree>
    <p:extLst>
      <p:ext uri="{BB962C8B-B14F-4D97-AF65-F5344CB8AC3E}">
        <p14:creationId xmlns:p14="http://schemas.microsoft.com/office/powerpoint/2010/main" val="3266451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True Or False Random Knowledge Trivia Quiz">
            <a:extLst>
              <a:ext uri="{FF2B5EF4-FFF2-40B4-BE49-F238E27FC236}">
                <a16:creationId xmlns:a16="http://schemas.microsoft.com/office/drawing/2014/main" id="{A735ABCD-C445-CDF8-4A63-7373D954B2C5}"/>
              </a:ext>
            </a:extLst>
          </p:cNvPr>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2006601" y="1292288"/>
            <a:ext cx="8178799" cy="4273422"/>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0C277F1D-7AC1-7654-BCC1-35576AAD8A5C}"/>
              </a:ext>
            </a:extLst>
          </p:cNvPr>
          <p:cNvSpPr txBox="1"/>
          <p:nvPr/>
        </p:nvSpPr>
        <p:spPr>
          <a:xfrm>
            <a:off x="1861795" y="528617"/>
            <a:ext cx="8468409" cy="523220"/>
          </a:xfrm>
          <a:prstGeom prst="rect">
            <a:avLst/>
          </a:prstGeom>
          <a:noFill/>
        </p:spPr>
        <p:txBody>
          <a:bodyPr wrap="none" rtlCol="0">
            <a:spAutoFit/>
          </a:bodyPr>
          <a:lstStyle/>
          <a:p>
            <a:pPr algn="ctr">
              <a:defRPr/>
            </a:pPr>
            <a:r>
              <a:rPr lang="en-US" sz="2800" b="1" dirty="0">
                <a:solidFill>
                  <a:prstClr val="black"/>
                </a:solidFill>
                <a:latin typeface="Calibri" panose="020F0502020204030204"/>
              </a:rPr>
              <a:t>10 Statements to Test Your Knowledge about the Brain </a:t>
            </a:r>
          </a:p>
        </p:txBody>
      </p:sp>
    </p:spTree>
    <p:extLst>
      <p:ext uri="{BB962C8B-B14F-4D97-AF65-F5344CB8AC3E}">
        <p14:creationId xmlns:p14="http://schemas.microsoft.com/office/powerpoint/2010/main" val="2759112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True Or False Random Knowledge Trivia Quiz">
            <a:extLst>
              <a:ext uri="{FF2B5EF4-FFF2-40B4-BE49-F238E27FC236}">
                <a16:creationId xmlns:a16="http://schemas.microsoft.com/office/drawing/2014/main" id="{A735ABCD-C445-CDF8-4A63-7373D954B2C5}"/>
              </a:ext>
            </a:extLst>
          </p:cNvPr>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2006601" y="1292288"/>
            <a:ext cx="8178799" cy="427342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19FC3037-64DE-E67E-171F-DF35D5CC3EBD}"/>
              </a:ext>
            </a:extLst>
          </p:cNvPr>
          <p:cNvSpPr txBox="1"/>
          <p:nvPr/>
        </p:nvSpPr>
        <p:spPr>
          <a:xfrm>
            <a:off x="1812163" y="263749"/>
            <a:ext cx="8567672" cy="954107"/>
          </a:xfrm>
          <a:prstGeom prst="rect">
            <a:avLst/>
          </a:prstGeom>
          <a:noFill/>
        </p:spPr>
        <p:txBody>
          <a:bodyPr wrap="square" rtlCol="0">
            <a:spAutoFit/>
          </a:bodyPr>
          <a:lstStyle/>
          <a:p>
            <a:pPr algn="ctr">
              <a:defRPr/>
            </a:pPr>
            <a:r>
              <a:rPr lang="en-US" sz="2800" dirty="0">
                <a:solidFill>
                  <a:prstClr val="black"/>
                </a:solidFill>
                <a:latin typeface="Calibri" panose="020F0502020204030204"/>
              </a:rPr>
              <a:t>Short bouts of motor coordination exercises can improve integration of the left and right hemispheres of the brain. </a:t>
            </a:r>
          </a:p>
        </p:txBody>
      </p:sp>
      <p:sp>
        <p:nvSpPr>
          <p:cNvPr id="3" name="TextBox 2">
            <a:extLst>
              <a:ext uri="{FF2B5EF4-FFF2-40B4-BE49-F238E27FC236}">
                <a16:creationId xmlns:a16="http://schemas.microsoft.com/office/drawing/2014/main" id="{18685E53-2769-1AEF-106E-1312DC4E04CB}"/>
              </a:ext>
            </a:extLst>
          </p:cNvPr>
          <p:cNvSpPr txBox="1"/>
          <p:nvPr/>
        </p:nvSpPr>
        <p:spPr>
          <a:xfrm>
            <a:off x="2006599" y="5661653"/>
            <a:ext cx="8178800" cy="1077218"/>
          </a:xfrm>
          <a:prstGeom prst="rect">
            <a:avLst/>
          </a:prstGeom>
          <a:noFill/>
        </p:spPr>
        <p:txBody>
          <a:bodyPr wrap="square" rtlCol="0">
            <a:spAutoFit/>
          </a:bodyPr>
          <a:lstStyle/>
          <a:p>
            <a:pPr>
              <a:defRPr/>
            </a:pPr>
            <a:r>
              <a:rPr lang="en-US" sz="3200" b="1" dirty="0">
                <a:solidFill>
                  <a:prstClr val="black"/>
                </a:solidFill>
                <a:latin typeface="Calibri" panose="020F0502020204030204"/>
              </a:rPr>
              <a:t>False. </a:t>
            </a:r>
            <a:r>
              <a:rPr lang="en-US" sz="3200" dirty="0">
                <a:solidFill>
                  <a:prstClr val="black"/>
                </a:solidFill>
                <a:latin typeface="Calibri" panose="020F0502020204030204"/>
              </a:rPr>
              <a:t>This requires intense and sustained exertion, not short “brain breaks.”</a:t>
            </a:r>
          </a:p>
        </p:txBody>
      </p:sp>
    </p:spTree>
    <p:extLst>
      <p:ext uri="{BB962C8B-B14F-4D97-AF65-F5344CB8AC3E}">
        <p14:creationId xmlns:p14="http://schemas.microsoft.com/office/powerpoint/2010/main" val="1077699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True Or False Random Knowledge Trivia Quiz">
            <a:extLst>
              <a:ext uri="{FF2B5EF4-FFF2-40B4-BE49-F238E27FC236}">
                <a16:creationId xmlns:a16="http://schemas.microsoft.com/office/drawing/2014/main" id="{A735ABCD-C445-CDF8-4A63-7373D954B2C5}"/>
              </a:ext>
            </a:extLst>
          </p:cNvPr>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2006601" y="1292288"/>
            <a:ext cx="8178799" cy="427342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19FC3037-64DE-E67E-171F-DF35D5CC3EBD}"/>
              </a:ext>
            </a:extLst>
          </p:cNvPr>
          <p:cNvSpPr txBox="1"/>
          <p:nvPr/>
        </p:nvSpPr>
        <p:spPr>
          <a:xfrm>
            <a:off x="1812163" y="212949"/>
            <a:ext cx="8567672" cy="830997"/>
          </a:xfrm>
          <a:prstGeom prst="rect">
            <a:avLst/>
          </a:prstGeom>
          <a:noFill/>
        </p:spPr>
        <p:txBody>
          <a:bodyPr wrap="square" rtlCol="0">
            <a:spAutoFit/>
          </a:bodyPr>
          <a:lstStyle/>
          <a:p>
            <a:pPr algn="ctr">
              <a:defRPr/>
            </a:pPr>
            <a:r>
              <a:rPr lang="en-US" sz="2400" dirty="0">
                <a:solidFill>
                  <a:prstClr val="black"/>
                </a:solidFill>
                <a:latin typeface="Calibri" panose="020F0502020204030204"/>
              </a:rPr>
              <a:t>10. Some of us are “left-brain” thinkers and others are “right brain” thinkers and this helps to explain why we learn differently. </a:t>
            </a:r>
          </a:p>
        </p:txBody>
      </p:sp>
    </p:spTree>
    <p:extLst>
      <p:ext uri="{BB962C8B-B14F-4D97-AF65-F5344CB8AC3E}">
        <p14:creationId xmlns:p14="http://schemas.microsoft.com/office/powerpoint/2010/main" val="1086995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True Or False Random Knowledge Trivia Quiz">
            <a:extLst>
              <a:ext uri="{FF2B5EF4-FFF2-40B4-BE49-F238E27FC236}">
                <a16:creationId xmlns:a16="http://schemas.microsoft.com/office/drawing/2014/main" id="{A735ABCD-C445-CDF8-4A63-7373D954B2C5}"/>
              </a:ext>
            </a:extLst>
          </p:cNvPr>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2006601" y="1292288"/>
            <a:ext cx="8178799" cy="427342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19FC3037-64DE-E67E-171F-DF35D5CC3EBD}"/>
              </a:ext>
            </a:extLst>
          </p:cNvPr>
          <p:cNvSpPr txBox="1"/>
          <p:nvPr/>
        </p:nvSpPr>
        <p:spPr>
          <a:xfrm>
            <a:off x="1812163" y="212949"/>
            <a:ext cx="8567672" cy="830997"/>
          </a:xfrm>
          <a:prstGeom prst="rect">
            <a:avLst/>
          </a:prstGeom>
          <a:noFill/>
        </p:spPr>
        <p:txBody>
          <a:bodyPr wrap="square" rtlCol="0">
            <a:spAutoFit/>
          </a:bodyPr>
          <a:lstStyle/>
          <a:p>
            <a:pPr algn="ctr">
              <a:defRPr/>
            </a:pPr>
            <a:r>
              <a:rPr lang="en-US" sz="2400" dirty="0">
                <a:solidFill>
                  <a:prstClr val="black"/>
                </a:solidFill>
                <a:latin typeface="Calibri" panose="020F0502020204030204"/>
              </a:rPr>
              <a:t>Some of us are “left-brain” thinkers and others are “right brain” thinkers and this helps to explain why we learn differently. </a:t>
            </a:r>
          </a:p>
        </p:txBody>
      </p:sp>
      <p:sp>
        <p:nvSpPr>
          <p:cNvPr id="3" name="TextBox 2">
            <a:extLst>
              <a:ext uri="{FF2B5EF4-FFF2-40B4-BE49-F238E27FC236}">
                <a16:creationId xmlns:a16="http://schemas.microsoft.com/office/drawing/2014/main" id="{18685E53-2769-1AEF-106E-1312DC4E04CB}"/>
              </a:ext>
            </a:extLst>
          </p:cNvPr>
          <p:cNvSpPr txBox="1"/>
          <p:nvPr/>
        </p:nvSpPr>
        <p:spPr>
          <a:xfrm>
            <a:off x="2006599" y="5661653"/>
            <a:ext cx="8178800" cy="1077218"/>
          </a:xfrm>
          <a:prstGeom prst="rect">
            <a:avLst/>
          </a:prstGeom>
          <a:noFill/>
        </p:spPr>
        <p:txBody>
          <a:bodyPr wrap="square" rtlCol="0">
            <a:spAutoFit/>
          </a:bodyPr>
          <a:lstStyle/>
          <a:p>
            <a:pPr>
              <a:defRPr/>
            </a:pPr>
            <a:r>
              <a:rPr lang="en-US" sz="3200" b="1" dirty="0">
                <a:solidFill>
                  <a:prstClr val="black"/>
                </a:solidFill>
                <a:latin typeface="Calibri" panose="020F0502020204030204"/>
              </a:rPr>
              <a:t>False. </a:t>
            </a:r>
            <a:r>
              <a:rPr lang="en-US" sz="3200" dirty="0">
                <a:solidFill>
                  <a:prstClr val="black"/>
                </a:solidFill>
                <a:latin typeface="Calibri" panose="020F0502020204030204"/>
              </a:rPr>
              <a:t>There is no evidence of this stubborn neuromyth. </a:t>
            </a:r>
          </a:p>
        </p:txBody>
      </p:sp>
    </p:spTree>
    <p:extLst>
      <p:ext uri="{BB962C8B-B14F-4D97-AF65-F5344CB8AC3E}">
        <p14:creationId xmlns:p14="http://schemas.microsoft.com/office/powerpoint/2010/main" val="621150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79" name="Rectangle 307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1" y="0"/>
            <a:ext cx="914171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solidFill>
                <a:prstClr val="white"/>
              </a:solidFill>
              <a:latin typeface="Calibri" panose="020F0502020204030204"/>
            </a:endParaRPr>
          </a:p>
        </p:txBody>
      </p:sp>
      <p:pic>
        <p:nvPicPr>
          <p:cNvPr id="3074" name="Picture 2" descr="How Scientists Are Tackling Brain Imaging's Replication Problem | The  Scientist Magazine®">
            <a:extLst>
              <a:ext uri="{FF2B5EF4-FFF2-40B4-BE49-F238E27FC236}">
                <a16:creationId xmlns:a16="http://schemas.microsoft.com/office/drawing/2014/main" id="{CB73EB27-C86F-1732-B5F5-FC8DD7BC38A0}"/>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0" y="10"/>
            <a:ext cx="7466721" cy="6857990"/>
          </a:xfrm>
          <a:prstGeom prst="rect">
            <a:avLst/>
          </a:prstGeom>
          <a:noFill/>
          <a:extLst>
            <a:ext uri="{909E8E84-426E-40DD-AFC4-6F175D3DCCD1}">
              <a14:hiddenFill xmlns:a14="http://schemas.microsoft.com/office/drawing/2010/main">
                <a:solidFill>
                  <a:srgbClr val="FFFFFF"/>
                </a:solidFill>
              </a14:hiddenFill>
            </a:ext>
          </a:extLst>
        </p:spPr>
      </p:pic>
      <p:sp>
        <p:nvSpPr>
          <p:cNvPr id="3081" name="Rectangle 308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367765" y="0"/>
            <a:ext cx="530023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dirty="0">
              <a:solidFill>
                <a:prstClr val="white"/>
              </a:solidFill>
              <a:latin typeface="Calibri" panose="020F0502020204030204"/>
            </a:endParaRPr>
          </a:p>
        </p:txBody>
      </p:sp>
      <p:sp>
        <p:nvSpPr>
          <p:cNvPr id="2" name="TextBox 1">
            <a:extLst>
              <a:ext uri="{FF2B5EF4-FFF2-40B4-BE49-F238E27FC236}">
                <a16:creationId xmlns:a16="http://schemas.microsoft.com/office/drawing/2014/main" id="{DF778C01-DA31-9724-AE20-F1B33153F45C}"/>
              </a:ext>
            </a:extLst>
          </p:cNvPr>
          <p:cNvSpPr txBox="1"/>
          <p:nvPr/>
        </p:nvSpPr>
        <p:spPr>
          <a:xfrm>
            <a:off x="8324173" y="2353237"/>
            <a:ext cx="3231133" cy="3742762"/>
          </a:xfrm>
          <a:prstGeom prst="rect">
            <a:avLst/>
          </a:prstGeom>
        </p:spPr>
        <p:txBody>
          <a:bodyPr vert="horz" lIns="91440" tIns="45720" rIns="91440" bIns="45720" rtlCol="0">
            <a:normAutofit lnSpcReduction="10000"/>
          </a:bodyPr>
          <a:lstStyle/>
          <a:p>
            <a:pPr algn="ctr">
              <a:lnSpc>
                <a:spcPct val="90000"/>
              </a:lnSpc>
              <a:spcAft>
                <a:spcPts val="600"/>
              </a:spcAft>
              <a:defRPr/>
            </a:pPr>
            <a:r>
              <a:rPr lang="en-US" sz="2400" i="1" dirty="0">
                <a:solidFill>
                  <a:prstClr val="black"/>
                </a:solidFill>
                <a:latin typeface="Calibri" panose="020F0502020204030204"/>
              </a:rPr>
              <a:t>You’re in good company if you were fooled by any of these.</a:t>
            </a:r>
          </a:p>
          <a:p>
            <a:pPr>
              <a:lnSpc>
                <a:spcPct val="90000"/>
              </a:lnSpc>
              <a:spcAft>
                <a:spcPts val="600"/>
              </a:spcAft>
              <a:defRPr/>
            </a:pPr>
            <a:r>
              <a:rPr lang="en-US" sz="2400" b="1" dirty="0">
                <a:solidFill>
                  <a:prstClr val="black"/>
                </a:solidFill>
                <a:latin typeface="Calibri" panose="020F0502020204030204"/>
              </a:rPr>
              <a:t>Neuromyth 3: </a:t>
            </a:r>
            <a:r>
              <a:rPr lang="en-US" sz="2400" dirty="0">
                <a:solidFill>
                  <a:prstClr val="black"/>
                </a:solidFill>
                <a:latin typeface="Calibri" panose="020F0502020204030204"/>
              </a:rPr>
              <a:t>Short bouts of coordination exercises can improve integration of left and right hemispheric brain function.</a:t>
            </a:r>
          </a:p>
          <a:p>
            <a:pPr>
              <a:lnSpc>
                <a:spcPct val="90000"/>
              </a:lnSpc>
              <a:spcAft>
                <a:spcPts val="600"/>
              </a:spcAft>
              <a:defRPr/>
            </a:pPr>
            <a:r>
              <a:rPr lang="en-US" sz="2400" i="1" dirty="0">
                <a:solidFill>
                  <a:prstClr val="black"/>
                </a:solidFill>
                <a:latin typeface="Calibri" panose="020F0502020204030204"/>
              </a:rPr>
              <a:t>77% of teachers thought this was true.   </a:t>
            </a:r>
          </a:p>
        </p:txBody>
      </p:sp>
      <p:sp>
        <p:nvSpPr>
          <p:cNvPr id="3" name="TextBox 2">
            <a:extLst>
              <a:ext uri="{FF2B5EF4-FFF2-40B4-BE49-F238E27FC236}">
                <a16:creationId xmlns:a16="http://schemas.microsoft.com/office/drawing/2014/main" id="{57A0232D-2814-A0F2-1A3F-3E2CDD843A2A}"/>
              </a:ext>
            </a:extLst>
          </p:cNvPr>
          <p:cNvSpPr txBox="1"/>
          <p:nvPr/>
        </p:nvSpPr>
        <p:spPr>
          <a:xfrm>
            <a:off x="8679899" y="762001"/>
            <a:ext cx="2519680" cy="1200329"/>
          </a:xfrm>
          <a:prstGeom prst="rect">
            <a:avLst/>
          </a:prstGeom>
          <a:noFill/>
        </p:spPr>
        <p:txBody>
          <a:bodyPr wrap="square" rtlCol="0">
            <a:spAutoFit/>
          </a:bodyPr>
          <a:lstStyle/>
          <a:p>
            <a:pPr algn="ctr">
              <a:defRPr/>
            </a:pPr>
            <a:r>
              <a:rPr lang="en-US" sz="2400" b="1" dirty="0">
                <a:solidFill>
                  <a:prstClr val="black"/>
                </a:solidFill>
                <a:latin typeface="Calibri" panose="020F0502020204030204"/>
              </a:rPr>
              <a:t>Top Three Neuromyths in Education </a:t>
            </a:r>
          </a:p>
        </p:txBody>
      </p:sp>
    </p:spTree>
    <p:extLst>
      <p:ext uri="{BB962C8B-B14F-4D97-AF65-F5344CB8AC3E}">
        <p14:creationId xmlns:p14="http://schemas.microsoft.com/office/powerpoint/2010/main" val="3215356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79" name="Rectangle 307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1" y="0"/>
            <a:ext cx="914171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solidFill>
                <a:prstClr val="white"/>
              </a:solidFill>
              <a:latin typeface="Calibri" panose="020F0502020204030204"/>
            </a:endParaRPr>
          </a:p>
        </p:txBody>
      </p:sp>
      <p:pic>
        <p:nvPicPr>
          <p:cNvPr id="3074" name="Picture 2" descr="How Scientists Are Tackling Brain Imaging's Replication Problem | The  Scientist Magazine®">
            <a:extLst>
              <a:ext uri="{FF2B5EF4-FFF2-40B4-BE49-F238E27FC236}">
                <a16:creationId xmlns:a16="http://schemas.microsoft.com/office/drawing/2014/main" id="{CB73EB27-C86F-1732-B5F5-FC8DD7BC38A0}"/>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0" y="0"/>
            <a:ext cx="7252212" cy="6857990"/>
          </a:xfrm>
          <a:prstGeom prst="rect">
            <a:avLst/>
          </a:prstGeom>
          <a:noFill/>
          <a:extLst>
            <a:ext uri="{909E8E84-426E-40DD-AFC4-6F175D3DCCD1}">
              <a14:hiddenFill xmlns:a14="http://schemas.microsoft.com/office/drawing/2010/main">
                <a:solidFill>
                  <a:srgbClr val="FFFFFF"/>
                </a:solidFill>
              </a14:hiddenFill>
            </a:ext>
          </a:extLst>
        </p:spPr>
      </p:pic>
      <p:sp>
        <p:nvSpPr>
          <p:cNvPr id="3081" name="Rectangle 308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367765" y="0"/>
            <a:ext cx="530023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dirty="0">
              <a:solidFill>
                <a:prstClr val="white"/>
              </a:solidFill>
              <a:latin typeface="Calibri" panose="020F0502020204030204"/>
            </a:endParaRPr>
          </a:p>
        </p:txBody>
      </p:sp>
      <p:sp>
        <p:nvSpPr>
          <p:cNvPr id="2" name="TextBox 1">
            <a:extLst>
              <a:ext uri="{FF2B5EF4-FFF2-40B4-BE49-F238E27FC236}">
                <a16:creationId xmlns:a16="http://schemas.microsoft.com/office/drawing/2014/main" id="{DF778C01-DA31-9724-AE20-F1B33153F45C}"/>
              </a:ext>
            </a:extLst>
          </p:cNvPr>
          <p:cNvSpPr txBox="1"/>
          <p:nvPr/>
        </p:nvSpPr>
        <p:spPr>
          <a:xfrm>
            <a:off x="8017881" y="2353237"/>
            <a:ext cx="3231133" cy="3742762"/>
          </a:xfrm>
          <a:prstGeom prst="rect">
            <a:avLst/>
          </a:prstGeom>
        </p:spPr>
        <p:txBody>
          <a:bodyPr vert="horz" lIns="91440" tIns="45720" rIns="91440" bIns="45720" rtlCol="0">
            <a:normAutofit fontScale="92500"/>
          </a:bodyPr>
          <a:lstStyle/>
          <a:p>
            <a:pPr algn="ctr">
              <a:lnSpc>
                <a:spcPct val="90000"/>
              </a:lnSpc>
              <a:spcAft>
                <a:spcPts val="600"/>
              </a:spcAft>
              <a:defRPr/>
            </a:pPr>
            <a:r>
              <a:rPr lang="en-US" sz="2400" i="1" dirty="0">
                <a:solidFill>
                  <a:prstClr val="black"/>
                </a:solidFill>
                <a:latin typeface="Calibri" panose="020F0502020204030204"/>
              </a:rPr>
              <a:t>You’re in good company if you were fooled by any of these.</a:t>
            </a:r>
          </a:p>
          <a:p>
            <a:pPr>
              <a:lnSpc>
                <a:spcPct val="90000"/>
              </a:lnSpc>
              <a:spcAft>
                <a:spcPts val="600"/>
              </a:spcAft>
              <a:defRPr/>
            </a:pPr>
            <a:r>
              <a:rPr lang="en-US" sz="2400" b="1" dirty="0">
                <a:solidFill>
                  <a:prstClr val="black"/>
                </a:solidFill>
                <a:latin typeface="Calibri" panose="020F0502020204030204"/>
              </a:rPr>
              <a:t>Neuromyth 2: </a:t>
            </a:r>
            <a:r>
              <a:rPr lang="en-US" sz="2400" dirty="0">
                <a:solidFill>
                  <a:prstClr val="black"/>
                </a:solidFill>
                <a:latin typeface="Calibri" panose="020F0502020204030204"/>
              </a:rPr>
              <a:t>Differences in hemispheric dominance (left brain, right brain) can help explain individual differences among learners. </a:t>
            </a:r>
          </a:p>
          <a:p>
            <a:pPr>
              <a:lnSpc>
                <a:spcPct val="90000"/>
              </a:lnSpc>
              <a:spcAft>
                <a:spcPts val="600"/>
              </a:spcAft>
              <a:defRPr/>
            </a:pPr>
            <a:r>
              <a:rPr lang="en-US" sz="2400" i="1" dirty="0">
                <a:solidFill>
                  <a:prstClr val="black"/>
                </a:solidFill>
                <a:latin typeface="Calibri" panose="020F0502020204030204"/>
              </a:rPr>
              <a:t>80% of teachers thought this was true.   </a:t>
            </a:r>
          </a:p>
        </p:txBody>
      </p:sp>
      <p:sp>
        <p:nvSpPr>
          <p:cNvPr id="3" name="TextBox 2">
            <a:extLst>
              <a:ext uri="{FF2B5EF4-FFF2-40B4-BE49-F238E27FC236}">
                <a16:creationId xmlns:a16="http://schemas.microsoft.com/office/drawing/2014/main" id="{57A0232D-2814-A0F2-1A3F-3E2CDD843A2A}"/>
              </a:ext>
            </a:extLst>
          </p:cNvPr>
          <p:cNvSpPr txBox="1"/>
          <p:nvPr/>
        </p:nvSpPr>
        <p:spPr>
          <a:xfrm>
            <a:off x="8436542" y="767646"/>
            <a:ext cx="2519680" cy="1200329"/>
          </a:xfrm>
          <a:prstGeom prst="rect">
            <a:avLst/>
          </a:prstGeom>
          <a:noFill/>
        </p:spPr>
        <p:txBody>
          <a:bodyPr wrap="square" rtlCol="0">
            <a:spAutoFit/>
          </a:bodyPr>
          <a:lstStyle/>
          <a:p>
            <a:pPr algn="ctr">
              <a:defRPr/>
            </a:pPr>
            <a:r>
              <a:rPr lang="en-US" sz="2400" b="1" dirty="0">
                <a:solidFill>
                  <a:prstClr val="black"/>
                </a:solidFill>
                <a:latin typeface="Calibri" panose="020F0502020204030204"/>
              </a:rPr>
              <a:t>Top Three Neuromyths in Education </a:t>
            </a:r>
          </a:p>
        </p:txBody>
      </p:sp>
    </p:spTree>
    <p:extLst>
      <p:ext uri="{BB962C8B-B14F-4D97-AF65-F5344CB8AC3E}">
        <p14:creationId xmlns:p14="http://schemas.microsoft.com/office/powerpoint/2010/main" val="2251354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79" name="Rectangle 307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1" y="0"/>
            <a:ext cx="914171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solidFill>
                <a:prstClr val="white"/>
              </a:solidFill>
              <a:latin typeface="Calibri" panose="020F0502020204030204"/>
            </a:endParaRPr>
          </a:p>
        </p:txBody>
      </p:sp>
      <p:pic>
        <p:nvPicPr>
          <p:cNvPr id="3074" name="Picture 2" descr="How Scientists Are Tackling Brain Imaging's Replication Problem | The  Scientist Magazine®">
            <a:extLst>
              <a:ext uri="{FF2B5EF4-FFF2-40B4-BE49-F238E27FC236}">
                <a16:creationId xmlns:a16="http://schemas.microsoft.com/office/drawing/2014/main" id="{CB73EB27-C86F-1732-B5F5-FC8DD7BC38A0}"/>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20955" y="0"/>
            <a:ext cx="7252212" cy="6857990"/>
          </a:xfrm>
          <a:prstGeom prst="rect">
            <a:avLst/>
          </a:prstGeom>
          <a:noFill/>
          <a:extLst>
            <a:ext uri="{909E8E84-426E-40DD-AFC4-6F175D3DCCD1}">
              <a14:hiddenFill xmlns:a14="http://schemas.microsoft.com/office/drawing/2010/main">
                <a:solidFill>
                  <a:srgbClr val="FFFFFF"/>
                </a:solidFill>
              </a14:hiddenFill>
            </a:ext>
          </a:extLst>
        </p:spPr>
      </p:pic>
      <p:sp>
        <p:nvSpPr>
          <p:cNvPr id="3081" name="Rectangle 308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367765" y="0"/>
            <a:ext cx="530023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dirty="0">
              <a:solidFill>
                <a:prstClr val="white"/>
              </a:solidFill>
              <a:latin typeface="Calibri" panose="020F0502020204030204"/>
            </a:endParaRPr>
          </a:p>
        </p:txBody>
      </p:sp>
      <p:sp>
        <p:nvSpPr>
          <p:cNvPr id="2" name="TextBox 1">
            <a:extLst>
              <a:ext uri="{FF2B5EF4-FFF2-40B4-BE49-F238E27FC236}">
                <a16:creationId xmlns:a16="http://schemas.microsoft.com/office/drawing/2014/main" id="{DF778C01-DA31-9724-AE20-F1B33153F45C}"/>
              </a:ext>
            </a:extLst>
          </p:cNvPr>
          <p:cNvSpPr txBox="1"/>
          <p:nvPr/>
        </p:nvSpPr>
        <p:spPr>
          <a:xfrm>
            <a:off x="8154841" y="2353237"/>
            <a:ext cx="3231133" cy="3742762"/>
          </a:xfrm>
          <a:prstGeom prst="rect">
            <a:avLst/>
          </a:prstGeom>
        </p:spPr>
        <p:txBody>
          <a:bodyPr vert="horz" lIns="91440" tIns="45720" rIns="91440" bIns="45720" rtlCol="0">
            <a:normAutofit lnSpcReduction="10000"/>
          </a:bodyPr>
          <a:lstStyle/>
          <a:p>
            <a:pPr algn="ctr">
              <a:lnSpc>
                <a:spcPct val="90000"/>
              </a:lnSpc>
              <a:spcAft>
                <a:spcPts val="600"/>
              </a:spcAft>
              <a:defRPr/>
            </a:pPr>
            <a:r>
              <a:rPr lang="en-US" sz="2400" i="1" dirty="0">
                <a:solidFill>
                  <a:prstClr val="black"/>
                </a:solidFill>
                <a:latin typeface="Calibri" panose="020F0502020204030204"/>
              </a:rPr>
              <a:t>You’re in good company if you were fooled by any of these.</a:t>
            </a:r>
          </a:p>
          <a:p>
            <a:pPr>
              <a:lnSpc>
                <a:spcPct val="90000"/>
              </a:lnSpc>
              <a:spcAft>
                <a:spcPts val="600"/>
              </a:spcAft>
              <a:defRPr/>
            </a:pPr>
            <a:r>
              <a:rPr lang="en-US" sz="2400" b="1" dirty="0">
                <a:solidFill>
                  <a:prstClr val="black"/>
                </a:solidFill>
                <a:latin typeface="Calibri" panose="020F0502020204030204"/>
              </a:rPr>
              <a:t>Neuromyth 1: </a:t>
            </a:r>
            <a:r>
              <a:rPr lang="en-US" sz="2400" dirty="0">
                <a:solidFill>
                  <a:prstClr val="black"/>
                </a:solidFill>
                <a:latin typeface="Calibri" panose="020F0502020204030204"/>
              </a:rPr>
              <a:t>Individuals learn better when they receive information in their preferred learning style.</a:t>
            </a:r>
          </a:p>
          <a:p>
            <a:pPr>
              <a:lnSpc>
                <a:spcPct val="90000"/>
              </a:lnSpc>
              <a:spcAft>
                <a:spcPts val="600"/>
              </a:spcAft>
              <a:defRPr/>
            </a:pPr>
            <a:endParaRPr lang="en-US" sz="2400" dirty="0">
              <a:solidFill>
                <a:prstClr val="black"/>
              </a:solidFill>
              <a:latin typeface="Calibri" panose="020F0502020204030204"/>
            </a:endParaRPr>
          </a:p>
          <a:p>
            <a:pPr>
              <a:lnSpc>
                <a:spcPct val="90000"/>
              </a:lnSpc>
              <a:spcAft>
                <a:spcPts val="600"/>
              </a:spcAft>
              <a:defRPr/>
            </a:pPr>
            <a:r>
              <a:rPr lang="en-US" sz="2400" i="1" dirty="0">
                <a:solidFill>
                  <a:prstClr val="black"/>
                </a:solidFill>
                <a:latin typeface="Calibri" panose="020F0502020204030204"/>
              </a:rPr>
              <a:t>96% of teachers thought this was true.   </a:t>
            </a:r>
          </a:p>
        </p:txBody>
      </p:sp>
      <p:sp>
        <p:nvSpPr>
          <p:cNvPr id="3" name="TextBox 2">
            <a:extLst>
              <a:ext uri="{FF2B5EF4-FFF2-40B4-BE49-F238E27FC236}">
                <a16:creationId xmlns:a16="http://schemas.microsoft.com/office/drawing/2014/main" id="{57A0232D-2814-A0F2-1A3F-3E2CDD843A2A}"/>
              </a:ext>
            </a:extLst>
          </p:cNvPr>
          <p:cNvSpPr txBox="1"/>
          <p:nvPr/>
        </p:nvSpPr>
        <p:spPr>
          <a:xfrm>
            <a:off x="8505022" y="745069"/>
            <a:ext cx="2519680" cy="1200329"/>
          </a:xfrm>
          <a:prstGeom prst="rect">
            <a:avLst/>
          </a:prstGeom>
          <a:noFill/>
        </p:spPr>
        <p:txBody>
          <a:bodyPr wrap="square" rtlCol="0">
            <a:spAutoFit/>
          </a:bodyPr>
          <a:lstStyle/>
          <a:p>
            <a:pPr algn="ctr">
              <a:defRPr/>
            </a:pPr>
            <a:r>
              <a:rPr lang="en-US" sz="2400" b="1" dirty="0">
                <a:solidFill>
                  <a:prstClr val="black"/>
                </a:solidFill>
                <a:latin typeface="Calibri" panose="020F0502020204030204"/>
              </a:rPr>
              <a:t>Top Three Neuromyths in Education </a:t>
            </a:r>
          </a:p>
        </p:txBody>
      </p:sp>
      <p:sp>
        <p:nvSpPr>
          <p:cNvPr id="4" name="TextBox 3">
            <a:extLst>
              <a:ext uri="{FF2B5EF4-FFF2-40B4-BE49-F238E27FC236}">
                <a16:creationId xmlns:a16="http://schemas.microsoft.com/office/drawing/2014/main" id="{7137B31C-0C73-7E4C-C1B1-26ACFFFCF21F}"/>
              </a:ext>
            </a:extLst>
          </p:cNvPr>
          <p:cNvSpPr txBox="1"/>
          <p:nvPr/>
        </p:nvSpPr>
        <p:spPr>
          <a:xfrm>
            <a:off x="1926357" y="6176964"/>
            <a:ext cx="8477482" cy="584775"/>
          </a:xfrm>
          <a:prstGeom prst="rect">
            <a:avLst/>
          </a:prstGeom>
          <a:solidFill>
            <a:schemeClr val="tx1"/>
          </a:solidFill>
        </p:spPr>
        <p:txBody>
          <a:bodyPr wrap="square" rtlCol="0">
            <a:spAutoFit/>
          </a:bodyPr>
          <a:lstStyle/>
          <a:p>
            <a:pPr>
              <a:defRPr/>
            </a:pPr>
            <a:r>
              <a:rPr lang="en-US" sz="1600" dirty="0">
                <a:solidFill>
                  <a:prstClr val="white"/>
                </a:solidFill>
                <a:latin typeface="Calibri" panose="020F0502020204030204"/>
              </a:rPr>
              <a:t>Sullivan, K. A., Hughes, B., &amp; Gilmore, L. (2021). Measuring Educational Neuromyths: Lessons for Future Research. </a:t>
            </a:r>
            <a:r>
              <a:rPr lang="en-US" sz="1600" i="1" dirty="0">
                <a:solidFill>
                  <a:prstClr val="white"/>
                </a:solidFill>
                <a:latin typeface="Calibri" panose="020F0502020204030204"/>
              </a:rPr>
              <a:t>Mind, Brain &amp; Education</a:t>
            </a:r>
            <a:r>
              <a:rPr lang="en-US" sz="1600" dirty="0">
                <a:solidFill>
                  <a:prstClr val="white"/>
                </a:solidFill>
                <a:latin typeface="Calibri" panose="020F0502020204030204"/>
              </a:rPr>
              <a:t>, </a:t>
            </a:r>
            <a:r>
              <a:rPr lang="en-US" sz="1600" i="1" dirty="0">
                <a:solidFill>
                  <a:prstClr val="white"/>
                </a:solidFill>
                <a:latin typeface="Calibri" panose="020F0502020204030204"/>
              </a:rPr>
              <a:t>15</a:t>
            </a:r>
            <a:r>
              <a:rPr lang="en-US" sz="1600" dirty="0">
                <a:solidFill>
                  <a:prstClr val="white"/>
                </a:solidFill>
                <a:latin typeface="Calibri" panose="020F0502020204030204"/>
              </a:rPr>
              <a:t>(3), 232–238. </a:t>
            </a:r>
          </a:p>
        </p:txBody>
      </p:sp>
    </p:spTree>
    <p:extLst>
      <p:ext uri="{BB962C8B-B14F-4D97-AF65-F5344CB8AC3E}">
        <p14:creationId xmlns:p14="http://schemas.microsoft.com/office/powerpoint/2010/main" val="4129747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3084" name="Rectangle 3083">
            <a:extLst>
              <a:ext uri="{FF2B5EF4-FFF2-40B4-BE49-F238E27FC236}">
                <a16:creationId xmlns:a16="http://schemas.microsoft.com/office/drawing/2014/main" id="{8181FC64-B306-4821-98E2-780662EFC4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228" y="0"/>
            <a:ext cx="914377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US" dirty="0">
              <a:solidFill>
                <a:prstClr val="white"/>
              </a:solidFill>
              <a:latin typeface="Meiryo"/>
            </a:endParaRPr>
          </a:p>
        </p:txBody>
      </p:sp>
      <p:pic>
        <p:nvPicPr>
          <p:cNvPr id="3074" name="Picture 2" descr="How Scientists Are Tackling Brain Imaging's Replication Problem | The  Scientist Magazine®">
            <a:extLst>
              <a:ext uri="{FF2B5EF4-FFF2-40B4-BE49-F238E27FC236}">
                <a16:creationId xmlns:a16="http://schemas.microsoft.com/office/drawing/2014/main" id="{CB73EB27-C86F-1732-B5F5-FC8DD7BC38A0}"/>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18963" y="10"/>
            <a:ext cx="7460291" cy="6857990"/>
          </a:xfrm>
          <a:prstGeom prst="rect">
            <a:avLst/>
          </a:prstGeom>
          <a:noFill/>
          <a:extLst>
            <a:ext uri="{909E8E84-426E-40DD-AFC4-6F175D3DCCD1}">
              <a14:hiddenFill xmlns:a14="http://schemas.microsoft.com/office/drawing/2010/main">
                <a:solidFill>
                  <a:srgbClr val="FFFFFF"/>
                </a:solidFill>
              </a14:hiddenFill>
            </a:ext>
          </a:extLst>
        </p:spPr>
      </p:pic>
      <p:sp>
        <p:nvSpPr>
          <p:cNvPr id="3086" name="Freeform: Shape 3085">
            <a:extLst>
              <a:ext uri="{FF2B5EF4-FFF2-40B4-BE49-F238E27FC236}">
                <a16:creationId xmlns:a16="http://schemas.microsoft.com/office/drawing/2014/main" id="{5871FC61-DD4E-47D4-81FD-8A7E7D12B3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763536" y="0"/>
            <a:ext cx="3904464" cy="6858000"/>
          </a:xfrm>
          <a:custGeom>
            <a:avLst/>
            <a:gdLst>
              <a:gd name="connsiteX0" fmla="*/ 0 w 5205951"/>
              <a:gd name="connsiteY0" fmla="*/ 0 h 6858000"/>
              <a:gd name="connsiteX1" fmla="*/ 1709529 w 5205951"/>
              <a:gd name="connsiteY1" fmla="*/ 0 h 6858000"/>
              <a:gd name="connsiteX2" fmla="*/ 2489695 w 5205951"/>
              <a:gd name="connsiteY2" fmla="*/ 0 h 6858000"/>
              <a:gd name="connsiteX3" fmla="*/ 3582928 w 5205951"/>
              <a:gd name="connsiteY3" fmla="*/ 0 h 6858000"/>
              <a:gd name="connsiteX4" fmla="*/ 3605052 w 5205951"/>
              <a:gd name="connsiteY4" fmla="*/ 14997 h 6858000"/>
              <a:gd name="connsiteX5" fmla="*/ 5205951 w 5205951"/>
              <a:gd name="connsiteY5" fmla="*/ 3621656 h 6858000"/>
              <a:gd name="connsiteX6" fmla="*/ 3331601 w 5205951"/>
              <a:gd name="connsiteY6" fmla="*/ 6374814 h 6858000"/>
              <a:gd name="connsiteX7" fmla="*/ 2814953 w 5205951"/>
              <a:gd name="connsiteY7" fmla="*/ 6780599 h 6858000"/>
              <a:gd name="connsiteX8" fmla="*/ 2703197 w 5205951"/>
              <a:gd name="connsiteY8" fmla="*/ 6858000 h 6858000"/>
              <a:gd name="connsiteX9" fmla="*/ 2489695 w 5205951"/>
              <a:gd name="connsiteY9" fmla="*/ 6858000 h 6858000"/>
              <a:gd name="connsiteX10" fmla="*/ 1709529 w 5205951"/>
              <a:gd name="connsiteY10" fmla="*/ 6858000 h 6858000"/>
              <a:gd name="connsiteX11" fmla="*/ 0 w 5205951"/>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05951" h="6858000">
                <a:moveTo>
                  <a:pt x="0" y="0"/>
                </a:moveTo>
                <a:lnTo>
                  <a:pt x="1709529" y="0"/>
                </a:lnTo>
                <a:lnTo>
                  <a:pt x="2489695" y="0"/>
                </a:lnTo>
                <a:lnTo>
                  <a:pt x="3582928" y="0"/>
                </a:lnTo>
                <a:lnTo>
                  <a:pt x="3605052" y="14997"/>
                </a:lnTo>
                <a:cubicBezTo>
                  <a:pt x="4632215" y="754641"/>
                  <a:pt x="5205951" y="2093192"/>
                  <a:pt x="5205951" y="3621656"/>
                </a:cubicBezTo>
                <a:cubicBezTo>
                  <a:pt x="5205951" y="4969131"/>
                  <a:pt x="4277226" y="5602839"/>
                  <a:pt x="3331601" y="6374814"/>
                </a:cubicBezTo>
                <a:cubicBezTo>
                  <a:pt x="3159398" y="6515397"/>
                  <a:pt x="2988771" y="6653108"/>
                  <a:pt x="2814953" y="6780599"/>
                </a:cubicBezTo>
                <a:lnTo>
                  <a:pt x="2703197" y="6858000"/>
                </a:lnTo>
                <a:lnTo>
                  <a:pt x="2489695" y="6858000"/>
                </a:lnTo>
                <a:lnTo>
                  <a:pt x="1709529" y="6858000"/>
                </a:lnTo>
                <a:lnTo>
                  <a:pt x="0" y="6858000"/>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defRPr/>
            </a:pPr>
            <a:endParaRPr lang="en-US" dirty="0">
              <a:solidFill>
                <a:prstClr val="white"/>
              </a:solidFill>
              <a:latin typeface="Calibri" panose="020F0502020204030204"/>
            </a:endParaRPr>
          </a:p>
        </p:txBody>
      </p:sp>
      <p:sp useBgFill="1">
        <p:nvSpPr>
          <p:cNvPr id="3088" name="Freeform: Shape 3087">
            <a:extLst>
              <a:ext uri="{FF2B5EF4-FFF2-40B4-BE49-F238E27FC236}">
                <a16:creationId xmlns:a16="http://schemas.microsoft.com/office/drawing/2014/main" id="{F9EC3F91-A75C-4F74-867E-E4C28C1354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85170" y="0"/>
            <a:ext cx="3782831" cy="6858000"/>
          </a:xfrm>
          <a:custGeom>
            <a:avLst/>
            <a:gdLst>
              <a:gd name="connsiteX0" fmla="*/ 1648981 w 5043774"/>
              <a:gd name="connsiteY0" fmla="*/ 0 h 6858000"/>
              <a:gd name="connsiteX1" fmla="*/ 2759699 w 5043774"/>
              <a:gd name="connsiteY1" fmla="*/ 0 h 6858000"/>
              <a:gd name="connsiteX2" fmla="*/ 3379301 w 5043774"/>
              <a:gd name="connsiteY2" fmla="*/ 0 h 6858000"/>
              <a:gd name="connsiteX3" fmla="*/ 3552342 w 5043774"/>
              <a:gd name="connsiteY3" fmla="*/ 0 h 6858000"/>
              <a:gd name="connsiteX4" fmla="*/ 4617166 w 5043774"/>
              <a:gd name="connsiteY4" fmla="*/ 0 h 6858000"/>
              <a:gd name="connsiteX5" fmla="*/ 4786130 w 5043774"/>
              <a:gd name="connsiteY5" fmla="*/ 0 h 6858000"/>
              <a:gd name="connsiteX6" fmla="*/ 4980168 w 5043774"/>
              <a:gd name="connsiteY6" fmla="*/ 0 h 6858000"/>
              <a:gd name="connsiteX7" fmla="*/ 5043774 w 5043774"/>
              <a:gd name="connsiteY7" fmla="*/ 0 h 6858000"/>
              <a:gd name="connsiteX8" fmla="*/ 5043774 w 5043774"/>
              <a:gd name="connsiteY8" fmla="*/ 6858000 h 6858000"/>
              <a:gd name="connsiteX9" fmla="*/ 4980168 w 5043774"/>
              <a:gd name="connsiteY9" fmla="*/ 6858000 h 6858000"/>
              <a:gd name="connsiteX10" fmla="*/ 4786130 w 5043774"/>
              <a:gd name="connsiteY10" fmla="*/ 6858000 h 6858000"/>
              <a:gd name="connsiteX11" fmla="*/ 4617166 w 5043774"/>
              <a:gd name="connsiteY11" fmla="*/ 6858000 h 6858000"/>
              <a:gd name="connsiteX12" fmla="*/ 3552342 w 5043774"/>
              <a:gd name="connsiteY12" fmla="*/ 6858000 h 6858000"/>
              <a:gd name="connsiteX13" fmla="*/ 3379301 w 5043774"/>
              <a:gd name="connsiteY13" fmla="*/ 6858000 h 6858000"/>
              <a:gd name="connsiteX14" fmla="*/ 2759699 w 5043774"/>
              <a:gd name="connsiteY14" fmla="*/ 6858000 h 6858000"/>
              <a:gd name="connsiteX15" fmla="*/ 2542782 w 5043774"/>
              <a:gd name="connsiteY15" fmla="*/ 6858000 h 6858000"/>
              <a:gd name="connsiteX16" fmla="*/ 2429239 w 5043774"/>
              <a:gd name="connsiteY16" fmla="*/ 6780599 h 6858000"/>
              <a:gd name="connsiteX17" fmla="*/ 1904328 w 5043774"/>
              <a:gd name="connsiteY17" fmla="*/ 6374814 h 6858000"/>
              <a:gd name="connsiteX18" fmla="*/ 0 w 5043774"/>
              <a:gd name="connsiteY18" fmla="*/ 3621656 h 6858000"/>
              <a:gd name="connsiteX19" fmla="*/ 1626503 w 5043774"/>
              <a:gd name="connsiteY19"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43774" h="6858000">
                <a:moveTo>
                  <a:pt x="1648981" y="0"/>
                </a:moveTo>
                <a:lnTo>
                  <a:pt x="2759699" y="0"/>
                </a:lnTo>
                <a:lnTo>
                  <a:pt x="3379301" y="0"/>
                </a:lnTo>
                <a:lnTo>
                  <a:pt x="3552342" y="0"/>
                </a:lnTo>
                <a:lnTo>
                  <a:pt x="4617166" y="0"/>
                </a:lnTo>
                <a:lnTo>
                  <a:pt x="4786130" y="0"/>
                </a:lnTo>
                <a:lnTo>
                  <a:pt x="4980168" y="0"/>
                </a:lnTo>
                <a:lnTo>
                  <a:pt x="5043774" y="0"/>
                </a:lnTo>
                <a:lnTo>
                  <a:pt x="5043774" y="6858000"/>
                </a:lnTo>
                <a:lnTo>
                  <a:pt x="4980168" y="6858000"/>
                </a:lnTo>
                <a:lnTo>
                  <a:pt x="4786130" y="6858000"/>
                </a:lnTo>
                <a:lnTo>
                  <a:pt x="4617166" y="6858000"/>
                </a:lnTo>
                <a:lnTo>
                  <a:pt x="3552342" y="6858000"/>
                </a:lnTo>
                <a:lnTo>
                  <a:pt x="3379301" y="6858000"/>
                </a:lnTo>
                <a:lnTo>
                  <a:pt x="2759699" y="6858000"/>
                </a:lnTo>
                <a:lnTo>
                  <a:pt x="2542782" y="6858000"/>
                </a:lnTo>
                <a:lnTo>
                  <a:pt x="2429239" y="6780599"/>
                </a:lnTo>
                <a:cubicBezTo>
                  <a:pt x="2252641" y="6653108"/>
                  <a:pt x="2079285" y="6515397"/>
                  <a:pt x="1904328" y="6374814"/>
                </a:cubicBezTo>
                <a:cubicBezTo>
                  <a:pt x="943579" y="5602839"/>
                  <a:pt x="0" y="4969131"/>
                  <a:pt x="0" y="3621656"/>
                </a:cubicBezTo>
                <a:cubicBezTo>
                  <a:pt x="0" y="2093192"/>
                  <a:pt x="582912" y="754641"/>
                  <a:pt x="1626503" y="14997"/>
                </a:cubicBezTo>
                <a:close/>
              </a:path>
            </a:pathLst>
          </a:custGeom>
          <a:solidFill>
            <a:schemeClr val="bg2">
              <a:tint val="95000"/>
              <a:satMod val="1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defRPr/>
            </a:pPr>
            <a:endParaRPr lang="en-US">
              <a:solidFill>
                <a:prstClr val="white"/>
              </a:solidFill>
              <a:latin typeface="Meiryo"/>
            </a:endParaRPr>
          </a:p>
        </p:txBody>
      </p:sp>
      <p:sp>
        <p:nvSpPr>
          <p:cNvPr id="3090" name="Freeform: Shape 3089">
            <a:extLst>
              <a:ext uri="{FF2B5EF4-FFF2-40B4-BE49-F238E27FC236}">
                <a16:creationId xmlns:a16="http://schemas.microsoft.com/office/drawing/2014/main" id="{829A1E2C-5AC8-40FC-99E9-832069D397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546760" y="0"/>
            <a:ext cx="1897293" cy="6858000"/>
          </a:xfrm>
          <a:custGeom>
            <a:avLst/>
            <a:gdLst>
              <a:gd name="connsiteX0" fmla="*/ 1258269 w 2529723"/>
              <a:gd name="connsiteY0" fmla="*/ 0 h 6858000"/>
              <a:gd name="connsiteX1" fmla="*/ 1275627 w 2529723"/>
              <a:gd name="connsiteY1" fmla="*/ 0 h 6858000"/>
              <a:gd name="connsiteX2" fmla="*/ 1302560 w 2529723"/>
              <a:gd name="connsiteY2" fmla="*/ 24338 h 6858000"/>
              <a:gd name="connsiteX3" fmla="*/ 2522825 w 2529723"/>
              <a:gd name="connsiteY3" fmla="*/ 3678515 h 6858000"/>
              <a:gd name="connsiteX4" fmla="*/ 557500 w 2529723"/>
              <a:gd name="connsiteY4" fmla="*/ 6451411 h 6858000"/>
              <a:gd name="connsiteX5" fmla="*/ 32482 w 2529723"/>
              <a:gd name="connsiteY5" fmla="*/ 6849373 h 6858000"/>
              <a:gd name="connsiteX6" fmla="*/ 19531 w 2529723"/>
              <a:gd name="connsiteY6" fmla="*/ 6858000 h 6858000"/>
              <a:gd name="connsiteX7" fmla="*/ 0 w 2529723"/>
              <a:gd name="connsiteY7" fmla="*/ 6858000 h 6858000"/>
              <a:gd name="connsiteX8" fmla="*/ 14202 w 2529723"/>
              <a:gd name="connsiteY8" fmla="*/ 6848540 h 6858000"/>
              <a:gd name="connsiteX9" fmla="*/ 539221 w 2529723"/>
              <a:gd name="connsiteY9" fmla="*/ 6450578 h 6858000"/>
              <a:gd name="connsiteX10" fmla="*/ 2504546 w 2529723"/>
              <a:gd name="connsiteY10" fmla="*/ 3677682 h 6858000"/>
              <a:gd name="connsiteX11" fmla="*/ 1284280 w 2529723"/>
              <a:gd name="connsiteY11" fmla="*/ 235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200">
              <a:defRPr/>
            </a:pPr>
            <a:endParaRPr lang="en-US" dirty="0">
              <a:solidFill>
                <a:prstClr val="white"/>
              </a:solidFill>
              <a:latin typeface="Meiryo"/>
            </a:endParaRPr>
          </a:p>
        </p:txBody>
      </p:sp>
      <p:sp>
        <p:nvSpPr>
          <p:cNvPr id="3" name="TextBox 2">
            <a:extLst>
              <a:ext uri="{FF2B5EF4-FFF2-40B4-BE49-F238E27FC236}">
                <a16:creationId xmlns:a16="http://schemas.microsoft.com/office/drawing/2014/main" id="{7C4E1E93-0D91-9C70-8807-40D0CCD6EB61}"/>
              </a:ext>
            </a:extLst>
          </p:cNvPr>
          <p:cNvSpPr txBox="1"/>
          <p:nvPr/>
        </p:nvSpPr>
        <p:spPr>
          <a:xfrm>
            <a:off x="8565687" y="483554"/>
            <a:ext cx="2725310" cy="1229511"/>
          </a:xfrm>
          <a:prstGeom prst="rect">
            <a:avLst/>
          </a:prstGeom>
        </p:spPr>
        <p:txBody>
          <a:bodyPr vert="horz" lIns="91440" tIns="45720" rIns="91440" bIns="45720" rtlCol="0">
            <a:noAutofit/>
          </a:bodyPr>
          <a:lstStyle/>
          <a:p>
            <a:pPr algn="ctr">
              <a:lnSpc>
                <a:spcPct val="90000"/>
              </a:lnSpc>
              <a:spcAft>
                <a:spcPts val="600"/>
              </a:spcAft>
              <a:defRPr/>
            </a:pPr>
            <a:r>
              <a:rPr lang="en-US" sz="2800" dirty="0">
                <a:solidFill>
                  <a:prstClr val="black"/>
                </a:solidFill>
                <a:latin typeface="Calibri" panose="020F0502020204030204"/>
              </a:rPr>
              <a:t>Images of the brain in popular educational articles make us more likely to believe what we read, even when the information is false. </a:t>
            </a:r>
          </a:p>
        </p:txBody>
      </p:sp>
      <p:sp>
        <p:nvSpPr>
          <p:cNvPr id="4" name="TextBox 3">
            <a:extLst>
              <a:ext uri="{FF2B5EF4-FFF2-40B4-BE49-F238E27FC236}">
                <a16:creationId xmlns:a16="http://schemas.microsoft.com/office/drawing/2014/main" id="{2375A9FD-118E-DD20-F6D7-8887CB7E3F0F}"/>
              </a:ext>
            </a:extLst>
          </p:cNvPr>
          <p:cNvSpPr txBox="1"/>
          <p:nvPr/>
        </p:nvSpPr>
        <p:spPr>
          <a:xfrm>
            <a:off x="7926719" y="4878567"/>
            <a:ext cx="4013490" cy="1169551"/>
          </a:xfrm>
          <a:prstGeom prst="rect">
            <a:avLst/>
          </a:prstGeom>
          <a:noFill/>
        </p:spPr>
        <p:txBody>
          <a:bodyPr wrap="square" rtlCol="0">
            <a:spAutoFit/>
          </a:bodyPr>
          <a:lstStyle/>
          <a:p>
            <a:pPr>
              <a:defRPr/>
            </a:pPr>
            <a:r>
              <a:rPr lang="en-US" sz="1400" dirty="0" err="1">
                <a:solidFill>
                  <a:srgbClr val="595959"/>
                </a:solidFill>
                <a:latin typeface="Helvetica" pitchFamily="2" charset="0"/>
              </a:rPr>
              <a:t>Im</a:t>
            </a:r>
            <a:r>
              <a:rPr lang="en-US" sz="1400" dirty="0">
                <a:solidFill>
                  <a:srgbClr val="595959"/>
                </a:solidFill>
                <a:latin typeface="Helvetica" pitchFamily="2" charset="0"/>
              </a:rPr>
              <a:t>, S., Varma, K., &amp; Varma, S. (2017). Extending the seductive allure of neuroscience explanations effect to popular articles about educational topics. </a:t>
            </a:r>
            <a:r>
              <a:rPr lang="en-US" sz="1400" i="1" dirty="0">
                <a:solidFill>
                  <a:srgbClr val="595959"/>
                </a:solidFill>
                <a:latin typeface="Helvetica" pitchFamily="2" charset="0"/>
              </a:rPr>
              <a:t>British Journal of Educational Psychology</a:t>
            </a:r>
            <a:r>
              <a:rPr lang="en-US" sz="1400" dirty="0">
                <a:solidFill>
                  <a:srgbClr val="595959"/>
                </a:solidFill>
                <a:latin typeface="Helvetica" pitchFamily="2" charset="0"/>
              </a:rPr>
              <a:t>, </a:t>
            </a:r>
            <a:r>
              <a:rPr lang="en-US" sz="1400" i="1" dirty="0">
                <a:solidFill>
                  <a:srgbClr val="595959"/>
                </a:solidFill>
                <a:latin typeface="Helvetica" pitchFamily="2" charset="0"/>
              </a:rPr>
              <a:t>87</a:t>
            </a:r>
            <a:r>
              <a:rPr lang="en-US" sz="1400" dirty="0">
                <a:solidFill>
                  <a:srgbClr val="595959"/>
                </a:solidFill>
                <a:latin typeface="Helvetica" pitchFamily="2" charset="0"/>
              </a:rPr>
              <a:t>(4), 518–534.</a:t>
            </a:r>
            <a:endParaRPr lang="en-US" sz="1400" dirty="0">
              <a:solidFill>
                <a:prstClr val="black"/>
              </a:solidFill>
              <a:latin typeface="Calibri" panose="020F0502020204030204"/>
            </a:endParaRPr>
          </a:p>
        </p:txBody>
      </p:sp>
    </p:spTree>
    <p:extLst>
      <p:ext uri="{BB962C8B-B14F-4D97-AF65-F5344CB8AC3E}">
        <p14:creationId xmlns:p14="http://schemas.microsoft.com/office/powerpoint/2010/main" val="3389333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asso.pd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7576" y="-822871"/>
            <a:ext cx="12084424" cy="8246595"/>
          </a:xfrm>
          <a:prstGeom prst="rect">
            <a:avLst/>
          </a:prstGeom>
        </p:spPr>
      </p:pic>
      <p:sp>
        <p:nvSpPr>
          <p:cNvPr id="5" name="TextBox 4"/>
          <p:cNvSpPr txBox="1"/>
          <p:nvPr/>
        </p:nvSpPr>
        <p:spPr>
          <a:xfrm>
            <a:off x="2823882" y="1462987"/>
            <a:ext cx="6266330" cy="3416320"/>
          </a:xfrm>
          <a:prstGeom prst="rect">
            <a:avLst/>
          </a:prstGeom>
          <a:solidFill>
            <a:schemeClr val="bg1"/>
          </a:solidFill>
        </p:spPr>
        <p:txBody>
          <a:bodyPr wrap="square" rtlCol="0">
            <a:spAutoFit/>
          </a:bodyPr>
          <a:lstStyle/>
          <a:p>
            <a:pPr algn="ctr" defTabSz="457200">
              <a:defRPr/>
            </a:pPr>
            <a:r>
              <a:rPr lang="en-US" sz="2000" b="1" dirty="0">
                <a:solidFill>
                  <a:prstClr val="black"/>
                </a:solidFill>
                <a:latin typeface="Century Gothic"/>
                <a:cs typeface="Century Gothic"/>
              </a:rPr>
              <a:t>LASSO YOUR IDEAS</a:t>
            </a:r>
          </a:p>
          <a:p>
            <a:pPr algn="ctr" defTabSz="457200">
              <a:defRPr/>
            </a:pPr>
            <a:endParaRPr lang="en-US" sz="2800" dirty="0">
              <a:solidFill>
                <a:prstClr val="black"/>
              </a:solidFill>
              <a:latin typeface="Century Gothic"/>
              <a:cs typeface="Century Gothic"/>
            </a:endParaRPr>
          </a:p>
          <a:p>
            <a:pPr algn="ctr" defTabSz="457200">
              <a:defRPr/>
            </a:pPr>
            <a:r>
              <a:rPr lang="en-US" sz="2800" dirty="0">
                <a:solidFill>
                  <a:prstClr val="black"/>
                </a:solidFill>
                <a:latin typeface="Century Gothic"/>
                <a:cs typeface="Century Gothic"/>
              </a:rPr>
              <a:t>What was new or startling information for you?</a:t>
            </a:r>
          </a:p>
          <a:p>
            <a:pPr algn="ctr" defTabSz="457200">
              <a:defRPr/>
            </a:pPr>
            <a:endParaRPr lang="en-US" sz="2800" dirty="0">
              <a:solidFill>
                <a:prstClr val="black"/>
              </a:solidFill>
              <a:latin typeface="Century Gothic"/>
              <a:cs typeface="Century Gothic"/>
            </a:endParaRPr>
          </a:p>
          <a:p>
            <a:pPr algn="ctr" defTabSz="457200">
              <a:defRPr/>
            </a:pPr>
            <a:r>
              <a:rPr lang="en-US" sz="2800" dirty="0">
                <a:solidFill>
                  <a:prstClr val="black"/>
                </a:solidFill>
                <a:latin typeface="Century Gothic"/>
                <a:cs typeface="Century Gothic"/>
              </a:rPr>
              <a:t>What was confirmatory?</a:t>
            </a:r>
          </a:p>
          <a:p>
            <a:pPr algn="ctr" defTabSz="457200">
              <a:defRPr/>
            </a:pPr>
            <a:r>
              <a:rPr lang="en-US" sz="2800" dirty="0">
                <a:solidFill>
                  <a:prstClr val="black"/>
                </a:solidFill>
                <a:latin typeface="Century Gothic"/>
                <a:cs typeface="Century Gothic"/>
              </a:rPr>
              <a:t> </a:t>
            </a:r>
          </a:p>
          <a:p>
            <a:pPr algn="ctr" defTabSz="457200">
              <a:defRPr/>
            </a:pPr>
            <a:endParaRPr lang="en-US" sz="2800" dirty="0">
              <a:solidFill>
                <a:prstClr val="black"/>
              </a:solidFill>
              <a:latin typeface="Century Gothic"/>
              <a:cs typeface="Century Gothic"/>
            </a:endParaRPr>
          </a:p>
        </p:txBody>
      </p:sp>
      <p:sp>
        <p:nvSpPr>
          <p:cNvPr id="6" name="TextBox 5"/>
          <p:cNvSpPr txBox="1"/>
          <p:nvPr/>
        </p:nvSpPr>
        <p:spPr>
          <a:xfrm>
            <a:off x="4535583" y="0"/>
            <a:ext cx="1108905" cy="369332"/>
          </a:xfrm>
          <a:prstGeom prst="rect">
            <a:avLst/>
          </a:prstGeom>
          <a:solidFill>
            <a:srgbClr val="FFFFFF"/>
          </a:solidFill>
        </p:spPr>
        <p:txBody>
          <a:bodyPr wrap="square" rtlCol="0">
            <a:spAutoFit/>
          </a:bodyPr>
          <a:lstStyle/>
          <a:p>
            <a:pPr defTabSz="457200">
              <a:defRPr/>
            </a:pPr>
            <a:r>
              <a:rPr lang="en-US" dirty="0">
                <a:solidFill>
                  <a:prstClr val="black"/>
                </a:solidFill>
                <a:latin typeface="Arial"/>
              </a:rPr>
              <a:t>    </a:t>
            </a:r>
          </a:p>
        </p:txBody>
      </p:sp>
    </p:spTree>
    <p:extLst>
      <p:ext uri="{BB962C8B-B14F-4D97-AF65-F5344CB8AC3E}">
        <p14:creationId xmlns:p14="http://schemas.microsoft.com/office/powerpoint/2010/main" val="407951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D10B4B2-E549-22FC-3312-81046EA3074D}"/>
            </a:ext>
          </a:extLst>
        </p:cNvPr>
        <p:cNvGrpSpPr/>
        <p:nvPr/>
      </p:nvGrpSpPr>
      <p:grpSpPr>
        <a:xfrm>
          <a:off x="0" y="0"/>
          <a:ext cx="0" cy="0"/>
          <a:chOff x="0" y="0"/>
          <a:chExt cx="0" cy="0"/>
        </a:xfrm>
      </p:grpSpPr>
      <p:pic>
        <p:nvPicPr>
          <p:cNvPr id="1026" name="Picture 2" descr="True Or False Random Knowledge Trivia Quiz">
            <a:extLst>
              <a:ext uri="{FF2B5EF4-FFF2-40B4-BE49-F238E27FC236}">
                <a16:creationId xmlns:a16="http://schemas.microsoft.com/office/drawing/2014/main" id="{F37DC7C4-DA29-5316-E945-352A67CC1056}"/>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p:blipFill>
        <p:spPr bwMode="auto">
          <a:xfrm>
            <a:off x="20" y="10"/>
            <a:ext cx="12191980" cy="3710603"/>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A4CA1BAB-5197-5275-7034-31B37ABE65C8}"/>
              </a:ext>
            </a:extLst>
          </p:cNvPr>
          <p:cNvSpPr txBox="1"/>
          <p:nvPr/>
        </p:nvSpPr>
        <p:spPr>
          <a:xfrm>
            <a:off x="887896" y="3872120"/>
            <a:ext cx="10225152" cy="2452687"/>
          </a:xfrm>
          <a:prstGeom prst="rect">
            <a:avLst/>
          </a:prstGeom>
        </p:spPr>
        <p:txBody>
          <a:bodyPr vert="horz" lIns="91440" tIns="45720" rIns="91440" bIns="45720" rtlCol="0" anchor="ctr">
            <a:normAutofit/>
          </a:bodyPr>
          <a:lstStyle/>
          <a:p>
            <a:pPr algn="ctr">
              <a:lnSpc>
                <a:spcPct val="90000"/>
              </a:lnSpc>
              <a:spcAft>
                <a:spcPts val="600"/>
              </a:spcAft>
              <a:defRPr/>
            </a:pPr>
            <a:r>
              <a:rPr lang="en-US" sz="4800" b="1" dirty="0">
                <a:latin typeface="Aptos" panose="020B0004020202020204" pitchFamily="34" charset="0"/>
              </a:rPr>
              <a:t>Adolescent reading instruction has a few myths that refuse to die, too. </a:t>
            </a:r>
          </a:p>
        </p:txBody>
      </p:sp>
    </p:spTree>
    <p:extLst>
      <p:ext uri="{BB962C8B-B14F-4D97-AF65-F5344CB8AC3E}">
        <p14:creationId xmlns:p14="http://schemas.microsoft.com/office/powerpoint/2010/main" val="2938556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B130897-F08D-ED5A-6121-BA802B6097D3}"/>
            </a:ext>
          </a:extLst>
        </p:cNvPr>
        <p:cNvGrpSpPr/>
        <p:nvPr/>
      </p:nvGrpSpPr>
      <p:grpSpPr>
        <a:xfrm>
          <a:off x="0" y="0"/>
          <a:ext cx="0" cy="0"/>
          <a:chOff x="0" y="0"/>
          <a:chExt cx="0" cy="0"/>
        </a:xfrm>
      </p:grpSpPr>
      <p:pic>
        <p:nvPicPr>
          <p:cNvPr id="1026" name="Picture 2" descr="True Or False Random Knowledge Trivia Quiz">
            <a:extLst>
              <a:ext uri="{FF2B5EF4-FFF2-40B4-BE49-F238E27FC236}">
                <a16:creationId xmlns:a16="http://schemas.microsoft.com/office/drawing/2014/main" id="{57191D54-B8A5-B38D-6C17-5D07E82C092B}"/>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p:blipFill>
        <p:spPr bwMode="auto">
          <a:xfrm>
            <a:off x="20" y="10"/>
            <a:ext cx="12191980" cy="3710603"/>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869E400E-FD8B-3466-549E-23000F9CA287}"/>
              </a:ext>
            </a:extLst>
          </p:cNvPr>
          <p:cNvSpPr txBox="1"/>
          <p:nvPr/>
        </p:nvSpPr>
        <p:spPr>
          <a:xfrm>
            <a:off x="887896" y="3872120"/>
            <a:ext cx="10225152" cy="2452687"/>
          </a:xfrm>
          <a:prstGeom prst="rect">
            <a:avLst/>
          </a:prstGeom>
        </p:spPr>
        <p:txBody>
          <a:bodyPr vert="horz" lIns="91440" tIns="45720" rIns="91440" bIns="45720" rtlCol="0" anchor="ctr">
            <a:normAutofit/>
          </a:bodyPr>
          <a:lstStyle/>
          <a:p>
            <a:pPr algn="ctr">
              <a:lnSpc>
                <a:spcPct val="90000"/>
              </a:lnSpc>
              <a:spcAft>
                <a:spcPts val="600"/>
              </a:spcAft>
              <a:defRPr/>
            </a:pPr>
            <a:r>
              <a:rPr lang="en-US" sz="4800" b="1" dirty="0">
                <a:latin typeface="Aptos" panose="020B0004020202020204" pitchFamily="34" charset="0"/>
              </a:rPr>
              <a:t>Myth of the whole-class novel as the only model for secondary English. </a:t>
            </a:r>
          </a:p>
        </p:txBody>
      </p:sp>
    </p:spTree>
    <p:extLst>
      <p:ext uri="{BB962C8B-B14F-4D97-AF65-F5344CB8AC3E}">
        <p14:creationId xmlns:p14="http://schemas.microsoft.com/office/powerpoint/2010/main" val="3115071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True Or False Random Knowledge Trivia Quiz">
            <a:extLst>
              <a:ext uri="{FF2B5EF4-FFF2-40B4-BE49-F238E27FC236}">
                <a16:creationId xmlns:a16="http://schemas.microsoft.com/office/drawing/2014/main" id="{A735ABCD-C445-CDF8-4A63-7373D954B2C5}"/>
              </a:ext>
            </a:extLst>
          </p:cNvPr>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2006601" y="1292288"/>
            <a:ext cx="8178799" cy="427342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19FC3037-64DE-E67E-171F-DF35D5CC3EBD}"/>
              </a:ext>
            </a:extLst>
          </p:cNvPr>
          <p:cNvSpPr txBox="1"/>
          <p:nvPr/>
        </p:nvSpPr>
        <p:spPr>
          <a:xfrm>
            <a:off x="3058161" y="548641"/>
            <a:ext cx="7143109" cy="584775"/>
          </a:xfrm>
          <a:prstGeom prst="rect">
            <a:avLst/>
          </a:prstGeom>
          <a:noFill/>
        </p:spPr>
        <p:txBody>
          <a:bodyPr wrap="none" rtlCol="0">
            <a:spAutoFit/>
          </a:bodyPr>
          <a:lstStyle/>
          <a:p>
            <a:pPr>
              <a:defRPr/>
            </a:pPr>
            <a:r>
              <a:rPr lang="en-US" sz="3200" dirty="0">
                <a:solidFill>
                  <a:prstClr val="black"/>
                </a:solidFill>
                <a:latin typeface="Calibri" panose="020F0502020204030204"/>
              </a:rPr>
              <a:t>1. Most of us only use 10% of our brains.  </a:t>
            </a:r>
          </a:p>
        </p:txBody>
      </p:sp>
    </p:spTree>
    <p:extLst>
      <p:ext uri="{BB962C8B-B14F-4D97-AF65-F5344CB8AC3E}">
        <p14:creationId xmlns:p14="http://schemas.microsoft.com/office/powerpoint/2010/main" val="1892999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23E547B5-89CF-4EC0-96DE-25771AED07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F0B8CEB-8279-4E5E-A0CE-1FC9F71736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782" y="0"/>
            <a:ext cx="7421217" cy="6857999"/>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light bulb on top of books&#10;&#10;AI-generated content may be incorrect.">
            <a:extLst>
              <a:ext uri="{FF2B5EF4-FFF2-40B4-BE49-F238E27FC236}">
                <a16:creationId xmlns:a16="http://schemas.microsoft.com/office/drawing/2014/main" id="{68B7594F-DFD7-28D1-124D-04A0FC61467E}"/>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20" y="10"/>
            <a:ext cx="6901711" cy="6857990"/>
          </a:xfrm>
          <a:custGeom>
            <a:avLst/>
            <a:gdLst/>
            <a:ahLst/>
            <a:cxnLst/>
            <a:rect l="l" t="t" r="r" b="b"/>
            <a:pathLst>
              <a:path w="6901731" h="6858000">
                <a:moveTo>
                  <a:pt x="0" y="0"/>
                </a:moveTo>
                <a:lnTo>
                  <a:pt x="6897896" y="5958"/>
                </a:lnTo>
                <a:lnTo>
                  <a:pt x="6866823" y="62592"/>
                </a:lnTo>
                <a:lnTo>
                  <a:pt x="6901731" y="89476"/>
                </a:lnTo>
                <a:lnTo>
                  <a:pt x="6901731" y="103833"/>
                </a:lnTo>
                <a:lnTo>
                  <a:pt x="6900034" y="110092"/>
                </a:lnTo>
                <a:lnTo>
                  <a:pt x="6901731" y="113679"/>
                </a:lnTo>
                <a:lnTo>
                  <a:pt x="6901731" y="405560"/>
                </a:lnTo>
                <a:lnTo>
                  <a:pt x="6900456" y="429509"/>
                </a:lnTo>
                <a:cubicBezTo>
                  <a:pt x="6892773" y="535647"/>
                  <a:pt x="6878314" y="537918"/>
                  <a:pt x="6886342" y="636808"/>
                </a:cubicBezTo>
                <a:cubicBezTo>
                  <a:pt x="6892506" y="756883"/>
                  <a:pt x="6864504" y="771443"/>
                  <a:pt x="6851784" y="839073"/>
                </a:cubicBezTo>
                <a:cubicBezTo>
                  <a:pt x="6838675" y="892655"/>
                  <a:pt x="6864124" y="961738"/>
                  <a:pt x="6845760" y="994930"/>
                </a:cubicBezTo>
                <a:cubicBezTo>
                  <a:pt x="6833572" y="1024166"/>
                  <a:pt x="6859282" y="1058905"/>
                  <a:pt x="6845601" y="1112932"/>
                </a:cubicBezTo>
                <a:cubicBezTo>
                  <a:pt x="6838700" y="1149910"/>
                  <a:pt x="6829138" y="1151035"/>
                  <a:pt x="6820235" y="1187433"/>
                </a:cubicBezTo>
                <a:cubicBezTo>
                  <a:pt x="6815504" y="1196464"/>
                  <a:pt x="6777707" y="1338549"/>
                  <a:pt x="6759643" y="1337010"/>
                </a:cubicBezTo>
                <a:cubicBezTo>
                  <a:pt x="6737660" y="1337296"/>
                  <a:pt x="6760650" y="1396341"/>
                  <a:pt x="6736375" y="1382272"/>
                </a:cubicBezTo>
                <a:cubicBezTo>
                  <a:pt x="6755741" y="1415836"/>
                  <a:pt x="6714675" y="1414567"/>
                  <a:pt x="6701292" y="1432111"/>
                </a:cubicBezTo>
                <a:cubicBezTo>
                  <a:pt x="6721110" y="1460185"/>
                  <a:pt x="6692106" y="1490815"/>
                  <a:pt x="6686578" y="1518624"/>
                </a:cubicBezTo>
                <a:cubicBezTo>
                  <a:pt x="6682512" y="1567002"/>
                  <a:pt x="6679579" y="1571443"/>
                  <a:pt x="6670824" y="1607743"/>
                </a:cubicBezTo>
                <a:cubicBezTo>
                  <a:pt x="6671133" y="1629590"/>
                  <a:pt x="6663161" y="1656870"/>
                  <a:pt x="6664392" y="1696405"/>
                </a:cubicBezTo>
                <a:cubicBezTo>
                  <a:pt x="6655686" y="1770486"/>
                  <a:pt x="6641938" y="1757082"/>
                  <a:pt x="6642880" y="1812372"/>
                </a:cubicBezTo>
                <a:cubicBezTo>
                  <a:pt x="6638579" y="1872475"/>
                  <a:pt x="6619231" y="1825476"/>
                  <a:pt x="6612547" y="1876437"/>
                </a:cubicBezTo>
                <a:cubicBezTo>
                  <a:pt x="6600695" y="1913834"/>
                  <a:pt x="6591061" y="1923231"/>
                  <a:pt x="6571760" y="1953331"/>
                </a:cubicBezTo>
                <a:cubicBezTo>
                  <a:pt x="6561039" y="1989021"/>
                  <a:pt x="6544090" y="2087896"/>
                  <a:pt x="6520213" y="2096455"/>
                </a:cubicBezTo>
                <a:lnTo>
                  <a:pt x="6492461" y="2188148"/>
                </a:lnTo>
                <a:cubicBezTo>
                  <a:pt x="6504372" y="2211333"/>
                  <a:pt x="6489131" y="2253220"/>
                  <a:pt x="6471854" y="2259117"/>
                </a:cubicBezTo>
                <a:cubicBezTo>
                  <a:pt x="6466151" y="2287829"/>
                  <a:pt x="6440452" y="2301346"/>
                  <a:pt x="6439832" y="2328334"/>
                </a:cubicBezTo>
                <a:cubicBezTo>
                  <a:pt x="6431013" y="2351201"/>
                  <a:pt x="6444250" y="2396409"/>
                  <a:pt x="6425162" y="2408211"/>
                </a:cubicBezTo>
                <a:lnTo>
                  <a:pt x="6417221" y="2427382"/>
                </a:lnTo>
                <a:lnTo>
                  <a:pt x="6425030" y="2464387"/>
                </a:lnTo>
                <a:lnTo>
                  <a:pt x="6406293" y="2472223"/>
                </a:lnTo>
                <a:cubicBezTo>
                  <a:pt x="6406862" y="2477277"/>
                  <a:pt x="6406486" y="2491723"/>
                  <a:pt x="6405400" y="2493547"/>
                </a:cubicBezTo>
                <a:lnTo>
                  <a:pt x="6374829" y="2532070"/>
                </a:lnTo>
                <a:cubicBezTo>
                  <a:pt x="6374597" y="2545374"/>
                  <a:pt x="6360976" y="2563797"/>
                  <a:pt x="6350864" y="2577422"/>
                </a:cubicBezTo>
                <a:cubicBezTo>
                  <a:pt x="6327056" y="2632768"/>
                  <a:pt x="6341262" y="2616275"/>
                  <a:pt x="6329174" y="2663854"/>
                </a:cubicBezTo>
                <a:cubicBezTo>
                  <a:pt x="6326303" y="2703642"/>
                  <a:pt x="6332854" y="2709643"/>
                  <a:pt x="6315095" y="2741507"/>
                </a:cubicBezTo>
                <a:cubicBezTo>
                  <a:pt x="6319921" y="2740191"/>
                  <a:pt x="6321925" y="2742004"/>
                  <a:pt x="6322463" y="2745641"/>
                </a:cubicBezTo>
                <a:cubicBezTo>
                  <a:pt x="6322245" y="2747982"/>
                  <a:pt x="6322027" y="2750323"/>
                  <a:pt x="6321808" y="2752663"/>
                </a:cubicBezTo>
                <a:lnTo>
                  <a:pt x="6314569" y="2756718"/>
                </a:lnTo>
                <a:cubicBezTo>
                  <a:pt x="6289324" y="2773686"/>
                  <a:pt x="6317551" y="2780051"/>
                  <a:pt x="6315211" y="2811618"/>
                </a:cubicBezTo>
                <a:cubicBezTo>
                  <a:pt x="6315620" y="2826627"/>
                  <a:pt x="6296047" y="2885298"/>
                  <a:pt x="6302211" y="2882314"/>
                </a:cubicBezTo>
                <a:lnTo>
                  <a:pt x="6286167" y="2949597"/>
                </a:lnTo>
                <a:cubicBezTo>
                  <a:pt x="6286401" y="2994618"/>
                  <a:pt x="6286615" y="2971464"/>
                  <a:pt x="6287037" y="3008578"/>
                </a:cubicBezTo>
                <a:cubicBezTo>
                  <a:pt x="6293795" y="3029535"/>
                  <a:pt x="6274405" y="3114154"/>
                  <a:pt x="6259150" y="3123139"/>
                </a:cubicBezTo>
                <a:cubicBezTo>
                  <a:pt x="6250085" y="3189063"/>
                  <a:pt x="6269067" y="3151280"/>
                  <a:pt x="6272249" y="3227854"/>
                </a:cubicBezTo>
                <a:cubicBezTo>
                  <a:pt x="6278775" y="3295842"/>
                  <a:pt x="6289216" y="3303765"/>
                  <a:pt x="6292288" y="3378383"/>
                </a:cubicBezTo>
                <a:cubicBezTo>
                  <a:pt x="6303894" y="3395995"/>
                  <a:pt x="6287498" y="3432581"/>
                  <a:pt x="6288328" y="3459618"/>
                </a:cubicBezTo>
                <a:cubicBezTo>
                  <a:pt x="6289158" y="3486653"/>
                  <a:pt x="6299937" y="3538735"/>
                  <a:pt x="6297272" y="3540603"/>
                </a:cubicBezTo>
                <a:cubicBezTo>
                  <a:pt x="6296849" y="3577379"/>
                  <a:pt x="6294184" y="3587943"/>
                  <a:pt x="6291001" y="3638374"/>
                </a:cubicBezTo>
                <a:cubicBezTo>
                  <a:pt x="6283026" y="3666794"/>
                  <a:pt x="6265833" y="3731744"/>
                  <a:pt x="6283592" y="3763609"/>
                </a:cubicBezTo>
                <a:cubicBezTo>
                  <a:pt x="6264286" y="3758340"/>
                  <a:pt x="6290177" y="3803150"/>
                  <a:pt x="6274068" y="3814506"/>
                </a:cubicBezTo>
                <a:cubicBezTo>
                  <a:pt x="6260645" y="3821643"/>
                  <a:pt x="6265372" y="3836902"/>
                  <a:pt x="6262850" y="3850454"/>
                </a:cubicBezTo>
                <a:cubicBezTo>
                  <a:pt x="6250418" y="3863479"/>
                  <a:pt x="6250660" y="3955243"/>
                  <a:pt x="6257357" y="3975474"/>
                </a:cubicBezTo>
                <a:cubicBezTo>
                  <a:pt x="6245091" y="4036737"/>
                  <a:pt x="6237535" y="4029237"/>
                  <a:pt x="6257889" y="4073155"/>
                </a:cubicBezTo>
                <a:cubicBezTo>
                  <a:pt x="6259272" y="4085906"/>
                  <a:pt x="6239882" y="4116397"/>
                  <a:pt x="6237441" y="4126638"/>
                </a:cubicBezTo>
                <a:lnTo>
                  <a:pt x="6245587" y="4172738"/>
                </a:lnTo>
                <a:lnTo>
                  <a:pt x="6235772" y="4176721"/>
                </a:lnTo>
                <a:lnTo>
                  <a:pt x="6233287" y="4195136"/>
                </a:lnTo>
                <a:lnTo>
                  <a:pt x="6234619" y="4280850"/>
                </a:lnTo>
                <a:cubicBezTo>
                  <a:pt x="6239453" y="4320763"/>
                  <a:pt x="6223309" y="4337596"/>
                  <a:pt x="6219318" y="4402526"/>
                </a:cubicBezTo>
                <a:cubicBezTo>
                  <a:pt x="6205466" y="4516209"/>
                  <a:pt x="6216183" y="4588729"/>
                  <a:pt x="6216810" y="4651172"/>
                </a:cubicBezTo>
                <a:cubicBezTo>
                  <a:pt x="6217673" y="4756959"/>
                  <a:pt x="6228654" y="4824005"/>
                  <a:pt x="6225945" y="4916779"/>
                </a:cubicBezTo>
                <a:cubicBezTo>
                  <a:pt x="6217032" y="4993010"/>
                  <a:pt x="6264271" y="4984591"/>
                  <a:pt x="6230174" y="5051379"/>
                </a:cubicBezTo>
                <a:cubicBezTo>
                  <a:pt x="6235713" y="5056951"/>
                  <a:pt x="6239420" y="5163714"/>
                  <a:pt x="6242600" y="5170879"/>
                </a:cubicBezTo>
                <a:lnTo>
                  <a:pt x="6235996" y="5216428"/>
                </a:lnTo>
                <a:lnTo>
                  <a:pt x="6214638" y="5285298"/>
                </a:lnTo>
                <a:cubicBezTo>
                  <a:pt x="6211392" y="5297492"/>
                  <a:pt x="6225576" y="5312063"/>
                  <a:pt x="6228432" y="5317696"/>
                </a:cubicBezTo>
                <a:lnTo>
                  <a:pt x="6246496" y="5398787"/>
                </a:lnTo>
                <a:lnTo>
                  <a:pt x="6244793" y="5399530"/>
                </a:lnTo>
                <a:lnTo>
                  <a:pt x="6241695" y="5406948"/>
                </a:lnTo>
                <a:lnTo>
                  <a:pt x="6267461" y="5499413"/>
                </a:lnTo>
                <a:cubicBezTo>
                  <a:pt x="6285387" y="5533848"/>
                  <a:pt x="6284888" y="5550029"/>
                  <a:pt x="6295987" y="5582659"/>
                </a:cubicBezTo>
                <a:cubicBezTo>
                  <a:pt x="6311253" y="5681724"/>
                  <a:pt x="6295439" y="5695558"/>
                  <a:pt x="6364803" y="5784263"/>
                </a:cubicBezTo>
                <a:cubicBezTo>
                  <a:pt x="6379348" y="5818651"/>
                  <a:pt x="6412475" y="5906802"/>
                  <a:pt x="6423050" y="5922637"/>
                </a:cubicBezTo>
                <a:cubicBezTo>
                  <a:pt x="6445210" y="5973612"/>
                  <a:pt x="6468179" y="6023873"/>
                  <a:pt x="6497767" y="6090108"/>
                </a:cubicBezTo>
                <a:cubicBezTo>
                  <a:pt x="6571895" y="6150548"/>
                  <a:pt x="6572491" y="6236583"/>
                  <a:pt x="6606710" y="6281543"/>
                </a:cubicBezTo>
                <a:cubicBezTo>
                  <a:pt x="6633675" y="6335892"/>
                  <a:pt x="6654357" y="6388782"/>
                  <a:pt x="6667540" y="6443715"/>
                </a:cubicBezTo>
                <a:cubicBezTo>
                  <a:pt x="6685192" y="6466826"/>
                  <a:pt x="6650500" y="6508701"/>
                  <a:pt x="6659722" y="6550105"/>
                </a:cubicBezTo>
                <a:cubicBezTo>
                  <a:pt x="6665926" y="6645044"/>
                  <a:pt x="6669126" y="6627536"/>
                  <a:pt x="6671805" y="6687397"/>
                </a:cubicBezTo>
                <a:cubicBezTo>
                  <a:pt x="6682671" y="6733683"/>
                  <a:pt x="6665210" y="6772117"/>
                  <a:pt x="6669658" y="6806602"/>
                </a:cubicBezTo>
                <a:cubicBezTo>
                  <a:pt x="6661174" y="6812658"/>
                  <a:pt x="6667097" y="6831470"/>
                  <a:pt x="6675783" y="6850325"/>
                </a:cubicBezTo>
                <a:lnTo>
                  <a:pt x="6679704" y="6858000"/>
                </a:lnTo>
                <a:lnTo>
                  <a:pt x="4532241" y="6858000"/>
                </a:lnTo>
                <a:lnTo>
                  <a:pt x="1208596" y="6858000"/>
                </a:lnTo>
                <a:lnTo>
                  <a:pt x="0" y="6858000"/>
                </a:lnTo>
                <a:close/>
              </a:path>
            </a:pathLst>
          </a:custGeom>
        </p:spPr>
      </p:pic>
      <p:sp>
        <p:nvSpPr>
          <p:cNvPr id="4" name="TextBox 3">
            <a:extLst>
              <a:ext uri="{FF2B5EF4-FFF2-40B4-BE49-F238E27FC236}">
                <a16:creationId xmlns:a16="http://schemas.microsoft.com/office/drawing/2014/main" id="{FF1393F9-0A7B-3B56-4C95-66914CCB2218}"/>
              </a:ext>
            </a:extLst>
          </p:cNvPr>
          <p:cNvSpPr txBox="1"/>
          <p:nvPr/>
        </p:nvSpPr>
        <p:spPr>
          <a:xfrm>
            <a:off x="7055422" y="815876"/>
            <a:ext cx="4140013" cy="5001828"/>
          </a:xfrm>
          <a:prstGeom prst="rect">
            <a:avLst/>
          </a:prstGeom>
        </p:spPr>
        <p:txBody>
          <a:bodyPr vert="horz" lIns="91440" tIns="45720" rIns="91440" bIns="45720" rtlCol="0">
            <a:normAutofit lnSpcReduction="10000"/>
          </a:bodyPr>
          <a:lstStyle/>
          <a:p>
            <a:pPr>
              <a:lnSpc>
                <a:spcPct val="90000"/>
              </a:lnSpc>
              <a:spcAft>
                <a:spcPts val="600"/>
              </a:spcAft>
            </a:pPr>
            <a:r>
              <a:rPr lang="en-US" sz="3600" b="1" dirty="0">
                <a:latin typeface="Aptos" panose="020B0004020202020204" pitchFamily="34" charset="0"/>
              </a:rPr>
              <a:t>Pros:</a:t>
            </a:r>
          </a:p>
          <a:p>
            <a:pPr indent="-228600">
              <a:lnSpc>
                <a:spcPct val="90000"/>
              </a:lnSpc>
              <a:spcAft>
                <a:spcPts val="600"/>
              </a:spcAft>
              <a:buFont typeface="Arial" panose="020B0604020202020204" pitchFamily="34" charset="0"/>
              <a:buChar char="•"/>
            </a:pPr>
            <a:r>
              <a:rPr lang="en-US" sz="2800" dirty="0">
                <a:latin typeface="Aptos" panose="020B0004020202020204" pitchFamily="34" charset="0"/>
              </a:rPr>
              <a:t>Exposure to canonical texts</a:t>
            </a:r>
          </a:p>
          <a:p>
            <a:pPr indent="-228600">
              <a:lnSpc>
                <a:spcPct val="90000"/>
              </a:lnSpc>
              <a:spcAft>
                <a:spcPts val="600"/>
              </a:spcAft>
              <a:buFont typeface="Arial" panose="020B0604020202020204" pitchFamily="34" charset="0"/>
              <a:buChar char="•"/>
            </a:pPr>
            <a:r>
              <a:rPr lang="en-US" sz="2800" dirty="0">
                <a:latin typeface="Aptos" panose="020B0004020202020204" pitchFamily="34" charset="0"/>
              </a:rPr>
              <a:t>Ease of curricular and instructional management</a:t>
            </a:r>
          </a:p>
          <a:p>
            <a:pPr indent="-228600">
              <a:lnSpc>
                <a:spcPct val="90000"/>
              </a:lnSpc>
              <a:spcAft>
                <a:spcPts val="600"/>
              </a:spcAft>
              <a:buFont typeface="Arial" panose="020B0604020202020204" pitchFamily="34" charset="0"/>
              <a:buChar char="•"/>
            </a:pPr>
            <a:endParaRPr lang="en-US" sz="2800" dirty="0">
              <a:latin typeface="Aptos" panose="020B0004020202020204" pitchFamily="34" charset="0"/>
            </a:endParaRPr>
          </a:p>
          <a:p>
            <a:pPr>
              <a:lnSpc>
                <a:spcPct val="90000"/>
              </a:lnSpc>
              <a:spcAft>
                <a:spcPts val="600"/>
              </a:spcAft>
            </a:pPr>
            <a:r>
              <a:rPr lang="en-US" sz="4000" b="1" dirty="0">
                <a:latin typeface="Aptos" panose="020B0004020202020204" pitchFamily="34" charset="0"/>
              </a:rPr>
              <a:t>Cons: </a:t>
            </a:r>
          </a:p>
          <a:p>
            <a:pPr marL="342900" indent="-228600">
              <a:lnSpc>
                <a:spcPct val="90000"/>
              </a:lnSpc>
              <a:spcAft>
                <a:spcPts val="600"/>
              </a:spcAft>
              <a:buFont typeface="Arial" panose="020B0604020202020204" pitchFamily="34" charset="0"/>
              <a:buChar char="•"/>
            </a:pPr>
            <a:r>
              <a:rPr lang="en-US" sz="2800" dirty="0">
                <a:latin typeface="Aptos" panose="020B0004020202020204" pitchFamily="34" charset="0"/>
              </a:rPr>
              <a:t>What is “the canon”?</a:t>
            </a:r>
          </a:p>
          <a:p>
            <a:pPr marL="342900" indent="-228600">
              <a:lnSpc>
                <a:spcPct val="90000"/>
              </a:lnSpc>
              <a:spcAft>
                <a:spcPts val="600"/>
              </a:spcAft>
              <a:buFont typeface="Arial" panose="020B0604020202020204" pitchFamily="34" charset="0"/>
              <a:buChar char="•"/>
            </a:pPr>
            <a:r>
              <a:rPr lang="en-US" sz="2800" dirty="0">
                <a:latin typeface="Aptos" panose="020B0004020202020204" pitchFamily="34" charset="0"/>
              </a:rPr>
              <a:t>Ignores student voice and opportunities for decision-making</a:t>
            </a:r>
          </a:p>
          <a:p>
            <a:pPr indent="-228600">
              <a:lnSpc>
                <a:spcPct val="90000"/>
              </a:lnSpc>
              <a:spcAft>
                <a:spcPts val="600"/>
              </a:spcAft>
              <a:buFont typeface="Arial" panose="020B0604020202020204" pitchFamily="34" charset="0"/>
              <a:buChar char="•"/>
            </a:pPr>
            <a:endParaRPr lang="en-US" sz="2000" dirty="0"/>
          </a:p>
          <a:p>
            <a:pPr indent="-228600">
              <a:lnSpc>
                <a:spcPct val="90000"/>
              </a:lnSpc>
              <a:spcAft>
                <a:spcPts val="600"/>
              </a:spcAft>
              <a:buFont typeface="Arial" panose="020B0604020202020204" pitchFamily="34" charset="0"/>
              <a:buChar char="•"/>
            </a:pPr>
            <a:endParaRPr lang="en-US" sz="2000" dirty="0"/>
          </a:p>
        </p:txBody>
      </p:sp>
    </p:spTree>
    <p:extLst>
      <p:ext uri="{BB962C8B-B14F-4D97-AF65-F5344CB8AC3E}">
        <p14:creationId xmlns:p14="http://schemas.microsoft.com/office/powerpoint/2010/main" val="3344060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AA72BD9-2C5A-4EDC-931F-5AA08EACA0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Ladders leading to a target&#10;&#10;AI-generated content may be incorrect.">
            <a:extLst>
              <a:ext uri="{FF2B5EF4-FFF2-40B4-BE49-F238E27FC236}">
                <a16:creationId xmlns:a16="http://schemas.microsoft.com/office/drawing/2014/main" id="{E8A2EB67-28C3-1A42-939B-5CD6BFC88D80}"/>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3522468" y="10"/>
            <a:ext cx="8669532" cy="6857990"/>
          </a:xfrm>
          <a:prstGeom prst="rect">
            <a:avLst/>
          </a:prstGeom>
        </p:spPr>
      </p:pic>
      <p:sp>
        <p:nvSpPr>
          <p:cNvPr id="11" name="Rectangle 10">
            <a:extLst>
              <a:ext uri="{FF2B5EF4-FFF2-40B4-BE49-F238E27FC236}">
                <a16:creationId xmlns:a16="http://schemas.microsoft.com/office/drawing/2014/main" id="{DD3981AC-7B61-4947-BCF3-F7AA7FA385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9756601" cy="6858000"/>
          </a:xfrm>
          <a:prstGeom prst="rect">
            <a:avLst/>
          </a:prstGeom>
          <a:gradFill>
            <a:gsLst>
              <a:gs pos="58000">
                <a:schemeClr val="tx1"/>
              </a:gs>
              <a:gs pos="35000">
                <a:schemeClr val="tx1">
                  <a:alpha val="78000"/>
                </a:schemeClr>
              </a:gs>
              <a:gs pos="19000">
                <a:schemeClr val="tx1">
                  <a:alpha val="38000"/>
                </a:schemeClr>
              </a:gs>
              <a:gs pos="0">
                <a:schemeClr val="tx1">
                  <a:alpha val="0"/>
                </a:schemeClr>
              </a:gs>
              <a:gs pos="100000">
                <a:schemeClr val="tx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5" name="Rectangle 14">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00984" cy="9144"/>
          </a:xfrm>
          <a:prstGeom prst="rect">
            <a:avLst/>
          </a:prstGeom>
          <a:solidFill>
            <a:schemeClr val="tx1"/>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B654EAB1-3F5E-E447-A62F-F8284DE413F4}"/>
              </a:ext>
            </a:extLst>
          </p:cNvPr>
          <p:cNvSpPr txBox="1"/>
          <p:nvPr/>
        </p:nvSpPr>
        <p:spPr>
          <a:xfrm>
            <a:off x="371093" y="2718054"/>
            <a:ext cx="4331535" cy="3207258"/>
          </a:xfrm>
          <a:prstGeom prst="rect">
            <a:avLst/>
          </a:prstGeom>
        </p:spPr>
        <p:txBody>
          <a:bodyPr vert="horz" lIns="91440" tIns="45720" rIns="91440" bIns="45720" rtlCol="0" anchor="t">
            <a:noAutofit/>
          </a:bodyPr>
          <a:lstStyle/>
          <a:p>
            <a:pPr algn="ctr">
              <a:lnSpc>
                <a:spcPct val="90000"/>
              </a:lnSpc>
              <a:spcAft>
                <a:spcPts val="600"/>
              </a:spcAft>
              <a:defRPr/>
            </a:pPr>
            <a:r>
              <a:rPr lang="en-US" sz="3600" dirty="0">
                <a:solidFill>
                  <a:schemeClr val="bg1"/>
                </a:solidFill>
              </a:rPr>
              <a:t>Motivation is fueled by interest, choice, appropriate levels of challenge, and emotion.  </a:t>
            </a:r>
          </a:p>
        </p:txBody>
      </p:sp>
    </p:spTree>
    <p:extLst>
      <p:ext uri="{BB962C8B-B14F-4D97-AF65-F5344CB8AC3E}">
        <p14:creationId xmlns:p14="http://schemas.microsoft.com/office/powerpoint/2010/main" val="35111950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BE7CA25-2A07-6149-80D2-C89630E0599D}"/>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16877" y="0"/>
            <a:ext cx="12908877" cy="6858000"/>
          </a:xfrm>
          <a:prstGeom prst="rect">
            <a:avLst/>
          </a:prstGeom>
          <a:noFill/>
        </p:spPr>
      </p:pic>
      <p:sp>
        <p:nvSpPr>
          <p:cNvPr id="5" name="TextBox 4">
            <a:extLst>
              <a:ext uri="{FF2B5EF4-FFF2-40B4-BE49-F238E27FC236}">
                <a16:creationId xmlns:a16="http://schemas.microsoft.com/office/drawing/2014/main" id="{51536714-FDF5-5D47-AF32-0752D1BB0D29}"/>
              </a:ext>
            </a:extLst>
          </p:cNvPr>
          <p:cNvSpPr txBox="1"/>
          <p:nvPr/>
        </p:nvSpPr>
        <p:spPr>
          <a:xfrm>
            <a:off x="-716877" y="4358958"/>
            <a:ext cx="12908877" cy="1143000"/>
          </a:xfrm>
          <a:prstGeom prst="rect">
            <a:avLst/>
          </a:prstGeom>
          <a:solidFill>
            <a:srgbClr val="FFFFFF">
              <a:alpha val="43922"/>
            </a:srgbClr>
          </a:solidFill>
        </p:spPr>
        <p:txBody>
          <a:bodyPr vert="horz" lIns="91440" tIns="45720" rIns="91440" bIns="45720" rtlCol="0" anchor="ctr">
            <a:normAutofit/>
          </a:bodyPr>
          <a:lstStyle/>
          <a:p>
            <a:pPr algn="ctr" defTabSz="457200">
              <a:lnSpc>
                <a:spcPct val="90000"/>
              </a:lnSpc>
              <a:spcBef>
                <a:spcPct val="0"/>
              </a:spcBef>
              <a:spcAft>
                <a:spcPts val="600"/>
              </a:spcAft>
              <a:defRPr/>
            </a:pPr>
            <a:r>
              <a:rPr lang="en-US" sz="4800" dirty="0">
                <a:solidFill>
                  <a:prstClr val="black"/>
                </a:solidFill>
                <a:highlight>
                  <a:srgbClr val="DEEBF7"/>
                </a:highlight>
                <a:latin typeface="Calibri"/>
              </a:rPr>
              <a:t>Ask student-driven essential questions. </a:t>
            </a:r>
          </a:p>
        </p:txBody>
      </p:sp>
    </p:spTree>
    <p:extLst>
      <p:ext uri="{BB962C8B-B14F-4D97-AF65-F5344CB8AC3E}">
        <p14:creationId xmlns:p14="http://schemas.microsoft.com/office/powerpoint/2010/main" val="28548835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2C6003D-7C76-1746-807E-3E79CCA7531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67563" y="-244536"/>
            <a:ext cx="3970482" cy="5138270"/>
          </a:xfrm>
          <a:prstGeom prst="rect">
            <a:avLst/>
          </a:prstGeom>
        </p:spPr>
      </p:pic>
      <p:pic>
        <p:nvPicPr>
          <p:cNvPr id="7" name="Picture 6">
            <a:extLst>
              <a:ext uri="{FF2B5EF4-FFF2-40B4-BE49-F238E27FC236}">
                <a16:creationId xmlns:a16="http://schemas.microsoft.com/office/drawing/2014/main" id="{9E79C0EA-BADA-7044-806D-51443FEBF86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202311" y="1"/>
            <a:ext cx="3597949" cy="4656169"/>
          </a:xfrm>
          <a:prstGeom prst="rect">
            <a:avLst/>
          </a:prstGeom>
        </p:spPr>
      </p:pic>
      <p:pic>
        <p:nvPicPr>
          <p:cNvPr id="9" name="Picture 8">
            <a:extLst>
              <a:ext uri="{FF2B5EF4-FFF2-40B4-BE49-F238E27FC236}">
                <a16:creationId xmlns:a16="http://schemas.microsoft.com/office/drawing/2014/main" id="{1A276FA2-96E9-1F42-82D9-70F6A69F9FB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612923" y="2698046"/>
            <a:ext cx="3214511" cy="4159955"/>
          </a:xfrm>
          <a:prstGeom prst="rect">
            <a:avLst/>
          </a:prstGeom>
        </p:spPr>
      </p:pic>
    </p:spTree>
    <p:extLst>
      <p:ext uri="{BB962C8B-B14F-4D97-AF65-F5344CB8AC3E}">
        <p14:creationId xmlns:p14="http://schemas.microsoft.com/office/powerpoint/2010/main" val="328393194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A0D8E9-915A-42DE-76DC-8B0F8663B387}"/>
            </a:ext>
          </a:extLst>
        </p:cNvPr>
        <p:cNvGrpSpPr/>
        <p:nvPr/>
      </p:nvGrpSpPr>
      <p:grpSpPr>
        <a:xfrm>
          <a:off x="0" y="0"/>
          <a:ext cx="0" cy="0"/>
          <a:chOff x="0" y="0"/>
          <a:chExt cx="0" cy="0"/>
        </a:xfrm>
      </p:grpSpPr>
      <p:pic>
        <p:nvPicPr>
          <p:cNvPr id="5" name="Picture 4" descr="A black brick wall with a white border&#10;&#10;Description automatically generated">
            <a:extLst>
              <a:ext uri="{FF2B5EF4-FFF2-40B4-BE49-F238E27FC236}">
                <a16:creationId xmlns:a16="http://schemas.microsoft.com/office/drawing/2014/main" id="{8FD6D820-8360-D370-3A07-925DFF340F18}"/>
              </a:ext>
            </a:extLst>
          </p:cNvPr>
          <p:cNvPicPr>
            <a:picLocks noChangeAspect="1"/>
          </p:cNvPicPr>
          <p:nvPr/>
        </p:nvPicPr>
        <p:blipFill>
          <a:blip r:embed="rId3"/>
          <a:stretch>
            <a:fillRect/>
          </a:stretch>
        </p:blipFill>
        <p:spPr>
          <a:xfrm>
            <a:off x="40755" y="0"/>
            <a:ext cx="12195718" cy="6857999"/>
          </a:xfrm>
          <a:prstGeom prst="rect">
            <a:avLst/>
          </a:prstGeom>
        </p:spPr>
      </p:pic>
      <p:sp>
        <p:nvSpPr>
          <p:cNvPr id="2" name="TextBox 1">
            <a:extLst>
              <a:ext uri="{FF2B5EF4-FFF2-40B4-BE49-F238E27FC236}">
                <a16:creationId xmlns:a16="http://schemas.microsoft.com/office/drawing/2014/main" id="{5FDBA0EF-06BC-41CD-95D1-E04DF91B2B8F}"/>
              </a:ext>
            </a:extLst>
          </p:cNvPr>
          <p:cNvSpPr txBox="1"/>
          <p:nvPr/>
        </p:nvSpPr>
        <p:spPr>
          <a:xfrm>
            <a:off x="2697238" y="561109"/>
            <a:ext cx="9494761" cy="120032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200" b="0" i="0" u="none" strike="noStrike" kern="1200" cap="none" spc="0" normalizeH="0" baseline="0" noProof="0" dirty="0">
                <a:ln w="38100">
                  <a:solidFill>
                    <a:srgbClr val="FFD300">
                      <a:alpha val="47000"/>
                    </a:srgbClr>
                  </a:solidFill>
                </a:ln>
                <a:solidFill>
                  <a:prstClr val="white"/>
                </a:solidFill>
                <a:effectLst>
                  <a:outerShdw blurRad="50800" dist="38100" algn="l" rotWithShape="0">
                    <a:prstClr val="black">
                      <a:alpha val="40000"/>
                    </a:prstClr>
                  </a:outerShdw>
                </a:effectLst>
                <a:uLnTx/>
                <a:uFillTx/>
                <a:latin typeface="Dreaming Outloud Script Pro" panose="020F0502020204030204" pitchFamily="34" charset="0"/>
                <a:ea typeface="Brush Script MT" panose="03060802040406070304" pitchFamily="66" charset="-122"/>
                <a:cs typeface="Dreaming Outloud Script Pro" panose="020F0502020204030204" pitchFamily="34" charset="0"/>
              </a:rPr>
              <a:t>Quad Text Selection</a:t>
            </a:r>
          </a:p>
        </p:txBody>
      </p:sp>
      <p:sp>
        <p:nvSpPr>
          <p:cNvPr id="6" name="TextBox 5">
            <a:extLst>
              <a:ext uri="{FF2B5EF4-FFF2-40B4-BE49-F238E27FC236}">
                <a16:creationId xmlns:a16="http://schemas.microsoft.com/office/drawing/2014/main" id="{2A0D8B4A-4883-08D8-9AB8-6577E5DEE0CF}"/>
              </a:ext>
            </a:extLst>
          </p:cNvPr>
          <p:cNvSpPr txBox="1"/>
          <p:nvPr/>
        </p:nvSpPr>
        <p:spPr>
          <a:xfrm>
            <a:off x="3156097" y="1808641"/>
            <a:ext cx="3691259" cy="138499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Multimodal texts </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to build knowledge visually</a:t>
            </a:r>
          </a:p>
        </p:txBody>
      </p:sp>
      <p:cxnSp>
        <p:nvCxnSpPr>
          <p:cNvPr id="7" name="Straight Connector 6">
            <a:extLst>
              <a:ext uri="{FF2B5EF4-FFF2-40B4-BE49-F238E27FC236}">
                <a16:creationId xmlns:a16="http://schemas.microsoft.com/office/drawing/2014/main" id="{C6992D39-CDAC-77C4-536F-A56CE6CCD848}"/>
              </a:ext>
            </a:extLst>
          </p:cNvPr>
          <p:cNvCxnSpPr>
            <a:cxnSpLocks/>
          </p:cNvCxnSpPr>
          <p:nvPr/>
        </p:nvCxnSpPr>
        <p:spPr>
          <a:xfrm flipV="1">
            <a:off x="6847356" y="1866883"/>
            <a:ext cx="0" cy="3734024"/>
          </a:xfrm>
          <a:prstGeom prst="line">
            <a:avLst/>
          </a:prstGeom>
          <a:ln w="44450">
            <a:solidFill>
              <a:srgbClr val="FFDA66"/>
            </a:solidFill>
          </a:ln>
          <a:effectLst>
            <a:glow rad="127000">
              <a:srgbClr val="FF9300">
                <a:alpha val="94000"/>
              </a:srgbClr>
            </a:glow>
          </a:effectLst>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85BCF95F-338A-99DC-F258-0077A3FBD59B}"/>
              </a:ext>
            </a:extLst>
          </p:cNvPr>
          <p:cNvCxnSpPr>
            <a:cxnSpLocks/>
          </p:cNvCxnSpPr>
          <p:nvPr/>
        </p:nvCxnSpPr>
        <p:spPr>
          <a:xfrm flipV="1">
            <a:off x="6847356" y="1860452"/>
            <a:ext cx="0" cy="3727593"/>
          </a:xfrm>
          <a:prstGeom prst="line">
            <a:avLst/>
          </a:prstGeom>
          <a:ln w="44450">
            <a:solidFill>
              <a:schemeClr val="bg1"/>
            </a:solidFill>
          </a:ln>
          <a:effectLst>
            <a:glow rad="63500">
              <a:srgbClr val="FFDA66">
                <a:alpha val="74000"/>
              </a:srgbClr>
            </a:glow>
          </a:effectLst>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B55B99A3-F312-70EF-2496-AC7447FCF27D}"/>
              </a:ext>
            </a:extLst>
          </p:cNvPr>
          <p:cNvCxnSpPr>
            <a:cxnSpLocks/>
          </p:cNvCxnSpPr>
          <p:nvPr/>
        </p:nvCxnSpPr>
        <p:spPr>
          <a:xfrm flipV="1">
            <a:off x="6847356" y="1875198"/>
            <a:ext cx="0" cy="3704895"/>
          </a:xfrm>
          <a:prstGeom prst="line">
            <a:avLst/>
          </a:prstGeom>
          <a:ln w="44450">
            <a:solidFill>
              <a:schemeClr val="bg1"/>
            </a:solidFill>
          </a:ln>
          <a:effectLst>
            <a:outerShdw blurRad="50800" dist="38100" dir="5400000" sx="101000" sy="101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FFD09D60-2592-FAAD-7115-FAF4336D8BA5}"/>
              </a:ext>
            </a:extLst>
          </p:cNvPr>
          <p:cNvSpPr txBox="1"/>
          <p:nvPr/>
        </p:nvSpPr>
        <p:spPr>
          <a:xfrm>
            <a:off x="7242084" y="1876305"/>
            <a:ext cx="4156018" cy="138499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Easier </a:t>
            </a:r>
            <a:r>
              <a:rPr kumimoji="0" lang="en-US" sz="28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informational texts </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to build knowledge</a:t>
            </a:r>
          </a:p>
        </p:txBody>
      </p:sp>
      <p:cxnSp>
        <p:nvCxnSpPr>
          <p:cNvPr id="14" name="Straight Connector 13">
            <a:extLst>
              <a:ext uri="{FF2B5EF4-FFF2-40B4-BE49-F238E27FC236}">
                <a16:creationId xmlns:a16="http://schemas.microsoft.com/office/drawing/2014/main" id="{AE8AA586-7BC7-98E9-511E-741FB0C8048E}"/>
              </a:ext>
            </a:extLst>
          </p:cNvPr>
          <p:cNvCxnSpPr>
            <a:cxnSpLocks/>
          </p:cNvCxnSpPr>
          <p:nvPr/>
        </p:nvCxnSpPr>
        <p:spPr>
          <a:xfrm>
            <a:off x="3134832" y="3598335"/>
            <a:ext cx="8008089" cy="0"/>
          </a:xfrm>
          <a:prstGeom prst="line">
            <a:avLst/>
          </a:prstGeom>
          <a:ln w="57150">
            <a:solidFill>
              <a:schemeClr val="bg1"/>
            </a:solidFill>
          </a:ln>
          <a:effectLst>
            <a:glow rad="101600">
              <a:srgbClr val="FFDA66">
                <a:alpha val="60000"/>
              </a:srgbClr>
            </a:glow>
          </a:effectLst>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4EF6B3C-2E56-4D5E-679F-217529E78CC5}"/>
              </a:ext>
            </a:extLst>
          </p:cNvPr>
          <p:cNvCxnSpPr>
            <a:cxnSpLocks/>
          </p:cNvCxnSpPr>
          <p:nvPr/>
        </p:nvCxnSpPr>
        <p:spPr>
          <a:xfrm>
            <a:off x="3156097" y="3555514"/>
            <a:ext cx="7986824" cy="41187"/>
          </a:xfrm>
          <a:prstGeom prst="line">
            <a:avLst/>
          </a:prstGeom>
          <a:ln w="57150">
            <a:solidFill>
              <a:srgbClr val="FFD300"/>
            </a:solidFill>
          </a:ln>
          <a:effectLst>
            <a:glow rad="101600">
              <a:srgbClr val="FFD300">
                <a:alpha val="60000"/>
              </a:srgbClr>
            </a:glow>
          </a:effectLst>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D7B07FC9-3470-9FAC-A785-796BDD1C45CB}"/>
              </a:ext>
            </a:extLst>
          </p:cNvPr>
          <p:cNvCxnSpPr>
            <a:cxnSpLocks/>
          </p:cNvCxnSpPr>
          <p:nvPr/>
        </p:nvCxnSpPr>
        <p:spPr>
          <a:xfrm flipH="1" flipV="1">
            <a:off x="3071037" y="3564061"/>
            <a:ext cx="8071884" cy="29184"/>
          </a:xfrm>
          <a:prstGeom prst="line">
            <a:avLst/>
          </a:prstGeom>
          <a:ln w="57150">
            <a:solidFill>
              <a:schemeClr val="bg1"/>
            </a:solidFill>
          </a:ln>
          <a:effectLst>
            <a:glow rad="101600">
              <a:srgbClr val="FFDA66">
                <a:alpha val="60000"/>
              </a:srgbClr>
            </a:glow>
          </a:effectLst>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5D6A1C24-E798-2B05-B1A7-D46B1E80FEDB}"/>
              </a:ext>
            </a:extLst>
          </p:cNvPr>
          <p:cNvSpPr txBox="1"/>
          <p:nvPr/>
        </p:nvSpPr>
        <p:spPr>
          <a:xfrm>
            <a:off x="2817740" y="4136507"/>
            <a:ext cx="3840121" cy="138499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A </a:t>
            </a:r>
            <a:r>
              <a:rPr kumimoji="0" lang="en-US" sz="28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hook text </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to build interest and activate motivation</a:t>
            </a:r>
          </a:p>
        </p:txBody>
      </p:sp>
      <p:sp>
        <p:nvSpPr>
          <p:cNvPr id="28" name="TextBox 27">
            <a:extLst>
              <a:ext uri="{FF2B5EF4-FFF2-40B4-BE49-F238E27FC236}">
                <a16:creationId xmlns:a16="http://schemas.microsoft.com/office/drawing/2014/main" id="{EAEE3030-A92D-5CAE-85C9-33D719CBC38B}"/>
              </a:ext>
            </a:extLst>
          </p:cNvPr>
          <p:cNvSpPr txBox="1"/>
          <p:nvPr/>
        </p:nvSpPr>
        <p:spPr>
          <a:xfrm>
            <a:off x="7019202" y="4136506"/>
            <a:ext cx="4831287" cy="138499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A </a:t>
            </a:r>
            <a:r>
              <a:rPr kumimoji="0" lang="en-US" sz="28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challenging target text </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to apply their growing content knowledge   </a:t>
            </a:r>
          </a:p>
        </p:txBody>
      </p:sp>
      <p:sp>
        <p:nvSpPr>
          <p:cNvPr id="29" name="TextBox 28">
            <a:extLst>
              <a:ext uri="{FF2B5EF4-FFF2-40B4-BE49-F238E27FC236}">
                <a16:creationId xmlns:a16="http://schemas.microsoft.com/office/drawing/2014/main" id="{E97B8A4A-BCFB-7D69-C07C-949787C16CAE}"/>
              </a:ext>
            </a:extLst>
          </p:cNvPr>
          <p:cNvSpPr txBox="1"/>
          <p:nvPr/>
        </p:nvSpPr>
        <p:spPr>
          <a:xfrm>
            <a:off x="10894506" y="6604084"/>
            <a:ext cx="2230581" cy="2539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err="1">
                <a:ln>
                  <a:noFill/>
                </a:ln>
                <a:solidFill>
                  <a:prstClr val="white"/>
                </a:solidFill>
                <a:effectLst/>
                <a:uLnTx/>
                <a:uFillTx/>
                <a:latin typeface="Century Gothic" panose="020B0502020202020204" pitchFamily="34" charset="0"/>
                <a:ea typeface="+mn-ea"/>
                <a:cs typeface="+mn-cs"/>
              </a:rPr>
              <a:t>Lupo</a:t>
            </a:r>
            <a:r>
              <a:rPr kumimoji="0" lang="en-US" sz="105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et al., 2020</a:t>
            </a:r>
          </a:p>
        </p:txBody>
      </p:sp>
      <p:sp>
        <p:nvSpPr>
          <p:cNvPr id="3" name="Rectangle 2">
            <a:extLst>
              <a:ext uri="{FF2B5EF4-FFF2-40B4-BE49-F238E27FC236}">
                <a16:creationId xmlns:a16="http://schemas.microsoft.com/office/drawing/2014/main" id="{57EF20F2-33A0-083B-457A-D6CB421CF6B0}"/>
              </a:ext>
            </a:extLst>
          </p:cNvPr>
          <p:cNvSpPr/>
          <p:nvPr/>
        </p:nvSpPr>
        <p:spPr>
          <a:xfrm>
            <a:off x="40753" y="-2"/>
            <a:ext cx="12195717" cy="6858001"/>
          </a:xfrm>
          <a:prstGeom prst="rect">
            <a:avLst/>
          </a:prstGeom>
          <a:noFill/>
          <a:ln w="279400">
            <a:solidFill>
              <a:srgbClr val="BAA9C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7733247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86295E7F-EA66-480B-B001-C8BE7CD61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1764030" y="4892040"/>
            <a:ext cx="8661654" cy="1645920"/>
          </a:xfrm>
          <a:prstGeom prst="rect">
            <a:avLst/>
          </a:prstGeom>
          <a:solidFill>
            <a:srgbClr val="262626"/>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solidFill>
                <a:prstClr val="white"/>
              </a:solidFill>
              <a:latin typeface="Calibri" panose="020F0502020204030204"/>
            </a:endParaRPr>
          </a:p>
        </p:txBody>
      </p:sp>
      <p:sp>
        <p:nvSpPr>
          <p:cNvPr id="6" name="TextBox 5">
            <a:extLst>
              <a:ext uri="{FF2B5EF4-FFF2-40B4-BE49-F238E27FC236}">
                <a16:creationId xmlns:a16="http://schemas.microsoft.com/office/drawing/2014/main" id="{04159164-5B1B-0948-8C55-15C71281E3A5}"/>
              </a:ext>
            </a:extLst>
          </p:cNvPr>
          <p:cNvSpPr txBox="1"/>
          <p:nvPr/>
        </p:nvSpPr>
        <p:spPr>
          <a:xfrm>
            <a:off x="2063014" y="5091762"/>
            <a:ext cx="5613590" cy="1264588"/>
          </a:xfrm>
          <a:prstGeom prst="rect">
            <a:avLst/>
          </a:prstGeom>
        </p:spPr>
        <p:txBody>
          <a:bodyPr vert="horz" lIns="91440" tIns="45720" rIns="91440" bIns="45720" rtlCol="0" anchor="ctr">
            <a:normAutofit/>
          </a:bodyPr>
          <a:lstStyle/>
          <a:p>
            <a:pPr algn="r">
              <a:lnSpc>
                <a:spcPct val="90000"/>
              </a:lnSpc>
              <a:spcBef>
                <a:spcPct val="0"/>
              </a:spcBef>
              <a:spcAft>
                <a:spcPts val="600"/>
              </a:spcAft>
              <a:defRPr/>
            </a:pPr>
            <a:r>
              <a:rPr lang="en-US" sz="3600" dirty="0">
                <a:solidFill>
                  <a:srgbClr val="FFFFFF"/>
                </a:solidFill>
                <a:latin typeface="Calibri"/>
              </a:rPr>
              <a:t>Essential Question: How can conflict guide our decisions? </a:t>
            </a:r>
          </a:p>
        </p:txBody>
      </p:sp>
      <p:pic>
        <p:nvPicPr>
          <p:cNvPr id="5" name="Picture 4" descr="A picture containing person, person, child, posing&#10;&#10;Description automatically generated">
            <a:extLst>
              <a:ext uri="{FF2B5EF4-FFF2-40B4-BE49-F238E27FC236}">
                <a16:creationId xmlns:a16="http://schemas.microsoft.com/office/drawing/2014/main" id="{68391A4D-B92F-A94E-A93D-96087B813078}"/>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r="-1"/>
          <a:stretch/>
        </p:blipFill>
        <p:spPr>
          <a:xfrm>
            <a:off x="1764030" y="320040"/>
            <a:ext cx="8661654" cy="4462272"/>
          </a:xfrm>
          <a:prstGeom prst="rect">
            <a:avLst/>
          </a:prstGeom>
        </p:spPr>
      </p:pic>
      <p:cxnSp>
        <p:nvCxnSpPr>
          <p:cNvPr id="17" name="Straight Connector 16">
            <a:extLst>
              <a:ext uri="{FF2B5EF4-FFF2-40B4-BE49-F238E27FC236}">
                <a16:creationId xmlns:a16="http://schemas.microsoft.com/office/drawing/2014/main" id="{E126E481-B945-4179-BD79-05E96E9B29E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814132" y="5264106"/>
            <a:ext cx="0" cy="91440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91B9CAF5-9024-214F-B67B-068C453867A9}"/>
              </a:ext>
            </a:extLst>
          </p:cNvPr>
          <p:cNvSpPr/>
          <p:nvPr/>
        </p:nvSpPr>
        <p:spPr>
          <a:xfrm>
            <a:off x="4718303" y="4376682"/>
            <a:ext cx="2594428" cy="276999"/>
          </a:xfrm>
          <a:prstGeom prst="rect">
            <a:avLst/>
          </a:prstGeom>
        </p:spPr>
        <p:txBody>
          <a:bodyPr wrap="none">
            <a:spAutoFit/>
          </a:bodyPr>
          <a:lstStyle/>
          <a:p>
            <a:pPr defTabSz="457200">
              <a:defRPr/>
            </a:pPr>
            <a:r>
              <a:rPr lang="en-US" sz="1200" dirty="0">
                <a:solidFill>
                  <a:prstClr val="white"/>
                </a:solidFill>
                <a:latin typeface="Calibri"/>
              </a:rPr>
              <a:t>Photo by </a:t>
            </a:r>
            <a:r>
              <a:rPr lang="en-US" sz="1200" dirty="0">
                <a:solidFill>
                  <a:prstClr val="white"/>
                </a:solidFill>
                <a:latin typeface="Calibri"/>
                <a:hlinkClick r:id="rId3">
                  <a:extLst>
                    <a:ext uri="{A12FA001-AC4F-418D-AE19-62706E023703}">
                      <ahyp:hlinkClr xmlns:ahyp="http://schemas.microsoft.com/office/drawing/2018/hyperlinkcolor" val="tx"/>
                    </a:ext>
                  </a:extLst>
                </a:hlinkClick>
              </a:rPr>
              <a:t>Obie Fernandez</a:t>
            </a:r>
            <a:r>
              <a:rPr lang="en-US" sz="1200" dirty="0">
                <a:solidFill>
                  <a:prstClr val="white"/>
                </a:solidFill>
                <a:latin typeface="Calibri"/>
              </a:rPr>
              <a:t> on </a:t>
            </a:r>
            <a:r>
              <a:rPr lang="en-US" sz="1200" dirty="0">
                <a:solidFill>
                  <a:prstClr val="white"/>
                </a:solidFill>
                <a:latin typeface="Calibri"/>
                <a:hlinkClick r:id="rId4">
                  <a:extLst>
                    <a:ext uri="{A12FA001-AC4F-418D-AE19-62706E023703}">
                      <ahyp:hlinkClr xmlns:ahyp="http://schemas.microsoft.com/office/drawing/2018/hyperlinkcolor" val="tx"/>
                    </a:ext>
                  </a:extLst>
                </a:hlinkClick>
              </a:rPr>
              <a:t>Unsplash</a:t>
            </a:r>
            <a:r>
              <a:rPr lang="en-US" sz="1200" dirty="0">
                <a:solidFill>
                  <a:prstClr val="white"/>
                </a:solidFill>
                <a:latin typeface="Calibri"/>
              </a:rPr>
              <a:t> </a:t>
            </a:r>
          </a:p>
        </p:txBody>
      </p:sp>
    </p:spTree>
    <p:extLst>
      <p:ext uri="{BB962C8B-B14F-4D97-AF65-F5344CB8AC3E}">
        <p14:creationId xmlns:p14="http://schemas.microsoft.com/office/powerpoint/2010/main" val="415715882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0EFD753D-6A49-46DD-9E82-AA6E2C62B4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solidFill>
                <a:prstClr val="white"/>
              </a:solidFill>
              <a:latin typeface="Calibri" panose="020F0502020204030204"/>
            </a:endParaRPr>
          </a:p>
        </p:txBody>
      </p:sp>
      <p:sp>
        <p:nvSpPr>
          <p:cNvPr id="85" name="Rectangle 84">
            <a:extLst>
              <a:ext uri="{FF2B5EF4-FFF2-40B4-BE49-F238E27FC236}">
                <a16:creationId xmlns:a16="http://schemas.microsoft.com/office/drawing/2014/main" id="{138A5824-1F4A-4EE7-BC13-5BB48FC080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64033" y="318583"/>
            <a:ext cx="3417572" cy="2028511"/>
          </a:xfrm>
          <a:prstGeom prst="rect">
            <a:avLst/>
          </a:prstGeom>
          <a:solidFill>
            <a:srgbClr val="3336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solidFill>
                <a:prstClr val="white"/>
              </a:solidFill>
              <a:latin typeface="Calibri" panose="020F0502020204030204"/>
            </a:endParaRPr>
          </a:p>
        </p:txBody>
      </p:sp>
      <p:pic>
        <p:nvPicPr>
          <p:cNvPr id="7172" name="Picture 4" descr="Short Story Presentation by jeremyjkim13 on emaze">
            <a:extLst>
              <a:ext uri="{FF2B5EF4-FFF2-40B4-BE49-F238E27FC236}">
                <a16:creationId xmlns:a16="http://schemas.microsoft.com/office/drawing/2014/main" id="{2DD53052-60A7-A54A-8228-C263CBAC7055}"/>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b="-2"/>
          <a:stretch/>
        </p:blipFill>
        <p:spPr bwMode="auto">
          <a:xfrm>
            <a:off x="5250187" y="324472"/>
            <a:ext cx="3417572" cy="2012328"/>
          </a:xfrm>
          <a:prstGeom prst="rect">
            <a:avLst/>
          </a:prstGeom>
          <a:noFill/>
          <a:extLst>
            <a:ext uri="{909E8E84-426E-40DD-AFC4-6F175D3DCCD1}">
              <a14:hiddenFill xmlns:a14="http://schemas.microsoft.com/office/drawing/2010/main">
                <a:solidFill>
                  <a:srgbClr val="FFFFFF"/>
                </a:solidFill>
              </a14:hiddenFill>
            </a:ext>
          </a:extLst>
        </p:spPr>
      </p:pic>
      <p:pic>
        <p:nvPicPr>
          <p:cNvPr id="7180" name="Picture 12" descr="CommonLit | In My Mom's Shoes | Free Reading Passages and Literacy Resources">
            <a:extLst>
              <a:ext uri="{FF2B5EF4-FFF2-40B4-BE49-F238E27FC236}">
                <a16:creationId xmlns:a16="http://schemas.microsoft.com/office/drawing/2014/main" id="{9A4139A0-3DBC-6047-9576-C5FEC98D5FC0}"/>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b="-1"/>
          <a:stretch/>
        </p:blipFill>
        <p:spPr bwMode="auto">
          <a:xfrm>
            <a:off x="8737308" y="333326"/>
            <a:ext cx="1688269" cy="2013766"/>
          </a:xfrm>
          <a:prstGeom prst="rect">
            <a:avLst/>
          </a:prstGeom>
          <a:noFill/>
          <a:extLst>
            <a:ext uri="{909E8E84-426E-40DD-AFC4-6F175D3DCCD1}">
              <a14:hiddenFill xmlns:a14="http://schemas.microsoft.com/office/drawing/2010/main">
                <a:solidFill>
                  <a:srgbClr val="FFFFFF"/>
                </a:solidFill>
              </a14:hiddenFill>
            </a:ext>
          </a:extLst>
        </p:spPr>
      </p:pic>
      <p:pic>
        <p:nvPicPr>
          <p:cNvPr id="7178" name="Picture 10" descr="The Crossover (Graphic Novel) (The Crossover Series): Alexander, Kwame,  Anyabwile, Dawud: 9781328575494: Amazon.com: Books">
            <a:extLst>
              <a:ext uri="{FF2B5EF4-FFF2-40B4-BE49-F238E27FC236}">
                <a16:creationId xmlns:a16="http://schemas.microsoft.com/office/drawing/2014/main" id="{0A851F07-F28E-2248-8932-92C12777A220}"/>
              </a:ext>
            </a:extLst>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r="-1"/>
          <a:stretch/>
        </p:blipFill>
        <p:spPr bwMode="auto">
          <a:xfrm>
            <a:off x="1764034" y="2429124"/>
            <a:ext cx="3417571" cy="4100764"/>
          </a:xfrm>
          <a:prstGeom prst="rect">
            <a:avLst/>
          </a:prstGeom>
          <a:noFill/>
          <a:extLst>
            <a:ext uri="{909E8E84-426E-40DD-AFC4-6F175D3DCCD1}">
              <a14:hiddenFill xmlns:a14="http://schemas.microsoft.com/office/drawing/2010/main">
                <a:solidFill>
                  <a:srgbClr val="FFFFFF"/>
                </a:solidFill>
              </a14:hiddenFill>
            </a:ext>
          </a:extLst>
        </p:spPr>
      </p:pic>
      <p:sp>
        <p:nvSpPr>
          <p:cNvPr id="87" name="Rectangle 86">
            <a:extLst>
              <a:ext uri="{FF2B5EF4-FFF2-40B4-BE49-F238E27FC236}">
                <a16:creationId xmlns:a16="http://schemas.microsoft.com/office/drawing/2014/main" id="{0F8BFD3B-29FB-4A95-BB51-220F8A6C57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48987" y="2429125"/>
            <a:ext cx="3420938" cy="4108837"/>
          </a:xfrm>
          <a:prstGeom prst="rect">
            <a:avLst/>
          </a:prstGeom>
          <a:solidFill>
            <a:srgbClr val="3336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dirty="0">
              <a:solidFill>
                <a:prstClr val="white"/>
              </a:solidFill>
              <a:latin typeface="Calibri" panose="020F0502020204030204"/>
            </a:endParaRPr>
          </a:p>
        </p:txBody>
      </p:sp>
      <p:sp>
        <p:nvSpPr>
          <p:cNvPr id="2" name="TextBox 1">
            <a:extLst>
              <a:ext uri="{FF2B5EF4-FFF2-40B4-BE49-F238E27FC236}">
                <a16:creationId xmlns:a16="http://schemas.microsoft.com/office/drawing/2014/main" id="{8BC1C6FD-301D-2D44-8806-7B82D7AD5D20}"/>
              </a:ext>
            </a:extLst>
          </p:cNvPr>
          <p:cNvSpPr txBox="1"/>
          <p:nvPr/>
        </p:nvSpPr>
        <p:spPr>
          <a:xfrm>
            <a:off x="5470620" y="2697802"/>
            <a:ext cx="2958007" cy="3455091"/>
          </a:xfrm>
          <a:prstGeom prst="rect">
            <a:avLst/>
          </a:prstGeom>
        </p:spPr>
        <p:txBody>
          <a:bodyPr vert="horz" lIns="91440" tIns="45720" rIns="91440" bIns="45720" rtlCol="0" anchor="ctr">
            <a:normAutofit/>
          </a:bodyPr>
          <a:lstStyle/>
          <a:p>
            <a:pPr indent="-228600">
              <a:lnSpc>
                <a:spcPct val="90000"/>
              </a:lnSpc>
              <a:spcBef>
                <a:spcPct val="0"/>
              </a:spcBef>
              <a:spcAft>
                <a:spcPts val="600"/>
              </a:spcAft>
              <a:buFont typeface="Arial" panose="020B0604020202020204" pitchFamily="34" charset="0"/>
              <a:buChar char="•"/>
              <a:defRPr/>
            </a:pPr>
            <a:endParaRPr lang="en-US" sz="1700" dirty="0">
              <a:solidFill>
                <a:srgbClr val="FFFFFF"/>
              </a:solidFill>
              <a:latin typeface="Calibri"/>
            </a:endParaRPr>
          </a:p>
        </p:txBody>
      </p:sp>
      <p:pic>
        <p:nvPicPr>
          <p:cNvPr id="7176" name="Picture 8" descr="Amigo Brothers Figurative Langua : simplebooklet.com">
            <a:extLst>
              <a:ext uri="{FF2B5EF4-FFF2-40B4-BE49-F238E27FC236}">
                <a16:creationId xmlns:a16="http://schemas.microsoft.com/office/drawing/2014/main" id="{E54B9C9C-BD7C-A94F-9218-F1F89FE9C11A}"/>
              </a:ext>
            </a:extLst>
          </p:cNvPr>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b="-5"/>
          <a:stretch/>
        </p:blipFill>
        <p:spPr bwMode="auto">
          <a:xfrm>
            <a:off x="8737310" y="2426919"/>
            <a:ext cx="1688269" cy="1998429"/>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CommonLit | Process| Paired Texts | Free Reading Passages and Literacy  Resources">
            <a:extLst>
              <a:ext uri="{FF2B5EF4-FFF2-40B4-BE49-F238E27FC236}">
                <a16:creationId xmlns:a16="http://schemas.microsoft.com/office/drawing/2014/main" id="{D16A0748-78ED-0C43-92BE-10BF4BF9063D}"/>
              </a:ext>
            </a:extLst>
          </p:cNvPr>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r="-4"/>
          <a:stretch/>
        </p:blipFill>
        <p:spPr bwMode="auto">
          <a:xfrm>
            <a:off x="8737309" y="4499920"/>
            <a:ext cx="1688268" cy="203636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BBF5C40B-67DC-924E-9306-B4BECC405893}"/>
              </a:ext>
            </a:extLst>
          </p:cNvPr>
          <p:cNvSpPr txBox="1"/>
          <p:nvPr/>
        </p:nvSpPr>
        <p:spPr>
          <a:xfrm>
            <a:off x="5293566" y="2632369"/>
            <a:ext cx="3232853" cy="4785926"/>
          </a:xfrm>
          <a:prstGeom prst="rect">
            <a:avLst/>
          </a:prstGeom>
          <a:noFill/>
        </p:spPr>
        <p:txBody>
          <a:bodyPr wrap="square" rtlCol="0">
            <a:spAutoFit/>
          </a:bodyPr>
          <a:lstStyle/>
          <a:p>
            <a:pPr marL="285750" indent="-285750" defTabSz="457200">
              <a:spcAft>
                <a:spcPts val="600"/>
              </a:spcAft>
              <a:buFont typeface="Arial" panose="020B0604020202020204" pitchFamily="34" charset="0"/>
              <a:buChar char="•"/>
              <a:defRPr/>
            </a:pPr>
            <a:r>
              <a:rPr lang="en-US" b="1" dirty="0">
                <a:solidFill>
                  <a:prstClr val="white"/>
                </a:solidFill>
                <a:latin typeface="Calibri"/>
              </a:rPr>
              <a:t>Passage:  </a:t>
            </a:r>
            <a:r>
              <a:rPr lang="en-US" dirty="0">
                <a:solidFill>
                  <a:prstClr val="white"/>
                </a:solidFill>
                <a:latin typeface="Calibri"/>
              </a:rPr>
              <a:t>from </a:t>
            </a:r>
            <a:r>
              <a:rPr lang="en-US" i="1" dirty="0">
                <a:solidFill>
                  <a:prstClr val="white"/>
                </a:solidFill>
                <a:latin typeface="Calibri"/>
              </a:rPr>
              <a:t>Sometimes Dream Needs a Push </a:t>
            </a:r>
            <a:r>
              <a:rPr lang="en-US" dirty="0">
                <a:solidFill>
                  <a:prstClr val="white"/>
                </a:solidFill>
                <a:latin typeface="Calibri"/>
              </a:rPr>
              <a:t>(Walter Dean Myers)</a:t>
            </a:r>
          </a:p>
          <a:p>
            <a:pPr marL="285750" indent="-285750" defTabSz="457200">
              <a:spcAft>
                <a:spcPts val="600"/>
              </a:spcAft>
              <a:buFont typeface="Arial" panose="020B0604020202020204" pitchFamily="34" charset="0"/>
              <a:buChar char="•"/>
              <a:defRPr/>
            </a:pPr>
            <a:r>
              <a:rPr lang="en-US" b="1" dirty="0">
                <a:solidFill>
                  <a:srgbClr val="FFFFFF"/>
                </a:solidFill>
                <a:latin typeface="Calibri"/>
              </a:rPr>
              <a:t>Poem: </a:t>
            </a:r>
            <a:r>
              <a:rPr lang="en-US" dirty="0">
                <a:solidFill>
                  <a:srgbClr val="FFFFFF"/>
                </a:solidFill>
                <a:latin typeface="Calibri"/>
              </a:rPr>
              <a:t>“East 149</a:t>
            </a:r>
            <a:r>
              <a:rPr lang="en-US" baseline="30000" dirty="0">
                <a:solidFill>
                  <a:srgbClr val="FFFFFF"/>
                </a:solidFill>
                <a:latin typeface="Calibri"/>
              </a:rPr>
              <a:t>th</a:t>
            </a:r>
            <a:r>
              <a:rPr lang="en-US" dirty="0">
                <a:solidFill>
                  <a:srgbClr val="FFFFFF"/>
                </a:solidFill>
                <a:latin typeface="Calibri"/>
              </a:rPr>
              <a:t> Street (Symphony for a Black Girl)” by Ellen Cross Davis</a:t>
            </a:r>
          </a:p>
          <a:p>
            <a:pPr marL="285750" indent="-285750" defTabSz="457200">
              <a:spcAft>
                <a:spcPts val="600"/>
              </a:spcAft>
              <a:buFont typeface="Arial" panose="020B0604020202020204" pitchFamily="34" charset="0"/>
              <a:buChar char="•"/>
              <a:defRPr/>
            </a:pPr>
            <a:r>
              <a:rPr lang="en-US" b="1" dirty="0">
                <a:solidFill>
                  <a:prstClr val="white"/>
                </a:solidFill>
                <a:latin typeface="Calibri"/>
              </a:rPr>
              <a:t>Short Story: </a:t>
            </a:r>
            <a:r>
              <a:rPr lang="en-US" dirty="0">
                <a:solidFill>
                  <a:prstClr val="white"/>
                </a:solidFill>
                <a:latin typeface="Calibri"/>
              </a:rPr>
              <a:t>“Amigo Brothers” (Piri Thomas)</a:t>
            </a:r>
          </a:p>
          <a:p>
            <a:pPr marL="285750" indent="-285750" defTabSz="457200">
              <a:spcAft>
                <a:spcPts val="600"/>
              </a:spcAft>
              <a:buFont typeface="Arial" panose="020B0604020202020204" pitchFamily="34" charset="0"/>
              <a:buChar char="•"/>
              <a:defRPr/>
            </a:pPr>
            <a:r>
              <a:rPr lang="en-US" b="1" dirty="0">
                <a:solidFill>
                  <a:prstClr val="white"/>
                </a:solidFill>
                <a:latin typeface="Calibri"/>
              </a:rPr>
              <a:t>Passage: </a:t>
            </a:r>
            <a:r>
              <a:rPr lang="en-US" dirty="0">
                <a:solidFill>
                  <a:prstClr val="white"/>
                </a:solidFill>
                <a:latin typeface="Calibri"/>
              </a:rPr>
              <a:t>from </a:t>
            </a:r>
            <a:r>
              <a:rPr lang="en-US" i="1" dirty="0">
                <a:solidFill>
                  <a:prstClr val="white"/>
                </a:solidFill>
                <a:latin typeface="Calibri"/>
              </a:rPr>
              <a:t>In My Mom’s Shoes </a:t>
            </a:r>
            <a:r>
              <a:rPr lang="en-US" dirty="0">
                <a:solidFill>
                  <a:prstClr val="white"/>
                </a:solidFill>
                <a:latin typeface="Calibri"/>
              </a:rPr>
              <a:t>(Kat Chow)</a:t>
            </a:r>
          </a:p>
          <a:p>
            <a:pPr marL="285750" indent="-285750" defTabSz="457200">
              <a:spcAft>
                <a:spcPts val="600"/>
              </a:spcAft>
              <a:buFont typeface="Arial" panose="020B0604020202020204" pitchFamily="34" charset="0"/>
              <a:buChar char="•"/>
              <a:defRPr/>
            </a:pPr>
            <a:r>
              <a:rPr lang="en-US" b="1" dirty="0">
                <a:solidFill>
                  <a:prstClr val="white"/>
                </a:solidFill>
                <a:latin typeface="Calibri"/>
              </a:rPr>
              <a:t>Poem: </a:t>
            </a:r>
            <a:r>
              <a:rPr lang="en-US" dirty="0">
                <a:solidFill>
                  <a:prstClr val="white"/>
                </a:solidFill>
                <a:latin typeface="Calibri"/>
              </a:rPr>
              <a:t>Making a Fist (Naomi Shihab Nye)</a:t>
            </a:r>
          </a:p>
          <a:p>
            <a:pPr marL="285750" indent="-285750" defTabSz="457200">
              <a:spcAft>
                <a:spcPts val="600"/>
              </a:spcAft>
              <a:buFont typeface="Arial" panose="020B0604020202020204" pitchFamily="34" charset="0"/>
              <a:buChar char="•"/>
              <a:defRPr/>
            </a:pPr>
            <a:endParaRPr lang="en-US" dirty="0">
              <a:solidFill>
                <a:srgbClr val="FFFFFF"/>
              </a:solidFill>
              <a:latin typeface="Calibri"/>
            </a:endParaRPr>
          </a:p>
          <a:p>
            <a:pPr marL="285750" indent="-285750" defTabSz="457200">
              <a:spcAft>
                <a:spcPts val="600"/>
              </a:spcAft>
              <a:buFont typeface="Arial" panose="020B0604020202020204" pitchFamily="34" charset="0"/>
              <a:buChar char="•"/>
              <a:defRPr/>
            </a:pPr>
            <a:endParaRPr lang="en-US" dirty="0">
              <a:solidFill>
                <a:prstClr val="white"/>
              </a:solidFill>
              <a:latin typeface="Calibri"/>
            </a:endParaRPr>
          </a:p>
          <a:p>
            <a:pPr marL="285750" indent="-285750" defTabSz="457200">
              <a:spcAft>
                <a:spcPts val="600"/>
              </a:spcAft>
              <a:buFont typeface="Arial" panose="020B0604020202020204" pitchFamily="34" charset="0"/>
              <a:buChar char="•"/>
              <a:defRPr/>
            </a:pPr>
            <a:endParaRPr lang="en-US" dirty="0">
              <a:solidFill>
                <a:prstClr val="white"/>
              </a:solidFill>
              <a:latin typeface="Calibri"/>
            </a:endParaRPr>
          </a:p>
        </p:txBody>
      </p:sp>
      <p:sp>
        <p:nvSpPr>
          <p:cNvPr id="5" name="TextBox 4">
            <a:extLst>
              <a:ext uri="{FF2B5EF4-FFF2-40B4-BE49-F238E27FC236}">
                <a16:creationId xmlns:a16="http://schemas.microsoft.com/office/drawing/2014/main" id="{F8CDC15B-4108-7942-8809-A6F91EAFF483}"/>
              </a:ext>
            </a:extLst>
          </p:cNvPr>
          <p:cNvSpPr txBox="1"/>
          <p:nvPr/>
        </p:nvSpPr>
        <p:spPr>
          <a:xfrm>
            <a:off x="5006564" y="6505242"/>
            <a:ext cx="3222742" cy="369332"/>
          </a:xfrm>
          <a:prstGeom prst="rect">
            <a:avLst/>
          </a:prstGeom>
          <a:noFill/>
        </p:spPr>
        <p:txBody>
          <a:bodyPr wrap="none" rtlCol="0">
            <a:spAutoFit/>
          </a:bodyPr>
          <a:lstStyle/>
          <a:p>
            <a:pPr defTabSz="457200">
              <a:defRPr/>
            </a:pPr>
            <a:r>
              <a:rPr lang="en-US" dirty="0">
                <a:solidFill>
                  <a:prstClr val="black"/>
                </a:solidFill>
                <a:latin typeface="Calibri"/>
              </a:rPr>
              <a:t>Book Pairings by </a:t>
            </a:r>
            <a:r>
              <a:rPr lang="en-US" dirty="0" err="1">
                <a:solidFill>
                  <a:prstClr val="black"/>
                </a:solidFill>
                <a:latin typeface="Calibri"/>
              </a:rPr>
              <a:t>Commonlit.org</a:t>
            </a:r>
            <a:endParaRPr lang="en-US" dirty="0">
              <a:solidFill>
                <a:prstClr val="black"/>
              </a:solidFill>
              <a:latin typeface="Calibri"/>
            </a:endParaRPr>
          </a:p>
        </p:txBody>
      </p:sp>
      <p:sp>
        <p:nvSpPr>
          <p:cNvPr id="6" name="TextBox 5">
            <a:extLst>
              <a:ext uri="{FF2B5EF4-FFF2-40B4-BE49-F238E27FC236}">
                <a16:creationId xmlns:a16="http://schemas.microsoft.com/office/drawing/2014/main" id="{9634536F-EAD4-624A-A3B8-99A25D43BF91}"/>
              </a:ext>
            </a:extLst>
          </p:cNvPr>
          <p:cNvSpPr txBox="1"/>
          <p:nvPr/>
        </p:nvSpPr>
        <p:spPr>
          <a:xfrm>
            <a:off x="2043364" y="633796"/>
            <a:ext cx="2961755" cy="1323439"/>
          </a:xfrm>
          <a:prstGeom prst="rect">
            <a:avLst/>
          </a:prstGeom>
          <a:noFill/>
        </p:spPr>
        <p:txBody>
          <a:bodyPr wrap="square" rtlCol="0">
            <a:spAutoFit/>
          </a:bodyPr>
          <a:lstStyle/>
          <a:p>
            <a:pPr algn="ctr" defTabSz="457200">
              <a:defRPr/>
            </a:pPr>
            <a:r>
              <a:rPr lang="en-US" sz="2800" dirty="0">
                <a:solidFill>
                  <a:prstClr val="white"/>
                </a:solidFill>
                <a:latin typeface="Calibri"/>
              </a:rPr>
              <a:t>Target Text: </a:t>
            </a:r>
          </a:p>
          <a:p>
            <a:pPr algn="ctr" defTabSz="457200">
              <a:defRPr/>
            </a:pPr>
            <a:r>
              <a:rPr lang="en-US" sz="2800" i="1" dirty="0">
                <a:solidFill>
                  <a:prstClr val="white"/>
                </a:solidFill>
                <a:latin typeface="Calibri"/>
              </a:rPr>
              <a:t>The Crossover </a:t>
            </a:r>
          </a:p>
          <a:p>
            <a:pPr algn="ctr" defTabSz="457200">
              <a:defRPr/>
            </a:pPr>
            <a:r>
              <a:rPr lang="en-US" sz="2400" dirty="0">
                <a:solidFill>
                  <a:prstClr val="white"/>
                </a:solidFill>
                <a:latin typeface="Calibri"/>
              </a:rPr>
              <a:t>(Kwame Alexander)</a:t>
            </a:r>
          </a:p>
        </p:txBody>
      </p:sp>
    </p:spTree>
    <p:extLst>
      <p:ext uri="{BB962C8B-B14F-4D97-AF65-F5344CB8AC3E}">
        <p14:creationId xmlns:p14="http://schemas.microsoft.com/office/powerpoint/2010/main" val="1120901355"/>
      </p:ext>
    </p:extLst>
  </p:cSld>
  <p:clrMapOvr>
    <a:overrideClrMapping bg1="dk1" tx1="lt1" bg2="dk2" tx2="lt2" accent1="accent1" accent2="accent2" accent3="accent3" accent4="accent4" accent5="accent5" accent6="accent6" hlink="hlink" folHlink="folHlink"/>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00902E9B-853B-B145-A767-391132C546E0}"/>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4870704" y="-322192"/>
            <a:ext cx="5797296" cy="7502384"/>
          </a:xfrm>
        </p:spPr>
      </p:pic>
    </p:spTree>
    <p:extLst>
      <p:ext uri="{BB962C8B-B14F-4D97-AF65-F5344CB8AC3E}">
        <p14:creationId xmlns:p14="http://schemas.microsoft.com/office/powerpoint/2010/main" val="404362119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1B9CAF5-9024-214F-B67B-068C453867A9}"/>
              </a:ext>
            </a:extLst>
          </p:cNvPr>
          <p:cNvSpPr/>
          <p:nvPr/>
        </p:nvSpPr>
        <p:spPr>
          <a:xfrm>
            <a:off x="4718303" y="4376682"/>
            <a:ext cx="2594428" cy="276999"/>
          </a:xfrm>
          <a:prstGeom prst="rect">
            <a:avLst/>
          </a:prstGeom>
        </p:spPr>
        <p:txBody>
          <a:bodyPr wrap="none">
            <a:spAutoFit/>
          </a:bodyPr>
          <a:lstStyle/>
          <a:p>
            <a:pPr defTabSz="457200">
              <a:defRPr/>
            </a:pPr>
            <a:r>
              <a:rPr lang="en-US" sz="1200" dirty="0">
                <a:solidFill>
                  <a:prstClr val="white"/>
                </a:solidFill>
                <a:latin typeface="Calibri"/>
              </a:rPr>
              <a:t>Photo by </a:t>
            </a:r>
            <a:r>
              <a:rPr lang="en-US" sz="1200" dirty="0">
                <a:solidFill>
                  <a:prstClr val="white"/>
                </a:solidFill>
                <a:latin typeface="Calibri"/>
                <a:hlinkClick r:id="rId2">
                  <a:extLst>
                    <a:ext uri="{A12FA001-AC4F-418D-AE19-62706E023703}">
                      <ahyp:hlinkClr xmlns:ahyp="http://schemas.microsoft.com/office/drawing/2018/hyperlinkcolor" val="tx"/>
                    </a:ext>
                  </a:extLst>
                </a:hlinkClick>
              </a:rPr>
              <a:t>Obie Fernandez</a:t>
            </a:r>
            <a:r>
              <a:rPr lang="en-US" sz="1200" dirty="0">
                <a:solidFill>
                  <a:prstClr val="white"/>
                </a:solidFill>
                <a:latin typeface="Calibri"/>
              </a:rPr>
              <a:t> on </a:t>
            </a:r>
            <a:r>
              <a:rPr lang="en-US" sz="1200" dirty="0">
                <a:solidFill>
                  <a:prstClr val="white"/>
                </a:solidFill>
                <a:latin typeface="Calibri"/>
                <a:hlinkClick r:id="rId3">
                  <a:extLst>
                    <a:ext uri="{A12FA001-AC4F-418D-AE19-62706E023703}">
                      <ahyp:hlinkClr xmlns:ahyp="http://schemas.microsoft.com/office/drawing/2018/hyperlinkcolor" val="tx"/>
                    </a:ext>
                  </a:extLst>
                </a:hlinkClick>
              </a:rPr>
              <a:t>Unsplash</a:t>
            </a:r>
            <a:r>
              <a:rPr lang="en-US" sz="1200" dirty="0">
                <a:solidFill>
                  <a:prstClr val="white"/>
                </a:solidFill>
                <a:latin typeface="Calibri"/>
              </a:rPr>
              <a:t> </a:t>
            </a:r>
          </a:p>
        </p:txBody>
      </p:sp>
      <p:pic>
        <p:nvPicPr>
          <p:cNvPr id="3" name="Picture 2" descr="A picture containing text, person, person, sign&#10;&#10;Description automatically generated">
            <a:extLst>
              <a:ext uri="{FF2B5EF4-FFF2-40B4-BE49-F238E27FC236}">
                <a16:creationId xmlns:a16="http://schemas.microsoft.com/office/drawing/2014/main" id="{6C9B0088-915C-C048-ABD4-B14961C76BF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493486"/>
            <a:ext cx="12192000" cy="8128000"/>
          </a:xfrm>
          <a:prstGeom prst="rect">
            <a:avLst/>
          </a:prstGeom>
        </p:spPr>
      </p:pic>
      <p:sp>
        <p:nvSpPr>
          <p:cNvPr id="6" name="TextBox 5">
            <a:extLst>
              <a:ext uri="{FF2B5EF4-FFF2-40B4-BE49-F238E27FC236}">
                <a16:creationId xmlns:a16="http://schemas.microsoft.com/office/drawing/2014/main" id="{04159164-5B1B-0948-8C55-15C71281E3A5}"/>
              </a:ext>
            </a:extLst>
          </p:cNvPr>
          <p:cNvSpPr txBox="1"/>
          <p:nvPr/>
        </p:nvSpPr>
        <p:spPr>
          <a:xfrm>
            <a:off x="1842995" y="5463705"/>
            <a:ext cx="8089900" cy="1264588"/>
          </a:xfrm>
          <a:prstGeom prst="rect">
            <a:avLst/>
          </a:prstGeom>
        </p:spPr>
        <p:txBody>
          <a:bodyPr vert="horz" lIns="91440" tIns="45720" rIns="91440" bIns="45720" rtlCol="0" anchor="ctr">
            <a:normAutofit/>
          </a:bodyPr>
          <a:lstStyle/>
          <a:p>
            <a:pPr algn="ctr">
              <a:lnSpc>
                <a:spcPct val="90000"/>
              </a:lnSpc>
              <a:spcBef>
                <a:spcPct val="0"/>
              </a:spcBef>
              <a:spcAft>
                <a:spcPts val="600"/>
              </a:spcAft>
              <a:defRPr/>
            </a:pPr>
            <a:r>
              <a:rPr lang="en-US" sz="3200" dirty="0">
                <a:solidFill>
                  <a:prstClr val="white"/>
                </a:solidFill>
                <a:latin typeface="Calibri"/>
              </a:rPr>
              <a:t>Essential Question: </a:t>
            </a:r>
          </a:p>
          <a:p>
            <a:pPr algn="ctr">
              <a:lnSpc>
                <a:spcPct val="90000"/>
              </a:lnSpc>
              <a:spcBef>
                <a:spcPct val="0"/>
              </a:spcBef>
              <a:spcAft>
                <a:spcPts val="600"/>
              </a:spcAft>
              <a:defRPr/>
            </a:pPr>
            <a:r>
              <a:rPr lang="en-US" sz="3200" dirty="0">
                <a:solidFill>
                  <a:schemeClr val="bg1"/>
                </a:solidFill>
                <a:latin typeface="Calibri"/>
              </a:rPr>
              <a:t>How do we talk about racism?</a:t>
            </a:r>
          </a:p>
        </p:txBody>
      </p:sp>
    </p:spTree>
    <p:extLst>
      <p:ext uri="{BB962C8B-B14F-4D97-AF65-F5344CB8AC3E}">
        <p14:creationId xmlns:p14="http://schemas.microsoft.com/office/powerpoint/2010/main" val="418560833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0EFD753D-6A49-46DD-9E82-AA6E2C62B4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solidFill>
                <a:prstClr val="white"/>
              </a:solidFill>
              <a:latin typeface="Calibri" panose="020F0502020204030204"/>
            </a:endParaRPr>
          </a:p>
        </p:txBody>
      </p:sp>
      <p:sp>
        <p:nvSpPr>
          <p:cNvPr id="85" name="Rectangle 84">
            <a:extLst>
              <a:ext uri="{FF2B5EF4-FFF2-40B4-BE49-F238E27FC236}">
                <a16:creationId xmlns:a16="http://schemas.microsoft.com/office/drawing/2014/main" id="{138A5824-1F4A-4EE7-BC13-5BB48FC080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64033" y="318583"/>
            <a:ext cx="3417572" cy="2028511"/>
          </a:xfrm>
          <a:prstGeom prst="rect">
            <a:avLst/>
          </a:prstGeom>
          <a:solidFill>
            <a:srgbClr val="3336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solidFill>
                <a:prstClr val="white"/>
              </a:solidFill>
              <a:latin typeface="Calibri" panose="020F0502020204030204"/>
            </a:endParaRPr>
          </a:p>
        </p:txBody>
      </p:sp>
      <p:sp>
        <p:nvSpPr>
          <p:cNvPr id="87" name="Rectangle 86">
            <a:extLst>
              <a:ext uri="{FF2B5EF4-FFF2-40B4-BE49-F238E27FC236}">
                <a16:creationId xmlns:a16="http://schemas.microsoft.com/office/drawing/2014/main" id="{0F8BFD3B-29FB-4A95-BB51-220F8A6C57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48987" y="2429125"/>
            <a:ext cx="3420938" cy="4108837"/>
          </a:xfrm>
          <a:prstGeom prst="rect">
            <a:avLst/>
          </a:prstGeom>
          <a:solidFill>
            <a:srgbClr val="3336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dirty="0">
              <a:solidFill>
                <a:prstClr val="white"/>
              </a:solidFill>
              <a:latin typeface="Calibri" panose="020F0502020204030204"/>
            </a:endParaRPr>
          </a:p>
        </p:txBody>
      </p:sp>
      <p:sp>
        <p:nvSpPr>
          <p:cNvPr id="2" name="TextBox 1">
            <a:extLst>
              <a:ext uri="{FF2B5EF4-FFF2-40B4-BE49-F238E27FC236}">
                <a16:creationId xmlns:a16="http://schemas.microsoft.com/office/drawing/2014/main" id="{8BC1C6FD-301D-2D44-8806-7B82D7AD5D20}"/>
              </a:ext>
            </a:extLst>
          </p:cNvPr>
          <p:cNvSpPr txBox="1"/>
          <p:nvPr/>
        </p:nvSpPr>
        <p:spPr>
          <a:xfrm>
            <a:off x="5470620" y="2697802"/>
            <a:ext cx="2958007" cy="3455091"/>
          </a:xfrm>
          <a:prstGeom prst="rect">
            <a:avLst/>
          </a:prstGeom>
        </p:spPr>
        <p:txBody>
          <a:bodyPr vert="horz" lIns="91440" tIns="45720" rIns="91440" bIns="45720" rtlCol="0" anchor="ctr">
            <a:normAutofit/>
          </a:bodyPr>
          <a:lstStyle/>
          <a:p>
            <a:pPr indent="-228600">
              <a:lnSpc>
                <a:spcPct val="90000"/>
              </a:lnSpc>
              <a:spcBef>
                <a:spcPct val="0"/>
              </a:spcBef>
              <a:spcAft>
                <a:spcPts val="600"/>
              </a:spcAft>
              <a:buFont typeface="Arial" panose="020B0604020202020204" pitchFamily="34" charset="0"/>
              <a:buChar char="•"/>
              <a:defRPr/>
            </a:pPr>
            <a:endParaRPr lang="en-US" sz="1700" dirty="0">
              <a:solidFill>
                <a:srgbClr val="FFFFFF"/>
              </a:solidFill>
              <a:latin typeface="Calibri"/>
            </a:endParaRPr>
          </a:p>
        </p:txBody>
      </p:sp>
      <p:pic>
        <p:nvPicPr>
          <p:cNvPr id="7174" name="Picture 6" descr="CommonLit | Process| Paired Texts | Free Reading Passages and Literacy  Resources">
            <a:extLst>
              <a:ext uri="{FF2B5EF4-FFF2-40B4-BE49-F238E27FC236}">
                <a16:creationId xmlns:a16="http://schemas.microsoft.com/office/drawing/2014/main" id="{D16A0748-78ED-0C43-92BE-10BF4BF9063D}"/>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r="-4"/>
          <a:stretch/>
        </p:blipFill>
        <p:spPr bwMode="auto">
          <a:xfrm>
            <a:off x="8749690" y="4483543"/>
            <a:ext cx="1688268" cy="203636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BBF5C40B-67DC-924E-9306-B4BECC405893}"/>
              </a:ext>
            </a:extLst>
          </p:cNvPr>
          <p:cNvSpPr txBox="1"/>
          <p:nvPr/>
        </p:nvSpPr>
        <p:spPr>
          <a:xfrm>
            <a:off x="5293566" y="2632370"/>
            <a:ext cx="3232853" cy="4431983"/>
          </a:xfrm>
          <a:prstGeom prst="rect">
            <a:avLst/>
          </a:prstGeom>
          <a:noFill/>
        </p:spPr>
        <p:txBody>
          <a:bodyPr wrap="square" rtlCol="0">
            <a:spAutoFit/>
          </a:bodyPr>
          <a:lstStyle/>
          <a:p>
            <a:pPr marL="285750" indent="-285750" defTabSz="457200">
              <a:spcAft>
                <a:spcPts val="600"/>
              </a:spcAft>
              <a:buFont typeface="Arial" panose="020B0604020202020204" pitchFamily="34" charset="0"/>
              <a:buChar char="•"/>
              <a:defRPr/>
            </a:pPr>
            <a:r>
              <a:rPr lang="en-US" b="1" dirty="0" err="1">
                <a:solidFill>
                  <a:prstClr val="white"/>
                </a:solidFill>
                <a:latin typeface="Calibri"/>
              </a:rPr>
              <a:t>TEDTalk</a:t>
            </a:r>
            <a:r>
              <a:rPr lang="en-US" b="1" dirty="0">
                <a:solidFill>
                  <a:prstClr val="white"/>
                </a:solidFill>
                <a:latin typeface="Calibri"/>
              </a:rPr>
              <a:t>:  </a:t>
            </a:r>
            <a:r>
              <a:rPr lang="en-US" dirty="0">
                <a:solidFill>
                  <a:prstClr val="white"/>
                </a:solidFill>
                <a:latin typeface="Calibri"/>
              </a:rPr>
              <a:t>The Danger of a Single Story (Chimamanda Adichie)</a:t>
            </a:r>
          </a:p>
          <a:p>
            <a:pPr marL="285750" indent="-285750" defTabSz="457200">
              <a:spcAft>
                <a:spcPts val="600"/>
              </a:spcAft>
              <a:buFont typeface="Arial" panose="020B0604020202020204" pitchFamily="34" charset="0"/>
              <a:buChar char="•"/>
              <a:defRPr/>
            </a:pPr>
            <a:r>
              <a:rPr lang="en-US" b="1" dirty="0">
                <a:solidFill>
                  <a:srgbClr val="FFFFFF"/>
                </a:solidFill>
                <a:latin typeface="Calibri"/>
              </a:rPr>
              <a:t>Poem: </a:t>
            </a:r>
            <a:r>
              <a:rPr lang="en-US" dirty="0">
                <a:solidFill>
                  <a:srgbClr val="FFFFFF"/>
                </a:solidFill>
                <a:latin typeface="Calibri"/>
              </a:rPr>
              <a:t>“The Negro Speaks of Rivers” by Langston Hughes</a:t>
            </a:r>
          </a:p>
          <a:p>
            <a:pPr marL="285750" indent="-285750" defTabSz="457200">
              <a:spcAft>
                <a:spcPts val="600"/>
              </a:spcAft>
              <a:buFont typeface="Arial" panose="020B0604020202020204" pitchFamily="34" charset="0"/>
              <a:buChar char="•"/>
              <a:defRPr/>
            </a:pPr>
            <a:r>
              <a:rPr lang="en-US" b="1" dirty="0">
                <a:solidFill>
                  <a:prstClr val="white"/>
                </a:solidFill>
                <a:latin typeface="Calibri"/>
              </a:rPr>
              <a:t>Passage: </a:t>
            </a:r>
            <a:r>
              <a:rPr lang="en-US" dirty="0">
                <a:solidFill>
                  <a:prstClr val="white"/>
                </a:solidFill>
                <a:latin typeface="Calibri"/>
              </a:rPr>
              <a:t>from </a:t>
            </a:r>
            <a:r>
              <a:rPr lang="en-US" i="1" dirty="0">
                <a:solidFill>
                  <a:prstClr val="white"/>
                </a:solidFill>
                <a:latin typeface="Calibri"/>
              </a:rPr>
              <a:t>Hate Speech and the 1st Amendment </a:t>
            </a:r>
            <a:r>
              <a:rPr lang="en-US" dirty="0">
                <a:solidFill>
                  <a:prstClr val="white"/>
                </a:solidFill>
                <a:latin typeface="Calibri"/>
              </a:rPr>
              <a:t>(American Bar Association)</a:t>
            </a:r>
          </a:p>
          <a:p>
            <a:pPr marL="285750" indent="-285750" defTabSz="457200">
              <a:spcAft>
                <a:spcPts val="600"/>
              </a:spcAft>
              <a:buFont typeface="Arial" panose="020B0604020202020204" pitchFamily="34" charset="0"/>
              <a:buChar char="•"/>
              <a:defRPr/>
            </a:pPr>
            <a:r>
              <a:rPr lang="en-US" b="1" dirty="0">
                <a:solidFill>
                  <a:prstClr val="white"/>
                </a:solidFill>
                <a:latin typeface="Calibri"/>
              </a:rPr>
              <a:t>Audio Interview: </a:t>
            </a:r>
            <a:r>
              <a:rPr lang="en-US" dirty="0">
                <a:solidFill>
                  <a:prstClr val="white"/>
                </a:solidFill>
                <a:latin typeface="Calibri"/>
              </a:rPr>
              <a:t>“Does It Matter if Schools are Racially Integrated?” (NPR)</a:t>
            </a:r>
          </a:p>
          <a:p>
            <a:pPr marL="285750" indent="-285750" defTabSz="457200">
              <a:spcAft>
                <a:spcPts val="600"/>
              </a:spcAft>
              <a:buFont typeface="Arial" panose="020B0604020202020204" pitchFamily="34" charset="0"/>
              <a:buChar char="•"/>
              <a:defRPr/>
            </a:pPr>
            <a:endParaRPr lang="en-US" dirty="0">
              <a:solidFill>
                <a:srgbClr val="FFFFFF"/>
              </a:solidFill>
              <a:latin typeface="Calibri"/>
            </a:endParaRPr>
          </a:p>
          <a:p>
            <a:pPr marL="285750" indent="-285750" defTabSz="457200">
              <a:spcAft>
                <a:spcPts val="600"/>
              </a:spcAft>
              <a:buFont typeface="Arial" panose="020B0604020202020204" pitchFamily="34" charset="0"/>
              <a:buChar char="•"/>
              <a:defRPr/>
            </a:pPr>
            <a:endParaRPr lang="en-US" dirty="0">
              <a:solidFill>
                <a:prstClr val="white"/>
              </a:solidFill>
              <a:latin typeface="Calibri"/>
            </a:endParaRPr>
          </a:p>
          <a:p>
            <a:pPr marL="285750" indent="-285750" defTabSz="457200">
              <a:spcAft>
                <a:spcPts val="600"/>
              </a:spcAft>
              <a:buFont typeface="Arial" panose="020B0604020202020204" pitchFamily="34" charset="0"/>
              <a:buChar char="•"/>
              <a:defRPr/>
            </a:pPr>
            <a:endParaRPr lang="en-US" dirty="0">
              <a:solidFill>
                <a:prstClr val="white"/>
              </a:solidFill>
              <a:latin typeface="Calibri"/>
            </a:endParaRPr>
          </a:p>
        </p:txBody>
      </p:sp>
      <p:sp>
        <p:nvSpPr>
          <p:cNvPr id="5" name="TextBox 4">
            <a:extLst>
              <a:ext uri="{FF2B5EF4-FFF2-40B4-BE49-F238E27FC236}">
                <a16:creationId xmlns:a16="http://schemas.microsoft.com/office/drawing/2014/main" id="{F8CDC15B-4108-7942-8809-A6F91EAFF483}"/>
              </a:ext>
            </a:extLst>
          </p:cNvPr>
          <p:cNvSpPr txBox="1"/>
          <p:nvPr/>
        </p:nvSpPr>
        <p:spPr>
          <a:xfrm>
            <a:off x="5006564" y="6505242"/>
            <a:ext cx="3222742" cy="369332"/>
          </a:xfrm>
          <a:prstGeom prst="rect">
            <a:avLst/>
          </a:prstGeom>
          <a:noFill/>
        </p:spPr>
        <p:txBody>
          <a:bodyPr wrap="none" rtlCol="0">
            <a:spAutoFit/>
          </a:bodyPr>
          <a:lstStyle/>
          <a:p>
            <a:pPr defTabSz="457200">
              <a:defRPr/>
            </a:pPr>
            <a:r>
              <a:rPr lang="en-US" dirty="0">
                <a:solidFill>
                  <a:prstClr val="black"/>
                </a:solidFill>
                <a:latin typeface="Calibri"/>
              </a:rPr>
              <a:t>Book Pairings by </a:t>
            </a:r>
            <a:r>
              <a:rPr lang="en-US" dirty="0" err="1">
                <a:solidFill>
                  <a:prstClr val="black"/>
                </a:solidFill>
                <a:latin typeface="Calibri"/>
              </a:rPr>
              <a:t>Commonlit.org</a:t>
            </a:r>
            <a:endParaRPr lang="en-US" dirty="0">
              <a:solidFill>
                <a:prstClr val="black"/>
              </a:solidFill>
              <a:latin typeface="Calibri"/>
            </a:endParaRPr>
          </a:p>
        </p:txBody>
      </p:sp>
      <p:sp>
        <p:nvSpPr>
          <p:cNvPr id="6" name="TextBox 5">
            <a:extLst>
              <a:ext uri="{FF2B5EF4-FFF2-40B4-BE49-F238E27FC236}">
                <a16:creationId xmlns:a16="http://schemas.microsoft.com/office/drawing/2014/main" id="{9634536F-EAD4-624A-A3B8-99A25D43BF91}"/>
              </a:ext>
            </a:extLst>
          </p:cNvPr>
          <p:cNvSpPr txBox="1"/>
          <p:nvPr/>
        </p:nvSpPr>
        <p:spPr>
          <a:xfrm>
            <a:off x="2043364" y="633795"/>
            <a:ext cx="2961755" cy="1261884"/>
          </a:xfrm>
          <a:prstGeom prst="rect">
            <a:avLst/>
          </a:prstGeom>
          <a:noFill/>
        </p:spPr>
        <p:txBody>
          <a:bodyPr wrap="square" rtlCol="0">
            <a:spAutoFit/>
          </a:bodyPr>
          <a:lstStyle/>
          <a:p>
            <a:pPr algn="ctr" defTabSz="457200">
              <a:defRPr/>
            </a:pPr>
            <a:r>
              <a:rPr lang="en-US" sz="2800" dirty="0">
                <a:solidFill>
                  <a:prstClr val="white"/>
                </a:solidFill>
                <a:latin typeface="Calibri"/>
              </a:rPr>
              <a:t>Target Text: </a:t>
            </a:r>
          </a:p>
          <a:p>
            <a:pPr algn="ctr" defTabSz="457200">
              <a:defRPr/>
            </a:pPr>
            <a:r>
              <a:rPr lang="en-US" sz="2800" i="1" dirty="0">
                <a:solidFill>
                  <a:prstClr val="white"/>
                </a:solidFill>
                <a:latin typeface="Calibri"/>
              </a:rPr>
              <a:t>Stamped</a:t>
            </a:r>
          </a:p>
          <a:p>
            <a:pPr algn="ctr" defTabSz="457200">
              <a:defRPr/>
            </a:pPr>
            <a:r>
              <a:rPr lang="en-US" sz="2000" dirty="0">
                <a:solidFill>
                  <a:prstClr val="white"/>
                </a:solidFill>
                <a:latin typeface="Calibri"/>
              </a:rPr>
              <a:t>(Reynolds &amp; </a:t>
            </a:r>
            <a:r>
              <a:rPr lang="en-US" sz="2000" dirty="0" err="1">
                <a:solidFill>
                  <a:prstClr val="white"/>
                </a:solidFill>
                <a:latin typeface="Calibri"/>
              </a:rPr>
              <a:t>Kendi</a:t>
            </a:r>
            <a:r>
              <a:rPr lang="en-US" sz="2000" dirty="0">
                <a:solidFill>
                  <a:prstClr val="white"/>
                </a:solidFill>
                <a:latin typeface="Calibri"/>
              </a:rPr>
              <a:t>, 2020)</a:t>
            </a:r>
          </a:p>
        </p:txBody>
      </p:sp>
      <p:pic>
        <p:nvPicPr>
          <p:cNvPr id="12290" name="Picture 2" descr="Chimamanda Ngozi Adichie TED Talk: The Danger of a Single Story">
            <a:extLst>
              <a:ext uri="{FF2B5EF4-FFF2-40B4-BE49-F238E27FC236}">
                <a16:creationId xmlns:a16="http://schemas.microsoft.com/office/drawing/2014/main" id="{997A9ABE-B493-5A49-A26F-C8C7A5D2E519}"/>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756460" y="3090789"/>
            <a:ext cx="1698217" cy="1077946"/>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Hate Speech - ABA Legal Fact Check - American Bar Association">
            <a:extLst>
              <a:ext uri="{FF2B5EF4-FFF2-40B4-BE49-F238E27FC236}">
                <a16:creationId xmlns:a16="http://schemas.microsoft.com/office/drawing/2014/main" id="{03568B3C-617A-EF49-83C3-2CCAA61C0AF9}"/>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730106" y="1444729"/>
            <a:ext cx="1681499" cy="1376389"/>
          </a:xfrm>
          <a:prstGeom prst="rect">
            <a:avLst/>
          </a:prstGeom>
          <a:noFill/>
          <a:extLst>
            <a:ext uri="{909E8E84-426E-40DD-AFC4-6F175D3DCCD1}">
              <a14:hiddenFill xmlns:a14="http://schemas.microsoft.com/office/drawing/2010/main">
                <a:solidFill>
                  <a:srgbClr val="FFFFFF"/>
                </a:solidFill>
              </a14:hiddenFill>
            </a:ext>
          </a:extLst>
        </p:spPr>
      </p:pic>
      <p:pic>
        <p:nvPicPr>
          <p:cNvPr id="12294" name="Picture 6">
            <a:extLst>
              <a:ext uri="{FF2B5EF4-FFF2-40B4-BE49-F238E27FC236}">
                <a16:creationId xmlns:a16="http://schemas.microsoft.com/office/drawing/2014/main" id="{3DC97022-B2BB-D548-A362-7008059A4D40}"/>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2061982" y="2466671"/>
            <a:ext cx="2710674" cy="4088475"/>
          </a:xfrm>
          <a:prstGeom prst="rect">
            <a:avLst/>
          </a:prstGeom>
          <a:noFill/>
          <a:ln w="38100">
            <a:solidFill>
              <a:schemeClr val="tx1"/>
            </a:solidFill>
          </a:ln>
          <a:extLst>
            <a:ext uri="{909E8E84-426E-40DD-AFC4-6F175D3DCCD1}">
              <a14:hiddenFill xmlns:a14="http://schemas.microsoft.com/office/drawing/2010/main">
                <a:solidFill>
                  <a:srgbClr val="FFFFFF"/>
                </a:solidFill>
              </a14:hiddenFill>
            </a:ext>
          </a:extLst>
        </p:spPr>
      </p:pic>
      <p:pic>
        <p:nvPicPr>
          <p:cNvPr id="12296" name="Picture 8" descr="CommonLit | Does It Matter If Schools Are Racially Integrated?| Parent  Guide | Free Reading Passages and Literacy Resources">
            <a:extLst>
              <a:ext uri="{FF2B5EF4-FFF2-40B4-BE49-F238E27FC236}">
                <a16:creationId xmlns:a16="http://schemas.microsoft.com/office/drawing/2014/main" id="{8F11E0B0-4BEB-1948-8147-2595D87C0395}"/>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5293566" y="164095"/>
            <a:ext cx="3362401" cy="2201284"/>
          </a:xfrm>
          <a:prstGeom prst="rect">
            <a:avLst/>
          </a:prstGeom>
          <a:noFill/>
          <a:extLst>
            <a:ext uri="{909E8E84-426E-40DD-AFC4-6F175D3DCCD1}">
              <a14:hiddenFill xmlns:a14="http://schemas.microsoft.com/office/drawing/2010/main">
                <a:solidFill>
                  <a:srgbClr val="FFFFFF"/>
                </a:solidFill>
              </a14:hiddenFill>
            </a:ext>
          </a:extLst>
        </p:spPr>
      </p:pic>
      <p:pic>
        <p:nvPicPr>
          <p:cNvPr id="12298" name="Picture 10" descr="Community Conversation to Address Racism Begins | Royal News: October 28  2020">
            <a:extLst>
              <a:ext uri="{FF2B5EF4-FFF2-40B4-BE49-F238E27FC236}">
                <a16:creationId xmlns:a16="http://schemas.microsoft.com/office/drawing/2014/main" id="{5C8385B4-BC0D-E449-89EB-717B205F636D}"/>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8761106" y="169909"/>
            <a:ext cx="1656735" cy="9277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2032908"/>
      </p:ext>
    </p:extLst>
  </p:cSld>
  <p:clrMapOvr>
    <a:overrideClrMapping bg1="dk1" tx1="lt1" bg2="dk2"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True Or False Random Knowledge Trivia Quiz">
            <a:extLst>
              <a:ext uri="{FF2B5EF4-FFF2-40B4-BE49-F238E27FC236}">
                <a16:creationId xmlns:a16="http://schemas.microsoft.com/office/drawing/2014/main" id="{A735ABCD-C445-CDF8-4A63-7373D954B2C5}"/>
              </a:ext>
            </a:extLst>
          </p:cNvPr>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2006601" y="1292288"/>
            <a:ext cx="8178799" cy="427342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19FC3037-64DE-E67E-171F-DF35D5CC3EBD}"/>
              </a:ext>
            </a:extLst>
          </p:cNvPr>
          <p:cNvSpPr txBox="1"/>
          <p:nvPr/>
        </p:nvSpPr>
        <p:spPr>
          <a:xfrm>
            <a:off x="3058160" y="548641"/>
            <a:ext cx="6737550" cy="584775"/>
          </a:xfrm>
          <a:prstGeom prst="rect">
            <a:avLst/>
          </a:prstGeom>
          <a:noFill/>
        </p:spPr>
        <p:txBody>
          <a:bodyPr wrap="none" rtlCol="0">
            <a:spAutoFit/>
          </a:bodyPr>
          <a:lstStyle/>
          <a:p>
            <a:pPr>
              <a:defRPr/>
            </a:pPr>
            <a:r>
              <a:rPr lang="en-US" sz="3200" dirty="0">
                <a:solidFill>
                  <a:prstClr val="black"/>
                </a:solidFill>
                <a:latin typeface="Calibri" panose="020F0502020204030204"/>
              </a:rPr>
              <a:t>Most of us only use 10% of our brains.  </a:t>
            </a:r>
          </a:p>
        </p:txBody>
      </p:sp>
      <p:sp>
        <p:nvSpPr>
          <p:cNvPr id="3" name="TextBox 2">
            <a:extLst>
              <a:ext uri="{FF2B5EF4-FFF2-40B4-BE49-F238E27FC236}">
                <a16:creationId xmlns:a16="http://schemas.microsoft.com/office/drawing/2014/main" id="{18685E53-2769-1AEF-106E-1312DC4E04CB}"/>
              </a:ext>
            </a:extLst>
          </p:cNvPr>
          <p:cNvSpPr txBox="1"/>
          <p:nvPr/>
        </p:nvSpPr>
        <p:spPr>
          <a:xfrm>
            <a:off x="2006599" y="5661653"/>
            <a:ext cx="8178800" cy="1077218"/>
          </a:xfrm>
          <a:prstGeom prst="rect">
            <a:avLst/>
          </a:prstGeom>
          <a:noFill/>
        </p:spPr>
        <p:txBody>
          <a:bodyPr wrap="square" rtlCol="0">
            <a:spAutoFit/>
          </a:bodyPr>
          <a:lstStyle/>
          <a:p>
            <a:pPr>
              <a:defRPr/>
            </a:pPr>
            <a:r>
              <a:rPr lang="en-US" sz="3200" b="1" dirty="0">
                <a:solidFill>
                  <a:prstClr val="black"/>
                </a:solidFill>
                <a:latin typeface="Calibri" panose="020F0502020204030204"/>
              </a:rPr>
              <a:t>False. </a:t>
            </a:r>
            <a:r>
              <a:rPr lang="en-US" sz="3200" dirty="0">
                <a:solidFill>
                  <a:prstClr val="black"/>
                </a:solidFill>
                <a:latin typeface="Calibri" panose="020F0502020204030204"/>
              </a:rPr>
              <a:t>We use our entire brain, but for specialized purposes. </a:t>
            </a:r>
          </a:p>
        </p:txBody>
      </p:sp>
    </p:spTree>
    <p:extLst>
      <p:ext uri="{BB962C8B-B14F-4D97-AF65-F5344CB8AC3E}">
        <p14:creationId xmlns:p14="http://schemas.microsoft.com/office/powerpoint/2010/main" val="4023507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59CB3C-651A-FF17-61F1-673176A8946C}"/>
            </a:ext>
          </a:extLst>
        </p:cNvPr>
        <p:cNvGrpSpPr/>
        <p:nvPr/>
      </p:nvGrpSpPr>
      <p:grpSpPr>
        <a:xfrm>
          <a:off x="0" y="0"/>
          <a:ext cx="0" cy="0"/>
          <a:chOff x="0" y="0"/>
          <a:chExt cx="0" cy="0"/>
        </a:xfrm>
      </p:grpSpPr>
      <p:pic>
        <p:nvPicPr>
          <p:cNvPr id="4" name="Picture 3" descr="lasso.pdf">
            <a:extLst>
              <a:ext uri="{FF2B5EF4-FFF2-40B4-BE49-F238E27FC236}">
                <a16:creationId xmlns:a16="http://schemas.microsoft.com/office/drawing/2014/main" id="{686151B5-30AE-11D0-A72B-1236FD35487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3788" y="-521264"/>
            <a:ext cx="12084424" cy="8246595"/>
          </a:xfrm>
          <a:prstGeom prst="rect">
            <a:avLst/>
          </a:prstGeom>
        </p:spPr>
      </p:pic>
      <p:sp>
        <p:nvSpPr>
          <p:cNvPr id="5" name="TextBox 4">
            <a:extLst>
              <a:ext uri="{FF2B5EF4-FFF2-40B4-BE49-F238E27FC236}">
                <a16:creationId xmlns:a16="http://schemas.microsoft.com/office/drawing/2014/main" id="{BF08E65E-35DB-C6BC-7298-C64E1820A2BE}"/>
              </a:ext>
            </a:extLst>
          </p:cNvPr>
          <p:cNvSpPr txBox="1"/>
          <p:nvPr/>
        </p:nvSpPr>
        <p:spPr>
          <a:xfrm>
            <a:off x="2823882" y="1462987"/>
            <a:ext cx="6266330" cy="3847207"/>
          </a:xfrm>
          <a:prstGeom prst="rect">
            <a:avLst/>
          </a:prstGeom>
          <a:solidFill>
            <a:schemeClr val="bg1"/>
          </a:solidFill>
        </p:spPr>
        <p:txBody>
          <a:bodyPr wrap="square" rtlCol="0">
            <a:spAutoFit/>
          </a:bodyPr>
          <a:lstStyle/>
          <a:p>
            <a:pPr algn="ctr" defTabSz="457200">
              <a:defRPr/>
            </a:pPr>
            <a:r>
              <a:rPr lang="en-US" sz="2000" b="1" dirty="0">
                <a:solidFill>
                  <a:prstClr val="black"/>
                </a:solidFill>
                <a:latin typeface="Century Gothic"/>
                <a:cs typeface="Century Gothic"/>
              </a:rPr>
              <a:t>LASSO YOUR IDEAS</a:t>
            </a:r>
            <a:endParaRPr lang="en-US" sz="2800" dirty="0">
              <a:solidFill>
                <a:prstClr val="black"/>
              </a:solidFill>
              <a:latin typeface="Century Gothic"/>
              <a:cs typeface="Century Gothic"/>
            </a:endParaRPr>
          </a:p>
          <a:p>
            <a:pPr algn="ctr" defTabSz="457200">
              <a:defRPr/>
            </a:pPr>
            <a:r>
              <a:rPr lang="en-US" sz="2800" dirty="0">
                <a:solidFill>
                  <a:prstClr val="black"/>
                </a:solidFill>
                <a:latin typeface="Century Gothic"/>
                <a:cs typeface="Century Gothic"/>
              </a:rPr>
              <a:t>Do you use essential questions in your classroom? </a:t>
            </a:r>
          </a:p>
          <a:p>
            <a:pPr algn="ctr" defTabSz="457200">
              <a:defRPr/>
            </a:pPr>
            <a:endParaRPr lang="en-US" sz="2800" dirty="0">
              <a:solidFill>
                <a:prstClr val="black"/>
              </a:solidFill>
              <a:latin typeface="Century Gothic"/>
              <a:cs typeface="Century Gothic"/>
            </a:endParaRPr>
          </a:p>
          <a:p>
            <a:pPr algn="ctr" defTabSz="457200">
              <a:defRPr/>
            </a:pPr>
            <a:r>
              <a:rPr lang="en-US" sz="2800" dirty="0">
                <a:solidFill>
                  <a:prstClr val="black"/>
                </a:solidFill>
                <a:latin typeface="Century Gothic"/>
                <a:cs typeface="Century Gothic"/>
              </a:rPr>
              <a:t>What have your experiences been with using EQ’s?</a:t>
            </a:r>
          </a:p>
          <a:p>
            <a:pPr algn="ctr" defTabSz="457200">
              <a:defRPr/>
            </a:pPr>
            <a:endParaRPr lang="en-US" sz="2800" dirty="0">
              <a:solidFill>
                <a:prstClr val="black"/>
              </a:solidFill>
              <a:latin typeface="Century Gothic"/>
              <a:cs typeface="Century Gothic"/>
            </a:endParaRPr>
          </a:p>
          <a:p>
            <a:pPr algn="ctr" defTabSz="457200">
              <a:defRPr/>
            </a:pPr>
            <a:r>
              <a:rPr lang="en-US" sz="2800" dirty="0">
                <a:solidFill>
                  <a:prstClr val="black"/>
                </a:solidFill>
                <a:latin typeface="Century Gothic"/>
                <a:cs typeface="Century Gothic"/>
              </a:rPr>
              <a:t>What ideas are sparking up for you? </a:t>
            </a:r>
          </a:p>
        </p:txBody>
      </p:sp>
      <p:sp>
        <p:nvSpPr>
          <p:cNvPr id="6" name="TextBox 5">
            <a:extLst>
              <a:ext uri="{FF2B5EF4-FFF2-40B4-BE49-F238E27FC236}">
                <a16:creationId xmlns:a16="http://schemas.microsoft.com/office/drawing/2014/main" id="{227729B4-C5CE-9DC6-4A4F-EE89A77213F3}"/>
              </a:ext>
            </a:extLst>
          </p:cNvPr>
          <p:cNvSpPr txBox="1"/>
          <p:nvPr/>
        </p:nvSpPr>
        <p:spPr>
          <a:xfrm>
            <a:off x="4535583" y="0"/>
            <a:ext cx="1108905" cy="369332"/>
          </a:xfrm>
          <a:prstGeom prst="rect">
            <a:avLst/>
          </a:prstGeom>
          <a:solidFill>
            <a:srgbClr val="FFFFFF"/>
          </a:solidFill>
        </p:spPr>
        <p:txBody>
          <a:bodyPr wrap="square" rtlCol="0">
            <a:spAutoFit/>
          </a:bodyPr>
          <a:lstStyle/>
          <a:p>
            <a:pPr defTabSz="457200">
              <a:defRPr/>
            </a:pPr>
            <a:r>
              <a:rPr lang="en-US" dirty="0">
                <a:solidFill>
                  <a:prstClr val="black"/>
                </a:solidFill>
                <a:latin typeface="Arial"/>
              </a:rPr>
              <a:t>    </a:t>
            </a:r>
          </a:p>
        </p:txBody>
      </p:sp>
    </p:spTree>
    <p:extLst>
      <p:ext uri="{BB962C8B-B14F-4D97-AF65-F5344CB8AC3E}">
        <p14:creationId xmlns:p14="http://schemas.microsoft.com/office/powerpoint/2010/main" val="24349438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5C5C21-BD94-3789-67B9-740D9A7882D7}"/>
            </a:ext>
          </a:extLst>
        </p:cNvPr>
        <p:cNvGrpSpPr/>
        <p:nvPr/>
      </p:nvGrpSpPr>
      <p:grpSpPr>
        <a:xfrm>
          <a:off x="0" y="0"/>
          <a:ext cx="0" cy="0"/>
          <a:chOff x="0" y="0"/>
          <a:chExt cx="0" cy="0"/>
        </a:xfrm>
      </p:grpSpPr>
      <p:pic>
        <p:nvPicPr>
          <p:cNvPr id="1026" name="Picture 2" descr="True Or False Random Knowledge Trivia Quiz">
            <a:extLst>
              <a:ext uri="{FF2B5EF4-FFF2-40B4-BE49-F238E27FC236}">
                <a16:creationId xmlns:a16="http://schemas.microsoft.com/office/drawing/2014/main" id="{0C015ED0-AC00-C981-9C61-E5FA26343D3D}"/>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p:blipFill>
        <p:spPr bwMode="auto">
          <a:xfrm>
            <a:off x="20" y="10"/>
            <a:ext cx="12191980" cy="3710603"/>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4E49D174-CB88-30DF-810C-84B1961B4827}"/>
              </a:ext>
            </a:extLst>
          </p:cNvPr>
          <p:cNvSpPr txBox="1"/>
          <p:nvPr/>
        </p:nvSpPr>
        <p:spPr>
          <a:xfrm>
            <a:off x="887896" y="3872120"/>
            <a:ext cx="10225152" cy="2452687"/>
          </a:xfrm>
          <a:prstGeom prst="rect">
            <a:avLst/>
          </a:prstGeom>
        </p:spPr>
        <p:txBody>
          <a:bodyPr vert="horz" lIns="91440" tIns="45720" rIns="91440" bIns="45720" rtlCol="0" anchor="ctr">
            <a:normAutofit/>
          </a:bodyPr>
          <a:lstStyle/>
          <a:p>
            <a:pPr algn="ctr">
              <a:lnSpc>
                <a:spcPct val="90000"/>
              </a:lnSpc>
              <a:spcAft>
                <a:spcPts val="600"/>
              </a:spcAft>
              <a:defRPr/>
            </a:pPr>
            <a:r>
              <a:rPr lang="en-US" sz="4800" b="1" dirty="0">
                <a:latin typeface="Aptos" panose="020B0004020202020204" pitchFamily="34" charset="0"/>
              </a:rPr>
              <a:t>Graphic novels are only for below-grade level readers. </a:t>
            </a:r>
          </a:p>
        </p:txBody>
      </p:sp>
    </p:spTree>
    <p:extLst>
      <p:ext uri="{BB962C8B-B14F-4D97-AF65-F5344CB8AC3E}">
        <p14:creationId xmlns:p14="http://schemas.microsoft.com/office/powerpoint/2010/main" val="3091223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82" name="Rectangle 3081">
            <a:extLst>
              <a:ext uri="{FF2B5EF4-FFF2-40B4-BE49-F238E27FC236}">
                <a16:creationId xmlns:a16="http://schemas.microsoft.com/office/drawing/2014/main" id="{114C78B5-EC6B-4A39-8860-7051008674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076" name="Picture 4" descr="A close-up of a painting of a horse with Lascaux in the background&#10;&#10;AI-generated content may be incorrect.">
            <a:extLst>
              <a:ext uri="{FF2B5EF4-FFF2-40B4-BE49-F238E27FC236}">
                <a16:creationId xmlns:a16="http://schemas.microsoft.com/office/drawing/2014/main" id="{3E3AC4A0-559D-5189-9AE4-5308831E225F}"/>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20" y="10"/>
            <a:ext cx="4000480" cy="3904882"/>
          </a:xfrm>
          <a:custGeom>
            <a:avLst/>
            <a:gdLst/>
            <a:ahLst/>
            <a:cxnLst/>
            <a:rect l="l" t="t" r="r" b="b"/>
            <a:pathLst>
              <a:path w="4000500" h="3413410">
                <a:moveTo>
                  <a:pt x="0" y="0"/>
                </a:moveTo>
                <a:lnTo>
                  <a:pt x="4000500" y="0"/>
                </a:lnTo>
                <a:lnTo>
                  <a:pt x="4000500" y="3330603"/>
                </a:lnTo>
                <a:lnTo>
                  <a:pt x="416174" y="3413410"/>
                </a:lnTo>
                <a:lnTo>
                  <a:pt x="0" y="3408169"/>
                </a:lnTo>
                <a:close/>
              </a:path>
            </a:pathLst>
          </a:custGeom>
          <a:noFill/>
          <a:extLst>
            <a:ext uri="{909E8E84-426E-40DD-AFC4-6F175D3DCCD1}">
              <a14:hiddenFill xmlns:a14="http://schemas.microsoft.com/office/drawing/2010/main">
                <a:solidFill>
                  <a:srgbClr val="FFFFFF"/>
                </a:solidFill>
              </a14:hiddenFill>
            </a:ext>
          </a:extLst>
        </p:spPr>
      </p:pic>
      <p:pic>
        <p:nvPicPr>
          <p:cNvPr id="3075" name="Picture 3" descr="A person looking at paintings on a cave ceiling with Lascaux in the background&#10;&#10;AI-generated content may be incorrect.">
            <a:extLst>
              <a:ext uri="{FF2B5EF4-FFF2-40B4-BE49-F238E27FC236}">
                <a16:creationId xmlns:a16="http://schemas.microsoft.com/office/drawing/2014/main" id="{B0EF8518-C811-2A28-1BF5-308F105641AC}"/>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b="-2"/>
          <a:stretch/>
        </p:blipFill>
        <p:spPr bwMode="auto">
          <a:xfrm>
            <a:off x="4191002" y="10"/>
            <a:ext cx="3809998" cy="3904881"/>
          </a:xfrm>
          <a:custGeom>
            <a:avLst/>
            <a:gdLst/>
            <a:ahLst/>
            <a:cxnLst/>
            <a:rect l="l" t="t" r="r" b="b"/>
            <a:pathLst>
              <a:path w="3809998" h="3361533">
                <a:moveTo>
                  <a:pt x="0" y="0"/>
                </a:moveTo>
                <a:lnTo>
                  <a:pt x="3809998" y="0"/>
                </a:lnTo>
                <a:lnTo>
                  <a:pt x="3809998" y="3353206"/>
                </a:lnTo>
                <a:lnTo>
                  <a:pt x="1781628" y="3181423"/>
                </a:lnTo>
                <a:lnTo>
                  <a:pt x="0" y="3361533"/>
                </a:lnTo>
                <a:close/>
              </a:path>
            </a:pathLst>
          </a:custGeom>
          <a:noFill/>
          <a:extLst>
            <a:ext uri="{909E8E84-426E-40DD-AFC4-6F175D3DCCD1}">
              <a14:hiddenFill xmlns:a14="http://schemas.microsoft.com/office/drawing/2010/main">
                <a:solidFill>
                  <a:srgbClr val="FFFFFF"/>
                </a:solidFill>
              </a14:hiddenFill>
            </a:ext>
          </a:extLst>
        </p:spPr>
      </p:pic>
      <p:pic>
        <p:nvPicPr>
          <p:cNvPr id="3074" name="Picture 2" descr="A close-up of a cave painting&#10;&#10;AI-generated content may be incorrect.">
            <a:extLst>
              <a:ext uri="{FF2B5EF4-FFF2-40B4-BE49-F238E27FC236}">
                <a16:creationId xmlns:a16="http://schemas.microsoft.com/office/drawing/2014/main" id="{AF1A88E8-6482-2964-7101-12019146FA60}"/>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p:blipFill>
        <p:spPr bwMode="auto">
          <a:xfrm>
            <a:off x="8191500" y="-1"/>
            <a:ext cx="4000500" cy="4008409"/>
          </a:xfrm>
          <a:custGeom>
            <a:avLst/>
            <a:gdLst/>
            <a:ahLst/>
            <a:cxnLst/>
            <a:rect l="l" t="t" r="r" b="b"/>
            <a:pathLst>
              <a:path w="4000500" h="3403026">
                <a:moveTo>
                  <a:pt x="0" y="0"/>
                </a:moveTo>
                <a:lnTo>
                  <a:pt x="4000500" y="0"/>
                </a:lnTo>
                <a:lnTo>
                  <a:pt x="4000500" y="3403026"/>
                </a:lnTo>
                <a:lnTo>
                  <a:pt x="9072" y="3370108"/>
                </a:lnTo>
                <a:lnTo>
                  <a:pt x="0" y="3369340"/>
                </a:lnTo>
                <a:close/>
              </a:path>
            </a:pathLst>
          </a:custGeom>
          <a:noFill/>
          <a:extLst>
            <a:ext uri="{909E8E84-426E-40DD-AFC4-6F175D3DCCD1}">
              <a14:hiddenFill xmlns:a14="http://schemas.microsoft.com/office/drawing/2010/main">
                <a:solidFill>
                  <a:srgbClr val="FFFFFF"/>
                </a:solidFill>
              </a14:hiddenFill>
            </a:ext>
          </a:extLst>
        </p:spPr>
      </p:pic>
      <p:grpSp>
        <p:nvGrpSpPr>
          <p:cNvPr id="3084" name="Group 3083">
            <a:extLst>
              <a:ext uri="{FF2B5EF4-FFF2-40B4-BE49-F238E27FC236}">
                <a16:creationId xmlns:a16="http://schemas.microsoft.com/office/drawing/2014/main" id="{A50943B0-FDF7-4C2C-B784-9208C945A8C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528992"/>
            <a:ext cx="12192000" cy="757168"/>
            <a:chOff x="0" y="2959818"/>
            <a:chExt cx="12192000" cy="757168"/>
          </a:xfrm>
        </p:grpSpPr>
        <p:sp>
          <p:nvSpPr>
            <p:cNvPr id="3085" name="Freeform: Shape 3084">
              <a:extLst>
                <a:ext uri="{FF2B5EF4-FFF2-40B4-BE49-F238E27FC236}">
                  <a16:creationId xmlns:a16="http://schemas.microsoft.com/office/drawing/2014/main" id="{64021FAB-FA86-49DE-8FC9-585A1729B7F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959818"/>
              <a:ext cx="12192000" cy="757168"/>
            </a:xfrm>
            <a:custGeom>
              <a:avLst/>
              <a:gdLst>
                <a:gd name="connsiteX0" fmla="*/ 0 w 12192000"/>
                <a:gd name="connsiteY0" fmla="*/ 0 h 757168"/>
                <a:gd name="connsiteX1" fmla="*/ 41653 w 12192000"/>
                <a:gd name="connsiteY1" fmla="*/ 6945 h 757168"/>
                <a:gd name="connsiteX2" fmla="*/ 81317 w 12192000"/>
                <a:gd name="connsiteY2" fmla="*/ 15509 h 757168"/>
                <a:gd name="connsiteX3" fmla="*/ 114150 w 12192000"/>
                <a:gd name="connsiteY3" fmla="*/ 28105 h 757168"/>
                <a:gd name="connsiteX4" fmla="*/ 214865 w 12192000"/>
                <a:gd name="connsiteY4" fmla="*/ 58374 h 757168"/>
                <a:gd name="connsiteX5" fmla="*/ 299237 w 12192000"/>
                <a:gd name="connsiteY5" fmla="*/ 63560 h 757168"/>
                <a:gd name="connsiteX6" fmla="*/ 415570 w 12192000"/>
                <a:gd name="connsiteY6" fmla="*/ 83774 h 757168"/>
                <a:gd name="connsiteX7" fmla="*/ 633210 w 12192000"/>
                <a:gd name="connsiteY7" fmla="*/ 109108 h 757168"/>
                <a:gd name="connsiteX8" fmla="*/ 677567 w 12192000"/>
                <a:gd name="connsiteY8" fmla="*/ 119446 h 757168"/>
                <a:gd name="connsiteX9" fmla="*/ 946429 w 12192000"/>
                <a:gd name="connsiteY9" fmla="*/ 171502 h 757168"/>
                <a:gd name="connsiteX10" fmla="*/ 1163367 w 12192000"/>
                <a:gd name="connsiteY10" fmla="*/ 182106 h 757168"/>
                <a:gd name="connsiteX11" fmla="*/ 1180337 w 12192000"/>
                <a:gd name="connsiteY11" fmla="*/ 181279 h 757168"/>
                <a:gd name="connsiteX12" fmla="*/ 1263939 w 12192000"/>
                <a:gd name="connsiteY12" fmla="*/ 173070 h 757168"/>
                <a:gd name="connsiteX13" fmla="*/ 1392213 w 12192000"/>
                <a:gd name="connsiteY13" fmla="*/ 183225 h 757168"/>
                <a:gd name="connsiteX14" fmla="*/ 1479752 w 12192000"/>
                <a:gd name="connsiteY14" fmla="*/ 205174 h 757168"/>
                <a:gd name="connsiteX15" fmla="*/ 1589813 w 12192000"/>
                <a:gd name="connsiteY15" fmla="*/ 211706 h 757168"/>
                <a:gd name="connsiteX16" fmla="*/ 1716264 w 12192000"/>
                <a:gd name="connsiteY16" fmla="*/ 207459 h 757168"/>
                <a:gd name="connsiteX17" fmla="*/ 1772900 w 12192000"/>
                <a:gd name="connsiteY17" fmla="*/ 208137 h 757168"/>
                <a:gd name="connsiteX18" fmla="*/ 1929319 w 12192000"/>
                <a:gd name="connsiteY18" fmla="*/ 193822 h 757168"/>
                <a:gd name="connsiteX19" fmla="*/ 2021514 w 12192000"/>
                <a:gd name="connsiteY19" fmla="*/ 204186 h 757168"/>
                <a:gd name="connsiteX20" fmla="*/ 2111753 w 12192000"/>
                <a:gd name="connsiteY20" fmla="*/ 223797 h 757168"/>
                <a:gd name="connsiteX21" fmla="*/ 2169356 w 12192000"/>
                <a:gd name="connsiteY21" fmla="*/ 241125 h 757168"/>
                <a:gd name="connsiteX22" fmla="*/ 2286638 w 12192000"/>
                <a:gd name="connsiteY22" fmla="*/ 257382 h 757168"/>
                <a:gd name="connsiteX23" fmla="*/ 2308368 w 12192000"/>
                <a:gd name="connsiteY23" fmla="*/ 256995 h 757168"/>
                <a:gd name="connsiteX24" fmla="*/ 2660621 w 12192000"/>
                <a:gd name="connsiteY24" fmla="*/ 262863 h 757168"/>
                <a:gd name="connsiteX25" fmla="*/ 2801134 w 12192000"/>
                <a:gd name="connsiteY25" fmla="*/ 250006 h 757168"/>
                <a:gd name="connsiteX26" fmla="*/ 2830994 w 12192000"/>
                <a:gd name="connsiteY26" fmla="*/ 249091 h 757168"/>
                <a:gd name="connsiteX27" fmla="*/ 3129084 w 12192000"/>
                <a:gd name="connsiteY27" fmla="*/ 242009 h 757168"/>
                <a:gd name="connsiteX28" fmla="*/ 3162162 w 12192000"/>
                <a:gd name="connsiteY28" fmla="*/ 242789 h 757168"/>
                <a:gd name="connsiteX29" fmla="*/ 3254072 w 12192000"/>
                <a:gd name="connsiteY29" fmla="*/ 251612 h 757168"/>
                <a:gd name="connsiteX30" fmla="*/ 3473491 w 12192000"/>
                <a:gd name="connsiteY30" fmla="*/ 221903 h 757168"/>
                <a:gd name="connsiteX31" fmla="*/ 3691860 w 12192000"/>
                <a:gd name="connsiteY31" fmla="*/ 219228 h 757168"/>
                <a:gd name="connsiteX32" fmla="*/ 3811494 w 12192000"/>
                <a:gd name="connsiteY32" fmla="*/ 225691 h 757168"/>
                <a:gd name="connsiteX33" fmla="*/ 3897533 w 12192000"/>
                <a:gd name="connsiteY33" fmla="*/ 220087 h 757168"/>
                <a:gd name="connsiteX34" fmla="*/ 4109430 w 12192000"/>
                <a:gd name="connsiteY34" fmla="*/ 200477 h 757168"/>
                <a:gd name="connsiteX35" fmla="*/ 4208772 w 12192000"/>
                <a:gd name="connsiteY35" fmla="*/ 200914 h 757168"/>
                <a:gd name="connsiteX36" fmla="*/ 4314641 w 12192000"/>
                <a:gd name="connsiteY36" fmla="*/ 196159 h 757168"/>
                <a:gd name="connsiteX37" fmla="*/ 4577622 w 12192000"/>
                <a:gd name="connsiteY37" fmla="*/ 163774 h 757168"/>
                <a:gd name="connsiteX38" fmla="*/ 4790345 w 12192000"/>
                <a:gd name="connsiteY38" fmla="*/ 177592 h 757168"/>
                <a:gd name="connsiteX39" fmla="*/ 4926164 w 12192000"/>
                <a:gd name="connsiteY39" fmla="*/ 184139 h 757168"/>
                <a:gd name="connsiteX40" fmla="*/ 5088812 w 12192000"/>
                <a:gd name="connsiteY40" fmla="*/ 177401 h 757168"/>
                <a:gd name="connsiteX41" fmla="*/ 5222466 w 12192000"/>
                <a:gd name="connsiteY41" fmla="*/ 162082 h 757168"/>
                <a:gd name="connsiteX42" fmla="*/ 5406528 w 12192000"/>
                <a:gd name="connsiteY42" fmla="*/ 153987 h 757168"/>
                <a:gd name="connsiteX43" fmla="*/ 5590716 w 12192000"/>
                <a:gd name="connsiteY43" fmla="*/ 129490 h 757168"/>
                <a:gd name="connsiteX44" fmla="*/ 5719429 w 12192000"/>
                <a:gd name="connsiteY44" fmla="*/ 110099 h 757168"/>
                <a:gd name="connsiteX45" fmla="*/ 5897895 w 12192000"/>
                <a:gd name="connsiteY45" fmla="*/ 96368 h 757168"/>
                <a:gd name="connsiteX46" fmla="*/ 6169957 w 12192000"/>
                <a:gd name="connsiteY46" fmla="*/ 94411 h 757168"/>
                <a:gd name="connsiteX47" fmla="*/ 6294827 w 12192000"/>
                <a:gd name="connsiteY47" fmla="*/ 99236 h 757168"/>
                <a:gd name="connsiteX48" fmla="*/ 6494261 w 12192000"/>
                <a:gd name="connsiteY48" fmla="*/ 71724 h 757168"/>
                <a:gd name="connsiteX49" fmla="*/ 6579627 w 12192000"/>
                <a:gd name="connsiteY49" fmla="*/ 57883 h 757168"/>
                <a:gd name="connsiteX50" fmla="*/ 6654800 w 12192000"/>
                <a:gd name="connsiteY50" fmla="*/ 77086 h 757168"/>
                <a:gd name="connsiteX51" fmla="*/ 6703059 w 12192000"/>
                <a:gd name="connsiteY51" fmla="*/ 97166 h 757168"/>
                <a:gd name="connsiteX52" fmla="*/ 6859445 w 12192000"/>
                <a:gd name="connsiteY52" fmla="*/ 90481 h 757168"/>
                <a:gd name="connsiteX53" fmla="*/ 7025414 w 12192000"/>
                <a:gd name="connsiteY53" fmla="*/ 83536 h 757168"/>
                <a:gd name="connsiteX54" fmla="*/ 7144137 w 12192000"/>
                <a:gd name="connsiteY54" fmla="*/ 79264 h 757168"/>
                <a:gd name="connsiteX55" fmla="*/ 7291235 w 12192000"/>
                <a:gd name="connsiteY55" fmla="*/ 95367 h 757168"/>
                <a:gd name="connsiteX56" fmla="*/ 7407395 w 12192000"/>
                <a:gd name="connsiteY56" fmla="*/ 104888 h 757168"/>
                <a:gd name="connsiteX57" fmla="*/ 7500837 w 12192000"/>
                <a:gd name="connsiteY57" fmla="*/ 119515 h 757168"/>
                <a:gd name="connsiteX58" fmla="*/ 7533567 w 12192000"/>
                <a:gd name="connsiteY58" fmla="*/ 126955 h 757168"/>
                <a:gd name="connsiteX59" fmla="*/ 7792910 w 12192000"/>
                <a:gd name="connsiteY59" fmla="*/ 185188 h 757168"/>
                <a:gd name="connsiteX60" fmla="*/ 8070699 w 12192000"/>
                <a:gd name="connsiteY60" fmla="*/ 235423 h 757168"/>
                <a:gd name="connsiteX61" fmla="*/ 8253177 w 12192000"/>
                <a:gd name="connsiteY61" fmla="*/ 222473 h 757168"/>
                <a:gd name="connsiteX62" fmla="*/ 8320683 w 12192000"/>
                <a:gd name="connsiteY62" fmla="*/ 226393 h 757168"/>
                <a:gd name="connsiteX63" fmla="*/ 8631438 w 12192000"/>
                <a:gd name="connsiteY63" fmla="*/ 237528 h 757168"/>
                <a:gd name="connsiteX64" fmla="*/ 8686410 w 12192000"/>
                <a:gd name="connsiteY64" fmla="*/ 234877 h 757168"/>
                <a:gd name="connsiteX65" fmla="*/ 8980658 w 12192000"/>
                <a:gd name="connsiteY65" fmla="*/ 273001 h 757168"/>
                <a:gd name="connsiteX66" fmla="*/ 9087625 w 12192000"/>
                <a:gd name="connsiteY66" fmla="*/ 282423 h 757168"/>
                <a:gd name="connsiteX67" fmla="*/ 9186017 w 12192000"/>
                <a:gd name="connsiteY67" fmla="*/ 293875 h 757168"/>
                <a:gd name="connsiteX68" fmla="*/ 9323931 w 12192000"/>
                <a:gd name="connsiteY68" fmla="*/ 302628 h 757168"/>
                <a:gd name="connsiteX69" fmla="*/ 9467213 w 12192000"/>
                <a:gd name="connsiteY69" fmla="*/ 307275 h 757168"/>
                <a:gd name="connsiteX70" fmla="*/ 9626826 w 12192000"/>
                <a:gd name="connsiteY70" fmla="*/ 316213 h 757168"/>
                <a:gd name="connsiteX71" fmla="*/ 9689696 w 12192000"/>
                <a:gd name="connsiteY71" fmla="*/ 324467 h 757168"/>
                <a:gd name="connsiteX72" fmla="*/ 9860526 w 12192000"/>
                <a:gd name="connsiteY72" fmla="*/ 329986 h 757168"/>
                <a:gd name="connsiteX73" fmla="*/ 9949775 w 12192000"/>
                <a:gd name="connsiteY73" fmla="*/ 340386 h 757168"/>
                <a:gd name="connsiteX74" fmla="*/ 10097252 w 12192000"/>
                <a:gd name="connsiteY74" fmla="*/ 349262 h 757168"/>
                <a:gd name="connsiteX75" fmla="*/ 10145261 w 12192000"/>
                <a:gd name="connsiteY75" fmla="*/ 353113 h 757168"/>
                <a:gd name="connsiteX76" fmla="*/ 10188159 w 12192000"/>
                <a:gd name="connsiteY76" fmla="*/ 356124 h 757168"/>
                <a:gd name="connsiteX77" fmla="*/ 10336144 w 12192000"/>
                <a:gd name="connsiteY77" fmla="*/ 348235 h 757168"/>
                <a:gd name="connsiteX78" fmla="*/ 10466847 w 12192000"/>
                <a:gd name="connsiteY78" fmla="*/ 354131 h 757168"/>
                <a:gd name="connsiteX79" fmla="*/ 10696514 w 12192000"/>
                <a:gd name="connsiteY79" fmla="*/ 353575 h 757168"/>
                <a:gd name="connsiteX80" fmla="*/ 10746932 w 12192000"/>
                <a:gd name="connsiteY80" fmla="*/ 360606 h 757168"/>
                <a:gd name="connsiteX81" fmla="*/ 10905388 w 12192000"/>
                <a:gd name="connsiteY81" fmla="*/ 370627 h 757168"/>
                <a:gd name="connsiteX82" fmla="*/ 10995602 w 12192000"/>
                <a:gd name="connsiteY82" fmla="*/ 376691 h 757168"/>
                <a:gd name="connsiteX83" fmla="*/ 11107647 w 12192000"/>
                <a:gd name="connsiteY83" fmla="*/ 373405 h 757168"/>
                <a:gd name="connsiteX84" fmla="*/ 11302440 w 12192000"/>
                <a:gd name="connsiteY84" fmla="*/ 364156 h 757168"/>
                <a:gd name="connsiteX85" fmla="*/ 11353613 w 12192000"/>
                <a:gd name="connsiteY85" fmla="*/ 363785 h 757168"/>
                <a:gd name="connsiteX86" fmla="*/ 11447323 w 12192000"/>
                <a:gd name="connsiteY86" fmla="*/ 359346 h 757168"/>
                <a:gd name="connsiteX87" fmla="*/ 11464292 w 12192000"/>
                <a:gd name="connsiteY87" fmla="*/ 358519 h 757168"/>
                <a:gd name="connsiteX88" fmla="*/ 11607560 w 12192000"/>
                <a:gd name="connsiteY88" fmla="*/ 342370 h 757168"/>
                <a:gd name="connsiteX89" fmla="*/ 11681426 w 12192000"/>
                <a:gd name="connsiteY89" fmla="*/ 344335 h 757168"/>
                <a:gd name="connsiteX90" fmla="*/ 11893565 w 12192000"/>
                <a:gd name="connsiteY90" fmla="*/ 355261 h 757168"/>
                <a:gd name="connsiteX91" fmla="*/ 11983290 w 12192000"/>
                <a:gd name="connsiteY91" fmla="*/ 363588 h 757168"/>
                <a:gd name="connsiteX92" fmla="*/ 12192000 w 12192000"/>
                <a:gd name="connsiteY92" fmla="*/ 388018 h 757168"/>
                <a:gd name="connsiteX93" fmla="*/ 12192000 w 12192000"/>
                <a:gd name="connsiteY93" fmla="*/ 577115 h 757168"/>
                <a:gd name="connsiteX94" fmla="*/ 12157329 w 12192000"/>
                <a:gd name="connsiteY94" fmla="*/ 588862 h 757168"/>
                <a:gd name="connsiteX95" fmla="*/ 12066948 w 12192000"/>
                <a:gd name="connsiteY95" fmla="*/ 586034 h 757168"/>
                <a:gd name="connsiteX96" fmla="*/ 11911344 w 12192000"/>
                <a:gd name="connsiteY96" fmla="*/ 521599 h 757168"/>
                <a:gd name="connsiteX97" fmla="*/ 11847823 w 12192000"/>
                <a:gd name="connsiteY97" fmla="*/ 511785 h 757168"/>
                <a:gd name="connsiteX98" fmla="*/ 11737547 w 12192000"/>
                <a:gd name="connsiteY98" fmla="*/ 502380 h 757168"/>
                <a:gd name="connsiteX99" fmla="*/ 11636052 w 12192000"/>
                <a:gd name="connsiteY99" fmla="*/ 514993 h 757168"/>
                <a:gd name="connsiteX100" fmla="*/ 11394706 w 12192000"/>
                <a:gd name="connsiteY100" fmla="*/ 590867 h 757168"/>
                <a:gd name="connsiteX101" fmla="*/ 11354978 w 12192000"/>
                <a:gd name="connsiteY101" fmla="*/ 597561 h 757168"/>
                <a:gd name="connsiteX102" fmla="*/ 11285306 w 12192000"/>
                <a:gd name="connsiteY102" fmla="*/ 599825 h 757168"/>
                <a:gd name="connsiteX103" fmla="*/ 11008528 w 12192000"/>
                <a:gd name="connsiteY103" fmla="*/ 656670 h 757168"/>
                <a:gd name="connsiteX104" fmla="*/ 10948735 w 12192000"/>
                <a:gd name="connsiteY104" fmla="*/ 652964 h 757168"/>
                <a:gd name="connsiteX105" fmla="*/ 10850698 w 12192000"/>
                <a:gd name="connsiteY105" fmla="*/ 641721 h 757168"/>
                <a:gd name="connsiteX106" fmla="*/ 10744026 w 12192000"/>
                <a:gd name="connsiteY106" fmla="*/ 647769 h 757168"/>
                <a:gd name="connsiteX107" fmla="*/ 10666160 w 12192000"/>
                <a:gd name="connsiteY107" fmla="*/ 651891 h 757168"/>
                <a:gd name="connsiteX108" fmla="*/ 10450521 w 12192000"/>
                <a:gd name="connsiteY108" fmla="*/ 616552 h 757168"/>
                <a:gd name="connsiteX109" fmla="*/ 10271192 w 12192000"/>
                <a:gd name="connsiteY109" fmla="*/ 583498 h 757168"/>
                <a:gd name="connsiteX110" fmla="*/ 10246067 w 12192000"/>
                <a:gd name="connsiteY110" fmla="*/ 585423 h 757168"/>
                <a:gd name="connsiteX111" fmla="*/ 10005027 w 12192000"/>
                <a:gd name="connsiteY111" fmla="*/ 592252 h 757168"/>
                <a:gd name="connsiteX112" fmla="*/ 9898681 w 12192000"/>
                <a:gd name="connsiteY112" fmla="*/ 613195 h 757168"/>
                <a:gd name="connsiteX113" fmla="*/ 9753225 w 12192000"/>
                <a:gd name="connsiteY113" fmla="*/ 629038 h 757168"/>
                <a:gd name="connsiteX114" fmla="*/ 9591376 w 12192000"/>
                <a:gd name="connsiteY114" fmla="*/ 648601 h 757168"/>
                <a:gd name="connsiteX115" fmla="*/ 9472860 w 12192000"/>
                <a:gd name="connsiteY115" fmla="*/ 655936 h 757168"/>
                <a:gd name="connsiteX116" fmla="*/ 9299788 w 12192000"/>
                <a:gd name="connsiteY116" fmla="*/ 636945 h 757168"/>
                <a:gd name="connsiteX117" fmla="*/ 9264605 w 12192000"/>
                <a:gd name="connsiteY117" fmla="*/ 627087 h 757168"/>
                <a:gd name="connsiteX118" fmla="*/ 8926435 w 12192000"/>
                <a:gd name="connsiteY118" fmla="*/ 549269 h 757168"/>
                <a:gd name="connsiteX119" fmla="*/ 8698934 w 12192000"/>
                <a:gd name="connsiteY119" fmla="*/ 536583 h 757168"/>
                <a:gd name="connsiteX120" fmla="*/ 8622862 w 12192000"/>
                <a:gd name="connsiteY120" fmla="*/ 541563 h 757168"/>
                <a:gd name="connsiteX121" fmla="*/ 8482784 w 12192000"/>
                <a:gd name="connsiteY121" fmla="*/ 574094 h 757168"/>
                <a:gd name="connsiteX122" fmla="*/ 8421565 w 12192000"/>
                <a:gd name="connsiteY122" fmla="*/ 576610 h 757168"/>
                <a:gd name="connsiteX123" fmla="*/ 8313469 w 12192000"/>
                <a:gd name="connsiteY123" fmla="*/ 574762 h 757168"/>
                <a:gd name="connsiteX124" fmla="*/ 8079520 w 12192000"/>
                <a:gd name="connsiteY124" fmla="*/ 558685 h 757168"/>
                <a:gd name="connsiteX125" fmla="*/ 7773327 w 12192000"/>
                <a:gd name="connsiteY125" fmla="*/ 558854 h 757168"/>
                <a:gd name="connsiteX126" fmla="*/ 7652477 w 12192000"/>
                <a:gd name="connsiteY126" fmla="*/ 547561 h 757168"/>
                <a:gd name="connsiteX127" fmla="*/ 7522274 w 12192000"/>
                <a:gd name="connsiteY127" fmla="*/ 532150 h 757168"/>
                <a:gd name="connsiteX128" fmla="*/ 7484080 w 12192000"/>
                <a:gd name="connsiteY128" fmla="*/ 530532 h 757168"/>
                <a:gd name="connsiteX129" fmla="*/ 7282277 w 12192000"/>
                <a:gd name="connsiteY129" fmla="*/ 540177 h 757168"/>
                <a:gd name="connsiteX130" fmla="*/ 7235690 w 12192000"/>
                <a:gd name="connsiteY130" fmla="*/ 551282 h 757168"/>
                <a:gd name="connsiteX131" fmla="*/ 7116339 w 12192000"/>
                <a:gd name="connsiteY131" fmla="*/ 539494 h 757168"/>
                <a:gd name="connsiteX132" fmla="*/ 7011067 w 12192000"/>
                <a:gd name="connsiteY132" fmla="*/ 511848 h 757168"/>
                <a:gd name="connsiteX133" fmla="*/ 6403234 w 12192000"/>
                <a:gd name="connsiteY133" fmla="*/ 432296 h 757168"/>
                <a:gd name="connsiteX134" fmla="*/ 6036273 w 12192000"/>
                <a:gd name="connsiteY134" fmla="*/ 412301 h 757168"/>
                <a:gd name="connsiteX135" fmla="*/ 5780467 w 12192000"/>
                <a:gd name="connsiteY135" fmla="*/ 377910 h 757168"/>
                <a:gd name="connsiteX136" fmla="*/ 5739051 w 12192000"/>
                <a:gd name="connsiteY136" fmla="*/ 353609 h 757168"/>
                <a:gd name="connsiteX137" fmla="*/ 5583566 w 12192000"/>
                <a:gd name="connsiteY137" fmla="*/ 321995 h 757168"/>
                <a:gd name="connsiteX138" fmla="*/ 5432030 w 12192000"/>
                <a:gd name="connsiteY138" fmla="*/ 362512 h 757168"/>
                <a:gd name="connsiteX139" fmla="*/ 5241398 w 12192000"/>
                <a:gd name="connsiteY139" fmla="*/ 425781 h 757168"/>
                <a:gd name="connsiteX140" fmla="*/ 5139710 w 12192000"/>
                <a:gd name="connsiteY140" fmla="*/ 421022 h 757168"/>
                <a:gd name="connsiteX141" fmla="*/ 4929402 w 12192000"/>
                <a:gd name="connsiteY141" fmla="*/ 424310 h 757168"/>
                <a:gd name="connsiteX142" fmla="*/ 4782793 w 12192000"/>
                <a:gd name="connsiteY142" fmla="*/ 441046 h 757168"/>
                <a:gd name="connsiteX143" fmla="*/ 4577594 w 12192000"/>
                <a:gd name="connsiteY143" fmla="*/ 459290 h 757168"/>
                <a:gd name="connsiteX144" fmla="*/ 4500826 w 12192000"/>
                <a:gd name="connsiteY144" fmla="*/ 470529 h 757168"/>
                <a:gd name="connsiteX145" fmla="*/ 4317973 w 12192000"/>
                <a:gd name="connsiteY145" fmla="*/ 483649 h 757168"/>
                <a:gd name="connsiteX146" fmla="*/ 4166722 w 12192000"/>
                <a:gd name="connsiteY146" fmla="*/ 490602 h 757168"/>
                <a:gd name="connsiteX147" fmla="*/ 4042814 w 12192000"/>
                <a:gd name="connsiteY147" fmla="*/ 530660 h 757168"/>
                <a:gd name="connsiteX148" fmla="*/ 4002653 w 12192000"/>
                <a:gd name="connsiteY148" fmla="*/ 552594 h 757168"/>
                <a:gd name="connsiteX149" fmla="*/ 3969549 w 12192000"/>
                <a:gd name="connsiteY149" fmla="*/ 566312 h 757168"/>
                <a:gd name="connsiteX150" fmla="*/ 3821685 w 12192000"/>
                <a:gd name="connsiteY150" fmla="*/ 649183 h 757168"/>
                <a:gd name="connsiteX151" fmla="*/ 3805138 w 12192000"/>
                <a:gd name="connsiteY151" fmla="*/ 655947 h 757168"/>
                <a:gd name="connsiteX152" fmla="*/ 3609177 w 12192000"/>
                <a:gd name="connsiteY152" fmla="*/ 687459 h 757168"/>
                <a:gd name="connsiteX153" fmla="*/ 3539727 w 12192000"/>
                <a:gd name="connsiteY153" fmla="*/ 706521 h 757168"/>
                <a:gd name="connsiteX154" fmla="*/ 3396572 w 12192000"/>
                <a:gd name="connsiteY154" fmla="*/ 755681 h 757168"/>
                <a:gd name="connsiteX155" fmla="*/ 3341054 w 12192000"/>
                <a:gd name="connsiteY155" fmla="*/ 754679 h 757168"/>
                <a:gd name="connsiteX156" fmla="*/ 3138775 w 12192000"/>
                <a:gd name="connsiteY156" fmla="*/ 710120 h 757168"/>
                <a:gd name="connsiteX157" fmla="*/ 3037283 w 12192000"/>
                <a:gd name="connsiteY157" fmla="*/ 666453 h 757168"/>
                <a:gd name="connsiteX158" fmla="*/ 3002117 w 12192000"/>
                <a:gd name="connsiteY158" fmla="*/ 649347 h 757168"/>
                <a:gd name="connsiteX159" fmla="*/ 2747294 w 12192000"/>
                <a:gd name="connsiteY159" fmla="*/ 652400 h 757168"/>
                <a:gd name="connsiteX160" fmla="*/ 2676273 w 12192000"/>
                <a:gd name="connsiteY160" fmla="*/ 652304 h 757168"/>
                <a:gd name="connsiteX161" fmla="*/ 2432360 w 12192000"/>
                <a:gd name="connsiteY161" fmla="*/ 657836 h 757168"/>
                <a:gd name="connsiteX162" fmla="*/ 2382311 w 12192000"/>
                <a:gd name="connsiteY162" fmla="*/ 650824 h 757168"/>
                <a:gd name="connsiteX163" fmla="*/ 2055134 w 12192000"/>
                <a:gd name="connsiteY163" fmla="*/ 630053 h 757168"/>
                <a:gd name="connsiteX164" fmla="*/ 2031829 w 12192000"/>
                <a:gd name="connsiteY164" fmla="*/ 639324 h 757168"/>
                <a:gd name="connsiteX165" fmla="*/ 1912764 w 12192000"/>
                <a:gd name="connsiteY165" fmla="*/ 664183 h 757168"/>
                <a:gd name="connsiteX166" fmla="*/ 1755637 w 12192000"/>
                <a:gd name="connsiteY166" fmla="*/ 663960 h 757168"/>
                <a:gd name="connsiteX167" fmla="*/ 1727159 w 12192000"/>
                <a:gd name="connsiteY167" fmla="*/ 659605 h 757168"/>
                <a:gd name="connsiteX168" fmla="*/ 1622470 w 12192000"/>
                <a:gd name="connsiteY168" fmla="*/ 634850 h 757168"/>
                <a:gd name="connsiteX169" fmla="*/ 1385955 w 12192000"/>
                <a:gd name="connsiteY169" fmla="*/ 604522 h 757168"/>
                <a:gd name="connsiteX170" fmla="*/ 1340055 w 12192000"/>
                <a:gd name="connsiteY170" fmla="*/ 595629 h 757168"/>
                <a:gd name="connsiteX171" fmla="*/ 1257271 w 12192000"/>
                <a:gd name="connsiteY171" fmla="*/ 581180 h 757168"/>
                <a:gd name="connsiteX172" fmla="*/ 1031914 w 12192000"/>
                <a:gd name="connsiteY172" fmla="*/ 562692 h 757168"/>
                <a:gd name="connsiteX173" fmla="*/ 922031 w 12192000"/>
                <a:gd name="connsiteY173" fmla="*/ 566853 h 757168"/>
                <a:gd name="connsiteX174" fmla="*/ 873250 w 12192000"/>
                <a:gd name="connsiteY174" fmla="*/ 563724 h 757168"/>
                <a:gd name="connsiteX175" fmla="*/ 711627 w 12192000"/>
                <a:gd name="connsiteY175" fmla="*/ 529880 h 757168"/>
                <a:gd name="connsiteX176" fmla="*/ 311112 w 12192000"/>
                <a:gd name="connsiteY176" fmla="*/ 525106 h 757168"/>
                <a:gd name="connsiteX177" fmla="*/ 184145 w 12192000"/>
                <a:gd name="connsiteY177" fmla="*/ 532188 h 757168"/>
                <a:gd name="connsiteX178" fmla="*/ 116886 w 12192000"/>
                <a:gd name="connsiteY178" fmla="*/ 530572 h 757168"/>
                <a:gd name="connsiteX179" fmla="*/ 23941 w 12192000"/>
                <a:gd name="connsiteY179" fmla="*/ 506433 h 757168"/>
                <a:gd name="connsiteX180" fmla="*/ 0 w 12192000"/>
                <a:gd name="connsiteY180" fmla="*/ 502149 h 757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12192000" h="757168">
                  <a:moveTo>
                    <a:pt x="0" y="0"/>
                  </a:moveTo>
                  <a:lnTo>
                    <a:pt x="41653" y="6945"/>
                  </a:lnTo>
                  <a:cubicBezTo>
                    <a:pt x="55151" y="9178"/>
                    <a:pt x="68996" y="11810"/>
                    <a:pt x="81317" y="15509"/>
                  </a:cubicBezTo>
                  <a:cubicBezTo>
                    <a:pt x="92911" y="18978"/>
                    <a:pt x="102562" y="24446"/>
                    <a:pt x="114150" y="28105"/>
                  </a:cubicBezTo>
                  <a:cubicBezTo>
                    <a:pt x="145644" y="37958"/>
                    <a:pt x="177914" y="47281"/>
                    <a:pt x="214865" y="58374"/>
                  </a:cubicBezTo>
                  <a:cubicBezTo>
                    <a:pt x="236680" y="42349"/>
                    <a:pt x="264438" y="53534"/>
                    <a:pt x="299237" y="63560"/>
                  </a:cubicBezTo>
                  <a:cubicBezTo>
                    <a:pt x="334763" y="73816"/>
                    <a:pt x="376093" y="78654"/>
                    <a:pt x="415570" y="83774"/>
                  </a:cubicBezTo>
                  <a:cubicBezTo>
                    <a:pt x="487949" y="93100"/>
                    <a:pt x="560804" y="100354"/>
                    <a:pt x="633210" y="109108"/>
                  </a:cubicBezTo>
                  <a:cubicBezTo>
                    <a:pt x="648566" y="111058"/>
                    <a:pt x="666073" y="114072"/>
                    <a:pt x="677567" y="119446"/>
                  </a:cubicBezTo>
                  <a:cubicBezTo>
                    <a:pt x="756262" y="155621"/>
                    <a:pt x="853422" y="169678"/>
                    <a:pt x="946429" y="171502"/>
                  </a:cubicBezTo>
                  <a:cubicBezTo>
                    <a:pt x="1019582" y="173044"/>
                    <a:pt x="1091239" y="175083"/>
                    <a:pt x="1163367" y="182106"/>
                  </a:cubicBezTo>
                  <a:cubicBezTo>
                    <a:pt x="1168863" y="182586"/>
                    <a:pt x="1176224" y="182589"/>
                    <a:pt x="1180337" y="181279"/>
                  </a:cubicBezTo>
                  <a:cubicBezTo>
                    <a:pt x="1205822" y="172503"/>
                    <a:pt x="1231920" y="173109"/>
                    <a:pt x="1263939" y="173070"/>
                  </a:cubicBezTo>
                  <a:cubicBezTo>
                    <a:pt x="1309211" y="172961"/>
                    <a:pt x="1350592" y="176848"/>
                    <a:pt x="1392213" y="183225"/>
                  </a:cubicBezTo>
                  <a:cubicBezTo>
                    <a:pt x="1422516" y="187866"/>
                    <a:pt x="1453010" y="195759"/>
                    <a:pt x="1479752" y="205174"/>
                  </a:cubicBezTo>
                  <a:cubicBezTo>
                    <a:pt x="1516962" y="218381"/>
                    <a:pt x="1553071" y="224660"/>
                    <a:pt x="1589813" y="211706"/>
                  </a:cubicBezTo>
                  <a:cubicBezTo>
                    <a:pt x="1629541" y="197953"/>
                    <a:pt x="1673292" y="205778"/>
                    <a:pt x="1716264" y="207459"/>
                  </a:cubicBezTo>
                  <a:cubicBezTo>
                    <a:pt x="1734988" y="208248"/>
                    <a:pt x="1754789" y="209668"/>
                    <a:pt x="1772900" y="208137"/>
                  </a:cubicBezTo>
                  <a:cubicBezTo>
                    <a:pt x="1825381" y="203828"/>
                    <a:pt x="1876222" y="195808"/>
                    <a:pt x="1929319" y="193822"/>
                  </a:cubicBezTo>
                  <a:cubicBezTo>
                    <a:pt x="1958819" y="192698"/>
                    <a:pt x="1991232" y="199166"/>
                    <a:pt x="2021514" y="204186"/>
                  </a:cubicBezTo>
                  <a:cubicBezTo>
                    <a:pt x="2052154" y="209417"/>
                    <a:pt x="2082323" y="216530"/>
                    <a:pt x="2111753" y="223797"/>
                  </a:cubicBezTo>
                  <a:cubicBezTo>
                    <a:pt x="2131736" y="228659"/>
                    <a:pt x="2153567" y="233429"/>
                    <a:pt x="2169356" y="241125"/>
                  </a:cubicBezTo>
                  <a:cubicBezTo>
                    <a:pt x="2205243" y="258649"/>
                    <a:pt x="2242901" y="263295"/>
                    <a:pt x="2286638" y="257382"/>
                  </a:cubicBezTo>
                  <a:cubicBezTo>
                    <a:pt x="2293313" y="256396"/>
                    <a:pt x="2301018" y="256799"/>
                    <a:pt x="2308368" y="256995"/>
                  </a:cubicBezTo>
                  <a:cubicBezTo>
                    <a:pt x="2426026" y="259155"/>
                    <a:pt x="2543593" y="262834"/>
                    <a:pt x="2660621" y="262863"/>
                  </a:cubicBezTo>
                  <a:cubicBezTo>
                    <a:pt x="2708088" y="262871"/>
                    <a:pt x="2754165" y="254412"/>
                    <a:pt x="2801134" y="250006"/>
                  </a:cubicBezTo>
                  <a:cubicBezTo>
                    <a:pt x="2810748" y="249174"/>
                    <a:pt x="2821504" y="247638"/>
                    <a:pt x="2830994" y="249091"/>
                  </a:cubicBezTo>
                  <a:cubicBezTo>
                    <a:pt x="2934354" y="264045"/>
                    <a:pt x="3032340" y="255254"/>
                    <a:pt x="3129084" y="242009"/>
                  </a:cubicBezTo>
                  <a:cubicBezTo>
                    <a:pt x="3139090" y="240625"/>
                    <a:pt x="3151170" y="241831"/>
                    <a:pt x="3162162" y="242789"/>
                  </a:cubicBezTo>
                  <a:cubicBezTo>
                    <a:pt x="3192925" y="245736"/>
                    <a:pt x="3225969" y="254145"/>
                    <a:pt x="3254072" y="251612"/>
                  </a:cubicBezTo>
                  <a:cubicBezTo>
                    <a:pt x="3328782" y="244461"/>
                    <a:pt x="3402881" y="234992"/>
                    <a:pt x="3473491" y="221903"/>
                  </a:cubicBezTo>
                  <a:cubicBezTo>
                    <a:pt x="3545212" y="208683"/>
                    <a:pt x="3611651" y="197856"/>
                    <a:pt x="3691860" y="219228"/>
                  </a:cubicBezTo>
                  <a:cubicBezTo>
                    <a:pt x="3725977" y="228268"/>
                    <a:pt x="3771754" y="225515"/>
                    <a:pt x="3811494" y="225691"/>
                  </a:cubicBezTo>
                  <a:cubicBezTo>
                    <a:pt x="3840564" y="225687"/>
                    <a:pt x="3868906" y="218586"/>
                    <a:pt x="3897533" y="220087"/>
                  </a:cubicBezTo>
                  <a:cubicBezTo>
                    <a:pt x="3973874" y="224087"/>
                    <a:pt x="4042293" y="217563"/>
                    <a:pt x="4109430" y="200477"/>
                  </a:cubicBezTo>
                  <a:cubicBezTo>
                    <a:pt x="4135544" y="193834"/>
                    <a:pt x="4175268" y="201258"/>
                    <a:pt x="4208772" y="200914"/>
                  </a:cubicBezTo>
                  <a:cubicBezTo>
                    <a:pt x="4244136" y="200288"/>
                    <a:pt x="4280583" y="199908"/>
                    <a:pt x="4314641" y="196159"/>
                  </a:cubicBezTo>
                  <a:cubicBezTo>
                    <a:pt x="4402743" y="186278"/>
                    <a:pt x="4489848" y="174436"/>
                    <a:pt x="4577622" y="163774"/>
                  </a:cubicBezTo>
                  <a:cubicBezTo>
                    <a:pt x="4649843" y="154967"/>
                    <a:pt x="4719794" y="168553"/>
                    <a:pt x="4790345" y="177592"/>
                  </a:cubicBezTo>
                  <a:cubicBezTo>
                    <a:pt x="4834576" y="183345"/>
                    <a:pt x="4875614" y="193701"/>
                    <a:pt x="4926164" y="184139"/>
                  </a:cubicBezTo>
                  <a:cubicBezTo>
                    <a:pt x="4974485" y="175032"/>
                    <a:pt x="5034899" y="180870"/>
                    <a:pt x="5088812" y="177401"/>
                  </a:cubicBezTo>
                  <a:cubicBezTo>
                    <a:pt x="5134238" y="174439"/>
                    <a:pt x="5178353" y="168165"/>
                    <a:pt x="5222466" y="162082"/>
                  </a:cubicBezTo>
                  <a:cubicBezTo>
                    <a:pt x="5282519" y="153783"/>
                    <a:pt x="5341864" y="144876"/>
                    <a:pt x="5406528" y="153987"/>
                  </a:cubicBezTo>
                  <a:cubicBezTo>
                    <a:pt x="5479960" y="164323"/>
                    <a:pt x="5531876" y="142624"/>
                    <a:pt x="5590716" y="129490"/>
                  </a:cubicBezTo>
                  <a:cubicBezTo>
                    <a:pt x="5631296" y="120553"/>
                    <a:pt x="5675395" y="114659"/>
                    <a:pt x="5719429" y="110099"/>
                  </a:cubicBezTo>
                  <a:cubicBezTo>
                    <a:pt x="5778247" y="104215"/>
                    <a:pt x="5838715" y="102042"/>
                    <a:pt x="5897895" y="96368"/>
                  </a:cubicBezTo>
                  <a:cubicBezTo>
                    <a:pt x="5987399" y="87895"/>
                    <a:pt x="6077855" y="82333"/>
                    <a:pt x="6169957" y="94411"/>
                  </a:cubicBezTo>
                  <a:cubicBezTo>
                    <a:pt x="6212360" y="99875"/>
                    <a:pt x="6252010" y="101763"/>
                    <a:pt x="6294827" y="99236"/>
                  </a:cubicBezTo>
                  <a:cubicBezTo>
                    <a:pt x="6364965" y="95091"/>
                    <a:pt x="6436581" y="97891"/>
                    <a:pt x="6494261" y="71724"/>
                  </a:cubicBezTo>
                  <a:cubicBezTo>
                    <a:pt x="6514615" y="62488"/>
                    <a:pt x="6550354" y="61691"/>
                    <a:pt x="6579627" y="57883"/>
                  </a:cubicBezTo>
                  <a:cubicBezTo>
                    <a:pt x="6613354" y="53353"/>
                    <a:pt x="6637770" y="57878"/>
                    <a:pt x="6654800" y="77086"/>
                  </a:cubicBezTo>
                  <a:cubicBezTo>
                    <a:pt x="6662444" y="85688"/>
                    <a:pt x="6685147" y="94892"/>
                    <a:pt x="6703059" y="97166"/>
                  </a:cubicBezTo>
                  <a:cubicBezTo>
                    <a:pt x="6756799" y="103989"/>
                    <a:pt x="6806654" y="100687"/>
                    <a:pt x="6859445" y="90481"/>
                  </a:cubicBezTo>
                  <a:cubicBezTo>
                    <a:pt x="6908894" y="80861"/>
                    <a:pt x="6969747" y="85387"/>
                    <a:pt x="7025414" y="83536"/>
                  </a:cubicBezTo>
                  <a:cubicBezTo>
                    <a:pt x="7064862" y="82168"/>
                    <a:pt x="7104501" y="77186"/>
                    <a:pt x="7144137" y="79264"/>
                  </a:cubicBezTo>
                  <a:cubicBezTo>
                    <a:pt x="7193316" y="81841"/>
                    <a:pt x="7241809" y="90488"/>
                    <a:pt x="7291235" y="95367"/>
                  </a:cubicBezTo>
                  <a:cubicBezTo>
                    <a:pt x="7329668" y="99288"/>
                    <a:pt x="7368978" y="100585"/>
                    <a:pt x="7407395" y="104888"/>
                  </a:cubicBezTo>
                  <a:cubicBezTo>
                    <a:pt x="7438868" y="108256"/>
                    <a:pt x="7469832" y="114265"/>
                    <a:pt x="7500837" y="119515"/>
                  </a:cubicBezTo>
                  <a:cubicBezTo>
                    <a:pt x="7512146" y="121444"/>
                    <a:pt x="7523255" y="127178"/>
                    <a:pt x="7533567" y="126955"/>
                  </a:cubicBezTo>
                  <a:cubicBezTo>
                    <a:pt x="7636025" y="124121"/>
                    <a:pt x="7707510" y="164497"/>
                    <a:pt x="7792910" y="185188"/>
                  </a:cubicBezTo>
                  <a:cubicBezTo>
                    <a:pt x="7882663" y="207063"/>
                    <a:pt x="7969001" y="237914"/>
                    <a:pt x="8070699" y="235423"/>
                  </a:cubicBezTo>
                  <a:cubicBezTo>
                    <a:pt x="8132239" y="233879"/>
                    <a:pt x="8191903" y="225939"/>
                    <a:pt x="8253177" y="222473"/>
                  </a:cubicBezTo>
                  <a:cubicBezTo>
                    <a:pt x="8274949" y="221324"/>
                    <a:pt x="8299150" y="222976"/>
                    <a:pt x="8320683" y="226393"/>
                  </a:cubicBezTo>
                  <a:cubicBezTo>
                    <a:pt x="8424731" y="242340"/>
                    <a:pt x="8527777" y="249266"/>
                    <a:pt x="8631438" y="237528"/>
                  </a:cubicBezTo>
                  <a:cubicBezTo>
                    <a:pt x="8649201" y="235596"/>
                    <a:pt x="8668058" y="233915"/>
                    <a:pt x="8686410" y="234877"/>
                  </a:cubicBezTo>
                  <a:cubicBezTo>
                    <a:pt x="8786966" y="240146"/>
                    <a:pt x="8885480" y="249315"/>
                    <a:pt x="8980658" y="273001"/>
                  </a:cubicBezTo>
                  <a:cubicBezTo>
                    <a:pt x="9012626" y="280972"/>
                    <a:pt x="9052108" y="279035"/>
                    <a:pt x="9087625" y="282423"/>
                  </a:cubicBezTo>
                  <a:cubicBezTo>
                    <a:pt x="9120583" y="285484"/>
                    <a:pt x="9154319" y="287825"/>
                    <a:pt x="9186017" y="293875"/>
                  </a:cubicBezTo>
                  <a:cubicBezTo>
                    <a:pt x="9232288" y="302785"/>
                    <a:pt x="9275554" y="305815"/>
                    <a:pt x="9323931" y="302628"/>
                  </a:cubicBezTo>
                  <a:cubicBezTo>
                    <a:pt x="9370084" y="299705"/>
                    <a:pt x="9419491" y="304964"/>
                    <a:pt x="9467213" y="307275"/>
                  </a:cubicBezTo>
                  <a:cubicBezTo>
                    <a:pt x="9520438" y="309874"/>
                    <a:pt x="9573661" y="312473"/>
                    <a:pt x="9626826" y="316213"/>
                  </a:cubicBezTo>
                  <a:cubicBezTo>
                    <a:pt x="9648094" y="317708"/>
                    <a:pt x="9671915" y="326588"/>
                    <a:pt x="9689696" y="324467"/>
                  </a:cubicBezTo>
                  <a:cubicBezTo>
                    <a:pt x="9747117" y="317175"/>
                    <a:pt x="9803355" y="332523"/>
                    <a:pt x="9860526" y="329986"/>
                  </a:cubicBezTo>
                  <a:cubicBezTo>
                    <a:pt x="9888572" y="328594"/>
                    <a:pt x="9919723" y="338048"/>
                    <a:pt x="9949775" y="340386"/>
                  </a:cubicBezTo>
                  <a:cubicBezTo>
                    <a:pt x="9998886" y="344296"/>
                    <a:pt x="10048092" y="346302"/>
                    <a:pt x="10097252" y="349262"/>
                  </a:cubicBezTo>
                  <a:cubicBezTo>
                    <a:pt x="10113390" y="350297"/>
                    <a:pt x="10129133" y="351886"/>
                    <a:pt x="10145261" y="353113"/>
                  </a:cubicBezTo>
                  <a:cubicBezTo>
                    <a:pt x="10159555" y="354243"/>
                    <a:pt x="10174512" y="356743"/>
                    <a:pt x="10188159" y="356124"/>
                  </a:cubicBezTo>
                  <a:cubicBezTo>
                    <a:pt x="10237589" y="353944"/>
                    <a:pt x="10286441" y="348682"/>
                    <a:pt x="10336144" y="348235"/>
                  </a:cubicBezTo>
                  <a:cubicBezTo>
                    <a:pt x="10379222" y="347822"/>
                    <a:pt x="10423443" y="353764"/>
                    <a:pt x="10466847" y="354131"/>
                  </a:cubicBezTo>
                  <a:cubicBezTo>
                    <a:pt x="10543353" y="354898"/>
                    <a:pt x="10619988" y="353190"/>
                    <a:pt x="10696514" y="353575"/>
                  </a:cubicBezTo>
                  <a:cubicBezTo>
                    <a:pt x="10713071" y="353680"/>
                    <a:pt x="10730069" y="359342"/>
                    <a:pt x="10746932" y="360606"/>
                  </a:cubicBezTo>
                  <a:cubicBezTo>
                    <a:pt x="10799731" y="364326"/>
                    <a:pt x="10852569" y="367289"/>
                    <a:pt x="10905388" y="370627"/>
                  </a:cubicBezTo>
                  <a:cubicBezTo>
                    <a:pt x="10935470" y="372396"/>
                    <a:pt x="10965963" y="373421"/>
                    <a:pt x="10995602" y="376691"/>
                  </a:cubicBezTo>
                  <a:cubicBezTo>
                    <a:pt x="11034750" y="381032"/>
                    <a:pt x="11070168" y="386324"/>
                    <a:pt x="11107647" y="373405"/>
                  </a:cubicBezTo>
                  <a:cubicBezTo>
                    <a:pt x="11165372" y="353347"/>
                    <a:pt x="11236837" y="366060"/>
                    <a:pt x="11302440" y="364156"/>
                  </a:cubicBezTo>
                  <a:cubicBezTo>
                    <a:pt x="11319394" y="363708"/>
                    <a:pt x="11336655" y="364422"/>
                    <a:pt x="11353613" y="363785"/>
                  </a:cubicBezTo>
                  <a:cubicBezTo>
                    <a:pt x="11384961" y="362566"/>
                    <a:pt x="11415955" y="360947"/>
                    <a:pt x="11447323" y="359346"/>
                  </a:cubicBezTo>
                  <a:cubicBezTo>
                    <a:pt x="11452855" y="359066"/>
                    <a:pt x="11459104" y="359200"/>
                    <a:pt x="11464292" y="358519"/>
                  </a:cubicBezTo>
                  <a:cubicBezTo>
                    <a:pt x="11512058" y="353010"/>
                    <a:pt x="11559143" y="346321"/>
                    <a:pt x="11607560" y="342370"/>
                  </a:cubicBezTo>
                  <a:cubicBezTo>
                    <a:pt x="11631218" y="340368"/>
                    <a:pt x="11657295" y="341352"/>
                    <a:pt x="11681426" y="344335"/>
                  </a:cubicBezTo>
                  <a:cubicBezTo>
                    <a:pt x="11751997" y="352993"/>
                    <a:pt x="11821986" y="358760"/>
                    <a:pt x="11893565" y="355261"/>
                  </a:cubicBezTo>
                  <a:cubicBezTo>
                    <a:pt x="11921973" y="353889"/>
                    <a:pt x="11953288" y="360300"/>
                    <a:pt x="11983290" y="363588"/>
                  </a:cubicBezTo>
                  <a:lnTo>
                    <a:pt x="12192000" y="388018"/>
                  </a:lnTo>
                  <a:lnTo>
                    <a:pt x="12192000" y="577115"/>
                  </a:lnTo>
                  <a:lnTo>
                    <a:pt x="12157329" y="588862"/>
                  </a:lnTo>
                  <a:cubicBezTo>
                    <a:pt x="12118393" y="608572"/>
                    <a:pt x="12109715" y="605637"/>
                    <a:pt x="12066948" y="586034"/>
                  </a:cubicBezTo>
                  <a:cubicBezTo>
                    <a:pt x="12016991" y="563193"/>
                    <a:pt x="11965119" y="541779"/>
                    <a:pt x="11911344" y="521599"/>
                  </a:cubicBezTo>
                  <a:cubicBezTo>
                    <a:pt x="11894383" y="515178"/>
                    <a:pt x="11869417" y="514060"/>
                    <a:pt x="11847823" y="511785"/>
                  </a:cubicBezTo>
                  <a:cubicBezTo>
                    <a:pt x="11811233" y="507768"/>
                    <a:pt x="11773630" y="501982"/>
                    <a:pt x="11737547" y="502380"/>
                  </a:cubicBezTo>
                  <a:cubicBezTo>
                    <a:pt x="11702930" y="502855"/>
                    <a:pt x="11668388" y="508866"/>
                    <a:pt x="11636052" y="514993"/>
                  </a:cubicBezTo>
                  <a:cubicBezTo>
                    <a:pt x="11545722" y="532199"/>
                    <a:pt x="11462455" y="555118"/>
                    <a:pt x="11394706" y="590867"/>
                  </a:cubicBezTo>
                  <a:cubicBezTo>
                    <a:pt x="11385999" y="595562"/>
                    <a:pt x="11369016" y="596581"/>
                    <a:pt x="11354978" y="597561"/>
                  </a:cubicBezTo>
                  <a:cubicBezTo>
                    <a:pt x="11332076" y="599224"/>
                    <a:pt x="11308448" y="600655"/>
                    <a:pt x="11285306" y="599825"/>
                  </a:cubicBezTo>
                  <a:cubicBezTo>
                    <a:pt x="11172906" y="595841"/>
                    <a:pt x="11083430" y="617861"/>
                    <a:pt x="11008528" y="656670"/>
                  </a:cubicBezTo>
                  <a:cubicBezTo>
                    <a:pt x="10986971" y="667750"/>
                    <a:pt x="10970753" y="668236"/>
                    <a:pt x="10948735" y="652964"/>
                  </a:cubicBezTo>
                  <a:cubicBezTo>
                    <a:pt x="10923173" y="635218"/>
                    <a:pt x="10885031" y="639705"/>
                    <a:pt x="10850698" y="641721"/>
                  </a:cubicBezTo>
                  <a:cubicBezTo>
                    <a:pt x="10815269" y="643680"/>
                    <a:pt x="10779458" y="645811"/>
                    <a:pt x="10744026" y="647769"/>
                  </a:cubicBezTo>
                  <a:cubicBezTo>
                    <a:pt x="10717832" y="649066"/>
                    <a:pt x="10692021" y="650003"/>
                    <a:pt x="10666160" y="651891"/>
                  </a:cubicBezTo>
                  <a:cubicBezTo>
                    <a:pt x="10585627" y="657783"/>
                    <a:pt x="10513854" y="650969"/>
                    <a:pt x="10450521" y="616552"/>
                  </a:cubicBezTo>
                  <a:cubicBezTo>
                    <a:pt x="10402221" y="590175"/>
                    <a:pt x="10339099" y="579806"/>
                    <a:pt x="10271192" y="583498"/>
                  </a:cubicBezTo>
                  <a:cubicBezTo>
                    <a:pt x="10262701" y="584006"/>
                    <a:pt x="10251859" y="587254"/>
                    <a:pt x="10246067" y="585423"/>
                  </a:cubicBezTo>
                  <a:cubicBezTo>
                    <a:pt x="10158786" y="558528"/>
                    <a:pt x="10086634" y="594049"/>
                    <a:pt x="10005027" y="592252"/>
                  </a:cubicBezTo>
                  <a:cubicBezTo>
                    <a:pt x="9969004" y="591507"/>
                    <a:pt x="9931565" y="603664"/>
                    <a:pt x="9898681" y="613195"/>
                  </a:cubicBezTo>
                  <a:cubicBezTo>
                    <a:pt x="9853463" y="626281"/>
                    <a:pt x="9813049" y="639042"/>
                    <a:pt x="9753225" y="629038"/>
                  </a:cubicBezTo>
                  <a:cubicBezTo>
                    <a:pt x="9693404" y="618845"/>
                    <a:pt x="9637675" y="628898"/>
                    <a:pt x="9591376" y="648601"/>
                  </a:cubicBezTo>
                  <a:cubicBezTo>
                    <a:pt x="9556001" y="663537"/>
                    <a:pt x="9518120" y="663077"/>
                    <a:pt x="9472860" y="655936"/>
                  </a:cubicBezTo>
                  <a:cubicBezTo>
                    <a:pt x="9416283" y="647056"/>
                    <a:pt x="9357217" y="643578"/>
                    <a:pt x="9299788" y="636945"/>
                  </a:cubicBezTo>
                  <a:cubicBezTo>
                    <a:pt x="9287347" y="635531"/>
                    <a:pt x="9271710" y="632039"/>
                    <a:pt x="9264605" y="627087"/>
                  </a:cubicBezTo>
                  <a:cubicBezTo>
                    <a:pt x="9177661" y="565680"/>
                    <a:pt x="9051076" y="558473"/>
                    <a:pt x="8926435" y="549269"/>
                  </a:cubicBezTo>
                  <a:cubicBezTo>
                    <a:pt x="8850925" y="543595"/>
                    <a:pt x="8774954" y="539613"/>
                    <a:pt x="8698934" y="536583"/>
                  </a:cubicBezTo>
                  <a:cubicBezTo>
                    <a:pt x="8673232" y="535428"/>
                    <a:pt x="8645916" y="537050"/>
                    <a:pt x="8622862" y="541563"/>
                  </a:cubicBezTo>
                  <a:cubicBezTo>
                    <a:pt x="8574890" y="551069"/>
                    <a:pt x="8530403" y="564380"/>
                    <a:pt x="8482784" y="574094"/>
                  </a:cubicBezTo>
                  <a:cubicBezTo>
                    <a:pt x="8464923" y="577929"/>
                    <a:pt x="8442157" y="576927"/>
                    <a:pt x="8421565" y="576610"/>
                  </a:cubicBezTo>
                  <a:cubicBezTo>
                    <a:pt x="8385152" y="576229"/>
                    <a:pt x="8345023" y="569546"/>
                    <a:pt x="8313469" y="574762"/>
                  </a:cubicBezTo>
                  <a:cubicBezTo>
                    <a:pt x="8231431" y="588203"/>
                    <a:pt x="8155671" y="580227"/>
                    <a:pt x="8079520" y="558685"/>
                  </a:cubicBezTo>
                  <a:cubicBezTo>
                    <a:pt x="7972906" y="528487"/>
                    <a:pt x="7870782" y="525043"/>
                    <a:pt x="7773327" y="558854"/>
                  </a:cubicBezTo>
                  <a:cubicBezTo>
                    <a:pt x="7729470" y="574107"/>
                    <a:pt x="7688069" y="563543"/>
                    <a:pt x="7652477" y="547561"/>
                  </a:cubicBezTo>
                  <a:cubicBezTo>
                    <a:pt x="7611494" y="529005"/>
                    <a:pt x="7570974" y="522685"/>
                    <a:pt x="7522274" y="532150"/>
                  </a:cubicBezTo>
                  <a:cubicBezTo>
                    <a:pt x="7511488" y="534257"/>
                    <a:pt x="7496511" y="532136"/>
                    <a:pt x="7484080" y="530532"/>
                  </a:cubicBezTo>
                  <a:cubicBezTo>
                    <a:pt x="7413133" y="522044"/>
                    <a:pt x="7341987" y="510303"/>
                    <a:pt x="7282277" y="540177"/>
                  </a:cubicBezTo>
                  <a:cubicBezTo>
                    <a:pt x="7270558" y="546051"/>
                    <a:pt x="7251336" y="547713"/>
                    <a:pt x="7235690" y="551282"/>
                  </a:cubicBezTo>
                  <a:cubicBezTo>
                    <a:pt x="7170161" y="565782"/>
                    <a:pt x="7172820" y="564203"/>
                    <a:pt x="7116339" y="539494"/>
                  </a:cubicBezTo>
                  <a:cubicBezTo>
                    <a:pt x="7086841" y="526502"/>
                    <a:pt x="7045980" y="512724"/>
                    <a:pt x="7011067" y="511848"/>
                  </a:cubicBezTo>
                  <a:cubicBezTo>
                    <a:pt x="6800473" y="506533"/>
                    <a:pt x="6601893" y="468653"/>
                    <a:pt x="6403234" y="432296"/>
                  </a:cubicBezTo>
                  <a:cubicBezTo>
                    <a:pt x="6280760" y="409851"/>
                    <a:pt x="6160432" y="402592"/>
                    <a:pt x="6036273" y="412301"/>
                  </a:cubicBezTo>
                  <a:cubicBezTo>
                    <a:pt x="5946471" y="419425"/>
                    <a:pt x="5863077" y="395593"/>
                    <a:pt x="5780467" y="377910"/>
                  </a:cubicBezTo>
                  <a:cubicBezTo>
                    <a:pt x="5763357" y="374343"/>
                    <a:pt x="5747757" y="363033"/>
                    <a:pt x="5739051" y="353609"/>
                  </a:cubicBezTo>
                  <a:cubicBezTo>
                    <a:pt x="5707675" y="320294"/>
                    <a:pt x="5653252" y="312483"/>
                    <a:pt x="5583566" y="321995"/>
                  </a:cubicBezTo>
                  <a:cubicBezTo>
                    <a:pt x="5528347" y="329404"/>
                    <a:pt x="5477716" y="340486"/>
                    <a:pt x="5432030" y="362512"/>
                  </a:cubicBezTo>
                  <a:cubicBezTo>
                    <a:pt x="5378421" y="388318"/>
                    <a:pt x="5322767" y="418026"/>
                    <a:pt x="5241398" y="425781"/>
                  </a:cubicBezTo>
                  <a:cubicBezTo>
                    <a:pt x="5206262" y="429089"/>
                    <a:pt x="5176131" y="428273"/>
                    <a:pt x="5139710" y="421022"/>
                  </a:cubicBezTo>
                  <a:cubicBezTo>
                    <a:pt x="5069048" y="407018"/>
                    <a:pt x="4997864" y="396037"/>
                    <a:pt x="4929402" y="424310"/>
                  </a:cubicBezTo>
                  <a:cubicBezTo>
                    <a:pt x="4891785" y="439890"/>
                    <a:pt x="4841650" y="448519"/>
                    <a:pt x="4782793" y="441046"/>
                  </a:cubicBezTo>
                  <a:cubicBezTo>
                    <a:pt x="4709316" y="431663"/>
                    <a:pt x="4641426" y="442031"/>
                    <a:pt x="4577594" y="459290"/>
                  </a:cubicBezTo>
                  <a:cubicBezTo>
                    <a:pt x="4554816" y="465538"/>
                    <a:pt x="4527069" y="468279"/>
                    <a:pt x="4500826" y="470529"/>
                  </a:cubicBezTo>
                  <a:cubicBezTo>
                    <a:pt x="4440199" y="475746"/>
                    <a:pt x="4379252" y="479993"/>
                    <a:pt x="4317973" y="483649"/>
                  </a:cubicBezTo>
                  <a:cubicBezTo>
                    <a:pt x="4267762" y="486741"/>
                    <a:pt x="4217264" y="488292"/>
                    <a:pt x="4166722" y="490602"/>
                  </a:cubicBezTo>
                  <a:cubicBezTo>
                    <a:pt x="4111394" y="493045"/>
                    <a:pt x="4067073" y="503124"/>
                    <a:pt x="4042814" y="530660"/>
                  </a:cubicBezTo>
                  <a:cubicBezTo>
                    <a:pt x="4034996" y="539407"/>
                    <a:pt x="4017001" y="545715"/>
                    <a:pt x="4002653" y="552594"/>
                  </a:cubicBezTo>
                  <a:cubicBezTo>
                    <a:pt x="3992459" y="557592"/>
                    <a:pt x="3979023" y="561086"/>
                    <a:pt x="3969549" y="566312"/>
                  </a:cubicBezTo>
                  <a:cubicBezTo>
                    <a:pt x="3919896" y="593854"/>
                    <a:pt x="3870968" y="621622"/>
                    <a:pt x="3821685" y="649183"/>
                  </a:cubicBezTo>
                  <a:cubicBezTo>
                    <a:pt x="3816761" y="651788"/>
                    <a:pt x="3811445" y="654943"/>
                    <a:pt x="3805138" y="655947"/>
                  </a:cubicBezTo>
                  <a:cubicBezTo>
                    <a:pt x="3739817" y="666451"/>
                    <a:pt x="3673801" y="676154"/>
                    <a:pt x="3609177" y="687459"/>
                  </a:cubicBezTo>
                  <a:cubicBezTo>
                    <a:pt x="3584288" y="691878"/>
                    <a:pt x="3558597" y="697589"/>
                    <a:pt x="3539727" y="706521"/>
                  </a:cubicBezTo>
                  <a:cubicBezTo>
                    <a:pt x="3496714" y="726780"/>
                    <a:pt x="3457268" y="749132"/>
                    <a:pt x="3396572" y="755681"/>
                  </a:cubicBezTo>
                  <a:cubicBezTo>
                    <a:pt x="3378807" y="757611"/>
                    <a:pt x="3357809" y="758036"/>
                    <a:pt x="3341054" y="754679"/>
                  </a:cubicBezTo>
                  <a:cubicBezTo>
                    <a:pt x="3272962" y="740809"/>
                    <a:pt x="3206471" y="724541"/>
                    <a:pt x="3138775" y="710120"/>
                  </a:cubicBezTo>
                  <a:cubicBezTo>
                    <a:pt x="3095820" y="701191"/>
                    <a:pt x="3056969" y="691141"/>
                    <a:pt x="3037283" y="666453"/>
                  </a:cubicBezTo>
                  <a:cubicBezTo>
                    <a:pt x="3031764" y="659487"/>
                    <a:pt x="3015626" y="651391"/>
                    <a:pt x="3002117" y="649347"/>
                  </a:cubicBezTo>
                  <a:cubicBezTo>
                    <a:pt x="2915220" y="636209"/>
                    <a:pt x="2829194" y="627503"/>
                    <a:pt x="2747294" y="652400"/>
                  </a:cubicBezTo>
                  <a:cubicBezTo>
                    <a:pt x="2730084" y="657794"/>
                    <a:pt x="2698519" y="656140"/>
                    <a:pt x="2676273" y="652304"/>
                  </a:cubicBezTo>
                  <a:cubicBezTo>
                    <a:pt x="2590546" y="637890"/>
                    <a:pt x="2508883" y="630176"/>
                    <a:pt x="2432360" y="657836"/>
                  </a:cubicBezTo>
                  <a:cubicBezTo>
                    <a:pt x="2423352" y="661179"/>
                    <a:pt x="2395274" y="656272"/>
                    <a:pt x="2382311" y="650824"/>
                  </a:cubicBezTo>
                  <a:cubicBezTo>
                    <a:pt x="2257393" y="597728"/>
                    <a:pt x="2187724" y="592930"/>
                    <a:pt x="2055134" y="630053"/>
                  </a:cubicBezTo>
                  <a:cubicBezTo>
                    <a:pt x="2046542" y="632464"/>
                    <a:pt x="2035364" y="635121"/>
                    <a:pt x="2031829" y="639324"/>
                  </a:cubicBezTo>
                  <a:cubicBezTo>
                    <a:pt x="2007977" y="666120"/>
                    <a:pt x="1960229" y="664380"/>
                    <a:pt x="1912764" y="664183"/>
                  </a:cubicBezTo>
                  <a:cubicBezTo>
                    <a:pt x="1860521" y="663924"/>
                    <a:pt x="1808236" y="664426"/>
                    <a:pt x="1755637" y="663960"/>
                  </a:cubicBezTo>
                  <a:cubicBezTo>
                    <a:pt x="1746439" y="663859"/>
                    <a:pt x="1736243" y="661799"/>
                    <a:pt x="1727159" y="659605"/>
                  </a:cubicBezTo>
                  <a:cubicBezTo>
                    <a:pt x="1692256" y="651480"/>
                    <a:pt x="1658604" y="640559"/>
                    <a:pt x="1622470" y="634850"/>
                  </a:cubicBezTo>
                  <a:cubicBezTo>
                    <a:pt x="1544362" y="622552"/>
                    <a:pt x="1469248" y="602210"/>
                    <a:pt x="1385955" y="604522"/>
                  </a:cubicBezTo>
                  <a:cubicBezTo>
                    <a:pt x="1371585" y="604913"/>
                    <a:pt x="1355357" y="598530"/>
                    <a:pt x="1340055" y="595629"/>
                  </a:cubicBezTo>
                  <a:cubicBezTo>
                    <a:pt x="1312351" y="590552"/>
                    <a:pt x="1285460" y="583993"/>
                    <a:pt x="1257271" y="581180"/>
                  </a:cubicBezTo>
                  <a:cubicBezTo>
                    <a:pt x="1182583" y="573830"/>
                    <a:pt x="1107142" y="566824"/>
                    <a:pt x="1031914" y="562692"/>
                  </a:cubicBezTo>
                  <a:cubicBezTo>
                    <a:pt x="995593" y="560597"/>
                    <a:pt x="958880" y="565923"/>
                    <a:pt x="922031" y="566853"/>
                  </a:cubicBezTo>
                  <a:cubicBezTo>
                    <a:pt x="905446" y="567320"/>
                    <a:pt x="878533" y="568199"/>
                    <a:pt x="873250" y="563724"/>
                  </a:cubicBezTo>
                  <a:cubicBezTo>
                    <a:pt x="832343" y="529722"/>
                    <a:pt x="772202" y="532674"/>
                    <a:pt x="711627" y="529880"/>
                  </a:cubicBezTo>
                  <a:cubicBezTo>
                    <a:pt x="577999" y="523641"/>
                    <a:pt x="447408" y="543696"/>
                    <a:pt x="311112" y="525106"/>
                  </a:cubicBezTo>
                  <a:cubicBezTo>
                    <a:pt x="271645" y="519795"/>
                    <a:pt x="226936" y="530235"/>
                    <a:pt x="184145" y="532188"/>
                  </a:cubicBezTo>
                  <a:cubicBezTo>
                    <a:pt x="162015" y="533128"/>
                    <a:pt x="137665" y="534333"/>
                    <a:pt x="116886" y="530572"/>
                  </a:cubicBezTo>
                  <a:cubicBezTo>
                    <a:pt x="84810" y="524693"/>
                    <a:pt x="54011" y="515448"/>
                    <a:pt x="23941" y="506433"/>
                  </a:cubicBezTo>
                  <a:lnTo>
                    <a:pt x="0" y="502149"/>
                  </a:lnTo>
                  <a:close/>
                </a:path>
              </a:pathLst>
            </a:custGeom>
            <a:solidFill>
              <a:srgbClr val="FFFFFF"/>
            </a:solidFill>
            <a:ln w="12700" cap="flat" cmpd="sng" algn="ctr">
              <a:noFill/>
              <a:prstDash val="solid"/>
              <a:miter lim="800000"/>
            </a:ln>
            <a:effectLst>
              <a:outerShdw blurRad="381000" dist="1524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086" name="Freeform: Shape 3085">
              <a:extLst>
                <a:ext uri="{FF2B5EF4-FFF2-40B4-BE49-F238E27FC236}">
                  <a16:creationId xmlns:a16="http://schemas.microsoft.com/office/drawing/2014/main" id="{7B58B526-A432-4EB5-AA70-2BB897257A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959818"/>
              <a:ext cx="12192000" cy="757168"/>
            </a:xfrm>
            <a:custGeom>
              <a:avLst/>
              <a:gdLst>
                <a:gd name="connsiteX0" fmla="*/ 0 w 12192000"/>
                <a:gd name="connsiteY0" fmla="*/ 0 h 757168"/>
                <a:gd name="connsiteX1" fmla="*/ 41653 w 12192000"/>
                <a:gd name="connsiteY1" fmla="*/ 6945 h 757168"/>
                <a:gd name="connsiteX2" fmla="*/ 81317 w 12192000"/>
                <a:gd name="connsiteY2" fmla="*/ 15509 h 757168"/>
                <a:gd name="connsiteX3" fmla="*/ 114150 w 12192000"/>
                <a:gd name="connsiteY3" fmla="*/ 28105 h 757168"/>
                <a:gd name="connsiteX4" fmla="*/ 214865 w 12192000"/>
                <a:gd name="connsiteY4" fmla="*/ 58374 h 757168"/>
                <a:gd name="connsiteX5" fmla="*/ 299237 w 12192000"/>
                <a:gd name="connsiteY5" fmla="*/ 63560 h 757168"/>
                <a:gd name="connsiteX6" fmla="*/ 415570 w 12192000"/>
                <a:gd name="connsiteY6" fmla="*/ 83774 h 757168"/>
                <a:gd name="connsiteX7" fmla="*/ 633210 w 12192000"/>
                <a:gd name="connsiteY7" fmla="*/ 109108 h 757168"/>
                <a:gd name="connsiteX8" fmla="*/ 677567 w 12192000"/>
                <a:gd name="connsiteY8" fmla="*/ 119446 h 757168"/>
                <a:gd name="connsiteX9" fmla="*/ 946429 w 12192000"/>
                <a:gd name="connsiteY9" fmla="*/ 171502 h 757168"/>
                <a:gd name="connsiteX10" fmla="*/ 1163367 w 12192000"/>
                <a:gd name="connsiteY10" fmla="*/ 182106 h 757168"/>
                <a:gd name="connsiteX11" fmla="*/ 1180337 w 12192000"/>
                <a:gd name="connsiteY11" fmla="*/ 181279 h 757168"/>
                <a:gd name="connsiteX12" fmla="*/ 1263939 w 12192000"/>
                <a:gd name="connsiteY12" fmla="*/ 173070 h 757168"/>
                <a:gd name="connsiteX13" fmla="*/ 1392213 w 12192000"/>
                <a:gd name="connsiteY13" fmla="*/ 183225 h 757168"/>
                <a:gd name="connsiteX14" fmla="*/ 1479752 w 12192000"/>
                <a:gd name="connsiteY14" fmla="*/ 205174 h 757168"/>
                <a:gd name="connsiteX15" fmla="*/ 1589813 w 12192000"/>
                <a:gd name="connsiteY15" fmla="*/ 211706 h 757168"/>
                <a:gd name="connsiteX16" fmla="*/ 1716264 w 12192000"/>
                <a:gd name="connsiteY16" fmla="*/ 207459 h 757168"/>
                <a:gd name="connsiteX17" fmla="*/ 1772900 w 12192000"/>
                <a:gd name="connsiteY17" fmla="*/ 208137 h 757168"/>
                <a:gd name="connsiteX18" fmla="*/ 1929319 w 12192000"/>
                <a:gd name="connsiteY18" fmla="*/ 193822 h 757168"/>
                <a:gd name="connsiteX19" fmla="*/ 2021514 w 12192000"/>
                <a:gd name="connsiteY19" fmla="*/ 204186 h 757168"/>
                <a:gd name="connsiteX20" fmla="*/ 2111753 w 12192000"/>
                <a:gd name="connsiteY20" fmla="*/ 223797 h 757168"/>
                <a:gd name="connsiteX21" fmla="*/ 2169356 w 12192000"/>
                <a:gd name="connsiteY21" fmla="*/ 241125 h 757168"/>
                <a:gd name="connsiteX22" fmla="*/ 2286638 w 12192000"/>
                <a:gd name="connsiteY22" fmla="*/ 257382 h 757168"/>
                <a:gd name="connsiteX23" fmla="*/ 2308368 w 12192000"/>
                <a:gd name="connsiteY23" fmla="*/ 256995 h 757168"/>
                <a:gd name="connsiteX24" fmla="*/ 2660621 w 12192000"/>
                <a:gd name="connsiteY24" fmla="*/ 262863 h 757168"/>
                <a:gd name="connsiteX25" fmla="*/ 2801134 w 12192000"/>
                <a:gd name="connsiteY25" fmla="*/ 250006 h 757168"/>
                <a:gd name="connsiteX26" fmla="*/ 2830994 w 12192000"/>
                <a:gd name="connsiteY26" fmla="*/ 249091 h 757168"/>
                <a:gd name="connsiteX27" fmla="*/ 3129084 w 12192000"/>
                <a:gd name="connsiteY27" fmla="*/ 242009 h 757168"/>
                <a:gd name="connsiteX28" fmla="*/ 3162162 w 12192000"/>
                <a:gd name="connsiteY28" fmla="*/ 242789 h 757168"/>
                <a:gd name="connsiteX29" fmla="*/ 3254072 w 12192000"/>
                <a:gd name="connsiteY29" fmla="*/ 251612 h 757168"/>
                <a:gd name="connsiteX30" fmla="*/ 3473491 w 12192000"/>
                <a:gd name="connsiteY30" fmla="*/ 221903 h 757168"/>
                <a:gd name="connsiteX31" fmla="*/ 3691860 w 12192000"/>
                <a:gd name="connsiteY31" fmla="*/ 219228 h 757168"/>
                <a:gd name="connsiteX32" fmla="*/ 3811494 w 12192000"/>
                <a:gd name="connsiteY32" fmla="*/ 225691 h 757168"/>
                <a:gd name="connsiteX33" fmla="*/ 3897533 w 12192000"/>
                <a:gd name="connsiteY33" fmla="*/ 220087 h 757168"/>
                <a:gd name="connsiteX34" fmla="*/ 4109430 w 12192000"/>
                <a:gd name="connsiteY34" fmla="*/ 200477 h 757168"/>
                <a:gd name="connsiteX35" fmla="*/ 4208772 w 12192000"/>
                <a:gd name="connsiteY35" fmla="*/ 200914 h 757168"/>
                <a:gd name="connsiteX36" fmla="*/ 4314641 w 12192000"/>
                <a:gd name="connsiteY36" fmla="*/ 196159 h 757168"/>
                <a:gd name="connsiteX37" fmla="*/ 4577622 w 12192000"/>
                <a:gd name="connsiteY37" fmla="*/ 163774 h 757168"/>
                <a:gd name="connsiteX38" fmla="*/ 4790345 w 12192000"/>
                <a:gd name="connsiteY38" fmla="*/ 177592 h 757168"/>
                <a:gd name="connsiteX39" fmla="*/ 4926164 w 12192000"/>
                <a:gd name="connsiteY39" fmla="*/ 184139 h 757168"/>
                <a:gd name="connsiteX40" fmla="*/ 5088812 w 12192000"/>
                <a:gd name="connsiteY40" fmla="*/ 177401 h 757168"/>
                <a:gd name="connsiteX41" fmla="*/ 5222466 w 12192000"/>
                <a:gd name="connsiteY41" fmla="*/ 162082 h 757168"/>
                <a:gd name="connsiteX42" fmla="*/ 5406528 w 12192000"/>
                <a:gd name="connsiteY42" fmla="*/ 153987 h 757168"/>
                <a:gd name="connsiteX43" fmla="*/ 5590716 w 12192000"/>
                <a:gd name="connsiteY43" fmla="*/ 129490 h 757168"/>
                <a:gd name="connsiteX44" fmla="*/ 5719429 w 12192000"/>
                <a:gd name="connsiteY44" fmla="*/ 110099 h 757168"/>
                <a:gd name="connsiteX45" fmla="*/ 5897895 w 12192000"/>
                <a:gd name="connsiteY45" fmla="*/ 96368 h 757168"/>
                <a:gd name="connsiteX46" fmla="*/ 6169957 w 12192000"/>
                <a:gd name="connsiteY46" fmla="*/ 94411 h 757168"/>
                <a:gd name="connsiteX47" fmla="*/ 6294827 w 12192000"/>
                <a:gd name="connsiteY47" fmla="*/ 99236 h 757168"/>
                <a:gd name="connsiteX48" fmla="*/ 6494261 w 12192000"/>
                <a:gd name="connsiteY48" fmla="*/ 71724 h 757168"/>
                <a:gd name="connsiteX49" fmla="*/ 6579627 w 12192000"/>
                <a:gd name="connsiteY49" fmla="*/ 57883 h 757168"/>
                <a:gd name="connsiteX50" fmla="*/ 6654800 w 12192000"/>
                <a:gd name="connsiteY50" fmla="*/ 77086 h 757168"/>
                <a:gd name="connsiteX51" fmla="*/ 6703059 w 12192000"/>
                <a:gd name="connsiteY51" fmla="*/ 97166 h 757168"/>
                <a:gd name="connsiteX52" fmla="*/ 6859445 w 12192000"/>
                <a:gd name="connsiteY52" fmla="*/ 90481 h 757168"/>
                <a:gd name="connsiteX53" fmla="*/ 7025414 w 12192000"/>
                <a:gd name="connsiteY53" fmla="*/ 83536 h 757168"/>
                <a:gd name="connsiteX54" fmla="*/ 7144137 w 12192000"/>
                <a:gd name="connsiteY54" fmla="*/ 79264 h 757168"/>
                <a:gd name="connsiteX55" fmla="*/ 7291235 w 12192000"/>
                <a:gd name="connsiteY55" fmla="*/ 95367 h 757168"/>
                <a:gd name="connsiteX56" fmla="*/ 7407395 w 12192000"/>
                <a:gd name="connsiteY56" fmla="*/ 104888 h 757168"/>
                <a:gd name="connsiteX57" fmla="*/ 7500837 w 12192000"/>
                <a:gd name="connsiteY57" fmla="*/ 119515 h 757168"/>
                <a:gd name="connsiteX58" fmla="*/ 7533567 w 12192000"/>
                <a:gd name="connsiteY58" fmla="*/ 126955 h 757168"/>
                <a:gd name="connsiteX59" fmla="*/ 7792910 w 12192000"/>
                <a:gd name="connsiteY59" fmla="*/ 185188 h 757168"/>
                <a:gd name="connsiteX60" fmla="*/ 8070699 w 12192000"/>
                <a:gd name="connsiteY60" fmla="*/ 235423 h 757168"/>
                <a:gd name="connsiteX61" fmla="*/ 8253177 w 12192000"/>
                <a:gd name="connsiteY61" fmla="*/ 222473 h 757168"/>
                <a:gd name="connsiteX62" fmla="*/ 8320683 w 12192000"/>
                <a:gd name="connsiteY62" fmla="*/ 226393 h 757168"/>
                <a:gd name="connsiteX63" fmla="*/ 8631438 w 12192000"/>
                <a:gd name="connsiteY63" fmla="*/ 237528 h 757168"/>
                <a:gd name="connsiteX64" fmla="*/ 8686410 w 12192000"/>
                <a:gd name="connsiteY64" fmla="*/ 234877 h 757168"/>
                <a:gd name="connsiteX65" fmla="*/ 8980658 w 12192000"/>
                <a:gd name="connsiteY65" fmla="*/ 273001 h 757168"/>
                <a:gd name="connsiteX66" fmla="*/ 9087625 w 12192000"/>
                <a:gd name="connsiteY66" fmla="*/ 282423 h 757168"/>
                <a:gd name="connsiteX67" fmla="*/ 9186017 w 12192000"/>
                <a:gd name="connsiteY67" fmla="*/ 293875 h 757168"/>
                <a:gd name="connsiteX68" fmla="*/ 9323931 w 12192000"/>
                <a:gd name="connsiteY68" fmla="*/ 302628 h 757168"/>
                <a:gd name="connsiteX69" fmla="*/ 9467213 w 12192000"/>
                <a:gd name="connsiteY69" fmla="*/ 307275 h 757168"/>
                <a:gd name="connsiteX70" fmla="*/ 9626826 w 12192000"/>
                <a:gd name="connsiteY70" fmla="*/ 316213 h 757168"/>
                <a:gd name="connsiteX71" fmla="*/ 9689696 w 12192000"/>
                <a:gd name="connsiteY71" fmla="*/ 324467 h 757168"/>
                <a:gd name="connsiteX72" fmla="*/ 9860526 w 12192000"/>
                <a:gd name="connsiteY72" fmla="*/ 329986 h 757168"/>
                <a:gd name="connsiteX73" fmla="*/ 9949775 w 12192000"/>
                <a:gd name="connsiteY73" fmla="*/ 340386 h 757168"/>
                <a:gd name="connsiteX74" fmla="*/ 10097252 w 12192000"/>
                <a:gd name="connsiteY74" fmla="*/ 349262 h 757168"/>
                <a:gd name="connsiteX75" fmla="*/ 10145261 w 12192000"/>
                <a:gd name="connsiteY75" fmla="*/ 353113 h 757168"/>
                <a:gd name="connsiteX76" fmla="*/ 10188159 w 12192000"/>
                <a:gd name="connsiteY76" fmla="*/ 356124 h 757168"/>
                <a:gd name="connsiteX77" fmla="*/ 10336144 w 12192000"/>
                <a:gd name="connsiteY77" fmla="*/ 348235 h 757168"/>
                <a:gd name="connsiteX78" fmla="*/ 10466847 w 12192000"/>
                <a:gd name="connsiteY78" fmla="*/ 354131 h 757168"/>
                <a:gd name="connsiteX79" fmla="*/ 10696514 w 12192000"/>
                <a:gd name="connsiteY79" fmla="*/ 353575 h 757168"/>
                <a:gd name="connsiteX80" fmla="*/ 10746932 w 12192000"/>
                <a:gd name="connsiteY80" fmla="*/ 360606 h 757168"/>
                <a:gd name="connsiteX81" fmla="*/ 10905388 w 12192000"/>
                <a:gd name="connsiteY81" fmla="*/ 370627 h 757168"/>
                <a:gd name="connsiteX82" fmla="*/ 10995602 w 12192000"/>
                <a:gd name="connsiteY82" fmla="*/ 376691 h 757168"/>
                <a:gd name="connsiteX83" fmla="*/ 11107647 w 12192000"/>
                <a:gd name="connsiteY83" fmla="*/ 373405 h 757168"/>
                <a:gd name="connsiteX84" fmla="*/ 11302440 w 12192000"/>
                <a:gd name="connsiteY84" fmla="*/ 364156 h 757168"/>
                <a:gd name="connsiteX85" fmla="*/ 11353613 w 12192000"/>
                <a:gd name="connsiteY85" fmla="*/ 363785 h 757168"/>
                <a:gd name="connsiteX86" fmla="*/ 11447323 w 12192000"/>
                <a:gd name="connsiteY86" fmla="*/ 359346 h 757168"/>
                <a:gd name="connsiteX87" fmla="*/ 11464292 w 12192000"/>
                <a:gd name="connsiteY87" fmla="*/ 358519 h 757168"/>
                <a:gd name="connsiteX88" fmla="*/ 11607560 w 12192000"/>
                <a:gd name="connsiteY88" fmla="*/ 342370 h 757168"/>
                <a:gd name="connsiteX89" fmla="*/ 11681426 w 12192000"/>
                <a:gd name="connsiteY89" fmla="*/ 344335 h 757168"/>
                <a:gd name="connsiteX90" fmla="*/ 11893565 w 12192000"/>
                <a:gd name="connsiteY90" fmla="*/ 355261 h 757168"/>
                <a:gd name="connsiteX91" fmla="*/ 11983290 w 12192000"/>
                <a:gd name="connsiteY91" fmla="*/ 363588 h 757168"/>
                <a:gd name="connsiteX92" fmla="*/ 12192000 w 12192000"/>
                <a:gd name="connsiteY92" fmla="*/ 388018 h 757168"/>
                <a:gd name="connsiteX93" fmla="*/ 12192000 w 12192000"/>
                <a:gd name="connsiteY93" fmla="*/ 577115 h 757168"/>
                <a:gd name="connsiteX94" fmla="*/ 12157329 w 12192000"/>
                <a:gd name="connsiteY94" fmla="*/ 588862 h 757168"/>
                <a:gd name="connsiteX95" fmla="*/ 12066948 w 12192000"/>
                <a:gd name="connsiteY95" fmla="*/ 586034 h 757168"/>
                <a:gd name="connsiteX96" fmla="*/ 11911344 w 12192000"/>
                <a:gd name="connsiteY96" fmla="*/ 521599 h 757168"/>
                <a:gd name="connsiteX97" fmla="*/ 11847823 w 12192000"/>
                <a:gd name="connsiteY97" fmla="*/ 511785 h 757168"/>
                <a:gd name="connsiteX98" fmla="*/ 11737547 w 12192000"/>
                <a:gd name="connsiteY98" fmla="*/ 502380 h 757168"/>
                <a:gd name="connsiteX99" fmla="*/ 11636052 w 12192000"/>
                <a:gd name="connsiteY99" fmla="*/ 514993 h 757168"/>
                <a:gd name="connsiteX100" fmla="*/ 11394706 w 12192000"/>
                <a:gd name="connsiteY100" fmla="*/ 590867 h 757168"/>
                <a:gd name="connsiteX101" fmla="*/ 11354978 w 12192000"/>
                <a:gd name="connsiteY101" fmla="*/ 597561 h 757168"/>
                <a:gd name="connsiteX102" fmla="*/ 11285306 w 12192000"/>
                <a:gd name="connsiteY102" fmla="*/ 599825 h 757168"/>
                <a:gd name="connsiteX103" fmla="*/ 11008528 w 12192000"/>
                <a:gd name="connsiteY103" fmla="*/ 656670 h 757168"/>
                <a:gd name="connsiteX104" fmla="*/ 10948735 w 12192000"/>
                <a:gd name="connsiteY104" fmla="*/ 652964 h 757168"/>
                <a:gd name="connsiteX105" fmla="*/ 10850698 w 12192000"/>
                <a:gd name="connsiteY105" fmla="*/ 641721 h 757168"/>
                <a:gd name="connsiteX106" fmla="*/ 10744026 w 12192000"/>
                <a:gd name="connsiteY106" fmla="*/ 647769 h 757168"/>
                <a:gd name="connsiteX107" fmla="*/ 10666160 w 12192000"/>
                <a:gd name="connsiteY107" fmla="*/ 651891 h 757168"/>
                <a:gd name="connsiteX108" fmla="*/ 10450521 w 12192000"/>
                <a:gd name="connsiteY108" fmla="*/ 616552 h 757168"/>
                <a:gd name="connsiteX109" fmla="*/ 10271192 w 12192000"/>
                <a:gd name="connsiteY109" fmla="*/ 583498 h 757168"/>
                <a:gd name="connsiteX110" fmla="*/ 10246067 w 12192000"/>
                <a:gd name="connsiteY110" fmla="*/ 585423 h 757168"/>
                <a:gd name="connsiteX111" fmla="*/ 10005027 w 12192000"/>
                <a:gd name="connsiteY111" fmla="*/ 592252 h 757168"/>
                <a:gd name="connsiteX112" fmla="*/ 9898681 w 12192000"/>
                <a:gd name="connsiteY112" fmla="*/ 613195 h 757168"/>
                <a:gd name="connsiteX113" fmla="*/ 9753225 w 12192000"/>
                <a:gd name="connsiteY113" fmla="*/ 629038 h 757168"/>
                <a:gd name="connsiteX114" fmla="*/ 9591376 w 12192000"/>
                <a:gd name="connsiteY114" fmla="*/ 648601 h 757168"/>
                <a:gd name="connsiteX115" fmla="*/ 9472860 w 12192000"/>
                <a:gd name="connsiteY115" fmla="*/ 655936 h 757168"/>
                <a:gd name="connsiteX116" fmla="*/ 9299788 w 12192000"/>
                <a:gd name="connsiteY116" fmla="*/ 636945 h 757168"/>
                <a:gd name="connsiteX117" fmla="*/ 9264605 w 12192000"/>
                <a:gd name="connsiteY117" fmla="*/ 627087 h 757168"/>
                <a:gd name="connsiteX118" fmla="*/ 8926435 w 12192000"/>
                <a:gd name="connsiteY118" fmla="*/ 549269 h 757168"/>
                <a:gd name="connsiteX119" fmla="*/ 8698934 w 12192000"/>
                <a:gd name="connsiteY119" fmla="*/ 536583 h 757168"/>
                <a:gd name="connsiteX120" fmla="*/ 8622862 w 12192000"/>
                <a:gd name="connsiteY120" fmla="*/ 541563 h 757168"/>
                <a:gd name="connsiteX121" fmla="*/ 8482784 w 12192000"/>
                <a:gd name="connsiteY121" fmla="*/ 574094 h 757168"/>
                <a:gd name="connsiteX122" fmla="*/ 8421565 w 12192000"/>
                <a:gd name="connsiteY122" fmla="*/ 576610 h 757168"/>
                <a:gd name="connsiteX123" fmla="*/ 8313469 w 12192000"/>
                <a:gd name="connsiteY123" fmla="*/ 574762 h 757168"/>
                <a:gd name="connsiteX124" fmla="*/ 8079520 w 12192000"/>
                <a:gd name="connsiteY124" fmla="*/ 558685 h 757168"/>
                <a:gd name="connsiteX125" fmla="*/ 7773327 w 12192000"/>
                <a:gd name="connsiteY125" fmla="*/ 558854 h 757168"/>
                <a:gd name="connsiteX126" fmla="*/ 7652477 w 12192000"/>
                <a:gd name="connsiteY126" fmla="*/ 547561 h 757168"/>
                <a:gd name="connsiteX127" fmla="*/ 7522274 w 12192000"/>
                <a:gd name="connsiteY127" fmla="*/ 532150 h 757168"/>
                <a:gd name="connsiteX128" fmla="*/ 7484080 w 12192000"/>
                <a:gd name="connsiteY128" fmla="*/ 530532 h 757168"/>
                <a:gd name="connsiteX129" fmla="*/ 7282277 w 12192000"/>
                <a:gd name="connsiteY129" fmla="*/ 540177 h 757168"/>
                <a:gd name="connsiteX130" fmla="*/ 7235690 w 12192000"/>
                <a:gd name="connsiteY130" fmla="*/ 551282 h 757168"/>
                <a:gd name="connsiteX131" fmla="*/ 7116339 w 12192000"/>
                <a:gd name="connsiteY131" fmla="*/ 539494 h 757168"/>
                <a:gd name="connsiteX132" fmla="*/ 7011067 w 12192000"/>
                <a:gd name="connsiteY132" fmla="*/ 511848 h 757168"/>
                <a:gd name="connsiteX133" fmla="*/ 6403234 w 12192000"/>
                <a:gd name="connsiteY133" fmla="*/ 432296 h 757168"/>
                <a:gd name="connsiteX134" fmla="*/ 6036273 w 12192000"/>
                <a:gd name="connsiteY134" fmla="*/ 412301 h 757168"/>
                <a:gd name="connsiteX135" fmla="*/ 5780467 w 12192000"/>
                <a:gd name="connsiteY135" fmla="*/ 377910 h 757168"/>
                <a:gd name="connsiteX136" fmla="*/ 5739051 w 12192000"/>
                <a:gd name="connsiteY136" fmla="*/ 353609 h 757168"/>
                <a:gd name="connsiteX137" fmla="*/ 5583566 w 12192000"/>
                <a:gd name="connsiteY137" fmla="*/ 321995 h 757168"/>
                <a:gd name="connsiteX138" fmla="*/ 5432030 w 12192000"/>
                <a:gd name="connsiteY138" fmla="*/ 362512 h 757168"/>
                <a:gd name="connsiteX139" fmla="*/ 5241398 w 12192000"/>
                <a:gd name="connsiteY139" fmla="*/ 425781 h 757168"/>
                <a:gd name="connsiteX140" fmla="*/ 5139710 w 12192000"/>
                <a:gd name="connsiteY140" fmla="*/ 421022 h 757168"/>
                <a:gd name="connsiteX141" fmla="*/ 4929402 w 12192000"/>
                <a:gd name="connsiteY141" fmla="*/ 424310 h 757168"/>
                <a:gd name="connsiteX142" fmla="*/ 4782793 w 12192000"/>
                <a:gd name="connsiteY142" fmla="*/ 441046 h 757168"/>
                <a:gd name="connsiteX143" fmla="*/ 4577594 w 12192000"/>
                <a:gd name="connsiteY143" fmla="*/ 459290 h 757168"/>
                <a:gd name="connsiteX144" fmla="*/ 4500826 w 12192000"/>
                <a:gd name="connsiteY144" fmla="*/ 470529 h 757168"/>
                <a:gd name="connsiteX145" fmla="*/ 4317973 w 12192000"/>
                <a:gd name="connsiteY145" fmla="*/ 483649 h 757168"/>
                <a:gd name="connsiteX146" fmla="*/ 4166722 w 12192000"/>
                <a:gd name="connsiteY146" fmla="*/ 490602 h 757168"/>
                <a:gd name="connsiteX147" fmla="*/ 4042814 w 12192000"/>
                <a:gd name="connsiteY147" fmla="*/ 530660 h 757168"/>
                <a:gd name="connsiteX148" fmla="*/ 4002653 w 12192000"/>
                <a:gd name="connsiteY148" fmla="*/ 552594 h 757168"/>
                <a:gd name="connsiteX149" fmla="*/ 3969549 w 12192000"/>
                <a:gd name="connsiteY149" fmla="*/ 566312 h 757168"/>
                <a:gd name="connsiteX150" fmla="*/ 3821685 w 12192000"/>
                <a:gd name="connsiteY150" fmla="*/ 649183 h 757168"/>
                <a:gd name="connsiteX151" fmla="*/ 3805138 w 12192000"/>
                <a:gd name="connsiteY151" fmla="*/ 655947 h 757168"/>
                <a:gd name="connsiteX152" fmla="*/ 3609177 w 12192000"/>
                <a:gd name="connsiteY152" fmla="*/ 687459 h 757168"/>
                <a:gd name="connsiteX153" fmla="*/ 3539727 w 12192000"/>
                <a:gd name="connsiteY153" fmla="*/ 706521 h 757168"/>
                <a:gd name="connsiteX154" fmla="*/ 3396572 w 12192000"/>
                <a:gd name="connsiteY154" fmla="*/ 755681 h 757168"/>
                <a:gd name="connsiteX155" fmla="*/ 3341054 w 12192000"/>
                <a:gd name="connsiteY155" fmla="*/ 754679 h 757168"/>
                <a:gd name="connsiteX156" fmla="*/ 3138775 w 12192000"/>
                <a:gd name="connsiteY156" fmla="*/ 710120 h 757168"/>
                <a:gd name="connsiteX157" fmla="*/ 3037283 w 12192000"/>
                <a:gd name="connsiteY157" fmla="*/ 666453 h 757168"/>
                <a:gd name="connsiteX158" fmla="*/ 3002117 w 12192000"/>
                <a:gd name="connsiteY158" fmla="*/ 649347 h 757168"/>
                <a:gd name="connsiteX159" fmla="*/ 2747294 w 12192000"/>
                <a:gd name="connsiteY159" fmla="*/ 652400 h 757168"/>
                <a:gd name="connsiteX160" fmla="*/ 2676273 w 12192000"/>
                <a:gd name="connsiteY160" fmla="*/ 652304 h 757168"/>
                <a:gd name="connsiteX161" fmla="*/ 2432360 w 12192000"/>
                <a:gd name="connsiteY161" fmla="*/ 657836 h 757168"/>
                <a:gd name="connsiteX162" fmla="*/ 2382311 w 12192000"/>
                <a:gd name="connsiteY162" fmla="*/ 650824 h 757168"/>
                <a:gd name="connsiteX163" fmla="*/ 2055134 w 12192000"/>
                <a:gd name="connsiteY163" fmla="*/ 630053 h 757168"/>
                <a:gd name="connsiteX164" fmla="*/ 2031829 w 12192000"/>
                <a:gd name="connsiteY164" fmla="*/ 639324 h 757168"/>
                <a:gd name="connsiteX165" fmla="*/ 1912764 w 12192000"/>
                <a:gd name="connsiteY165" fmla="*/ 664183 h 757168"/>
                <a:gd name="connsiteX166" fmla="*/ 1755637 w 12192000"/>
                <a:gd name="connsiteY166" fmla="*/ 663960 h 757168"/>
                <a:gd name="connsiteX167" fmla="*/ 1727159 w 12192000"/>
                <a:gd name="connsiteY167" fmla="*/ 659605 h 757168"/>
                <a:gd name="connsiteX168" fmla="*/ 1622470 w 12192000"/>
                <a:gd name="connsiteY168" fmla="*/ 634850 h 757168"/>
                <a:gd name="connsiteX169" fmla="*/ 1385955 w 12192000"/>
                <a:gd name="connsiteY169" fmla="*/ 604522 h 757168"/>
                <a:gd name="connsiteX170" fmla="*/ 1340055 w 12192000"/>
                <a:gd name="connsiteY170" fmla="*/ 595629 h 757168"/>
                <a:gd name="connsiteX171" fmla="*/ 1257271 w 12192000"/>
                <a:gd name="connsiteY171" fmla="*/ 581180 h 757168"/>
                <a:gd name="connsiteX172" fmla="*/ 1031914 w 12192000"/>
                <a:gd name="connsiteY172" fmla="*/ 562692 h 757168"/>
                <a:gd name="connsiteX173" fmla="*/ 922031 w 12192000"/>
                <a:gd name="connsiteY173" fmla="*/ 566853 h 757168"/>
                <a:gd name="connsiteX174" fmla="*/ 873250 w 12192000"/>
                <a:gd name="connsiteY174" fmla="*/ 563724 h 757168"/>
                <a:gd name="connsiteX175" fmla="*/ 711627 w 12192000"/>
                <a:gd name="connsiteY175" fmla="*/ 529880 h 757168"/>
                <a:gd name="connsiteX176" fmla="*/ 311112 w 12192000"/>
                <a:gd name="connsiteY176" fmla="*/ 525106 h 757168"/>
                <a:gd name="connsiteX177" fmla="*/ 184145 w 12192000"/>
                <a:gd name="connsiteY177" fmla="*/ 532188 h 757168"/>
                <a:gd name="connsiteX178" fmla="*/ 116886 w 12192000"/>
                <a:gd name="connsiteY178" fmla="*/ 530572 h 757168"/>
                <a:gd name="connsiteX179" fmla="*/ 23941 w 12192000"/>
                <a:gd name="connsiteY179" fmla="*/ 506433 h 757168"/>
                <a:gd name="connsiteX180" fmla="*/ 0 w 12192000"/>
                <a:gd name="connsiteY180" fmla="*/ 502149 h 757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12192000" h="757168">
                  <a:moveTo>
                    <a:pt x="0" y="0"/>
                  </a:moveTo>
                  <a:lnTo>
                    <a:pt x="41653" y="6945"/>
                  </a:lnTo>
                  <a:cubicBezTo>
                    <a:pt x="55151" y="9178"/>
                    <a:pt x="68996" y="11810"/>
                    <a:pt x="81317" y="15509"/>
                  </a:cubicBezTo>
                  <a:cubicBezTo>
                    <a:pt x="92911" y="18978"/>
                    <a:pt x="102562" y="24446"/>
                    <a:pt x="114150" y="28105"/>
                  </a:cubicBezTo>
                  <a:cubicBezTo>
                    <a:pt x="145644" y="37958"/>
                    <a:pt x="177914" y="47281"/>
                    <a:pt x="214865" y="58374"/>
                  </a:cubicBezTo>
                  <a:cubicBezTo>
                    <a:pt x="236680" y="42349"/>
                    <a:pt x="264438" y="53534"/>
                    <a:pt x="299237" y="63560"/>
                  </a:cubicBezTo>
                  <a:cubicBezTo>
                    <a:pt x="334763" y="73816"/>
                    <a:pt x="376093" y="78654"/>
                    <a:pt x="415570" y="83774"/>
                  </a:cubicBezTo>
                  <a:cubicBezTo>
                    <a:pt x="487949" y="93100"/>
                    <a:pt x="560804" y="100354"/>
                    <a:pt x="633210" y="109108"/>
                  </a:cubicBezTo>
                  <a:cubicBezTo>
                    <a:pt x="648566" y="111058"/>
                    <a:pt x="666073" y="114072"/>
                    <a:pt x="677567" y="119446"/>
                  </a:cubicBezTo>
                  <a:cubicBezTo>
                    <a:pt x="756262" y="155621"/>
                    <a:pt x="853422" y="169678"/>
                    <a:pt x="946429" y="171502"/>
                  </a:cubicBezTo>
                  <a:cubicBezTo>
                    <a:pt x="1019582" y="173044"/>
                    <a:pt x="1091239" y="175083"/>
                    <a:pt x="1163367" y="182106"/>
                  </a:cubicBezTo>
                  <a:cubicBezTo>
                    <a:pt x="1168863" y="182586"/>
                    <a:pt x="1176224" y="182589"/>
                    <a:pt x="1180337" y="181279"/>
                  </a:cubicBezTo>
                  <a:cubicBezTo>
                    <a:pt x="1205822" y="172503"/>
                    <a:pt x="1231920" y="173109"/>
                    <a:pt x="1263939" y="173070"/>
                  </a:cubicBezTo>
                  <a:cubicBezTo>
                    <a:pt x="1309211" y="172961"/>
                    <a:pt x="1350592" y="176848"/>
                    <a:pt x="1392213" y="183225"/>
                  </a:cubicBezTo>
                  <a:cubicBezTo>
                    <a:pt x="1422516" y="187866"/>
                    <a:pt x="1453010" y="195759"/>
                    <a:pt x="1479752" y="205174"/>
                  </a:cubicBezTo>
                  <a:cubicBezTo>
                    <a:pt x="1516962" y="218381"/>
                    <a:pt x="1553071" y="224660"/>
                    <a:pt x="1589813" y="211706"/>
                  </a:cubicBezTo>
                  <a:cubicBezTo>
                    <a:pt x="1629541" y="197953"/>
                    <a:pt x="1673292" y="205778"/>
                    <a:pt x="1716264" y="207459"/>
                  </a:cubicBezTo>
                  <a:cubicBezTo>
                    <a:pt x="1734988" y="208248"/>
                    <a:pt x="1754789" y="209668"/>
                    <a:pt x="1772900" y="208137"/>
                  </a:cubicBezTo>
                  <a:cubicBezTo>
                    <a:pt x="1825381" y="203828"/>
                    <a:pt x="1876222" y="195808"/>
                    <a:pt x="1929319" y="193822"/>
                  </a:cubicBezTo>
                  <a:cubicBezTo>
                    <a:pt x="1958819" y="192698"/>
                    <a:pt x="1991232" y="199166"/>
                    <a:pt x="2021514" y="204186"/>
                  </a:cubicBezTo>
                  <a:cubicBezTo>
                    <a:pt x="2052154" y="209417"/>
                    <a:pt x="2082323" y="216530"/>
                    <a:pt x="2111753" y="223797"/>
                  </a:cubicBezTo>
                  <a:cubicBezTo>
                    <a:pt x="2131736" y="228659"/>
                    <a:pt x="2153567" y="233429"/>
                    <a:pt x="2169356" y="241125"/>
                  </a:cubicBezTo>
                  <a:cubicBezTo>
                    <a:pt x="2205243" y="258649"/>
                    <a:pt x="2242901" y="263295"/>
                    <a:pt x="2286638" y="257382"/>
                  </a:cubicBezTo>
                  <a:cubicBezTo>
                    <a:pt x="2293313" y="256396"/>
                    <a:pt x="2301018" y="256799"/>
                    <a:pt x="2308368" y="256995"/>
                  </a:cubicBezTo>
                  <a:cubicBezTo>
                    <a:pt x="2426026" y="259155"/>
                    <a:pt x="2543593" y="262834"/>
                    <a:pt x="2660621" y="262863"/>
                  </a:cubicBezTo>
                  <a:cubicBezTo>
                    <a:pt x="2708088" y="262871"/>
                    <a:pt x="2754165" y="254412"/>
                    <a:pt x="2801134" y="250006"/>
                  </a:cubicBezTo>
                  <a:cubicBezTo>
                    <a:pt x="2810748" y="249174"/>
                    <a:pt x="2821504" y="247638"/>
                    <a:pt x="2830994" y="249091"/>
                  </a:cubicBezTo>
                  <a:cubicBezTo>
                    <a:pt x="2934354" y="264045"/>
                    <a:pt x="3032340" y="255254"/>
                    <a:pt x="3129084" y="242009"/>
                  </a:cubicBezTo>
                  <a:cubicBezTo>
                    <a:pt x="3139090" y="240625"/>
                    <a:pt x="3151170" y="241831"/>
                    <a:pt x="3162162" y="242789"/>
                  </a:cubicBezTo>
                  <a:cubicBezTo>
                    <a:pt x="3192925" y="245736"/>
                    <a:pt x="3225969" y="254145"/>
                    <a:pt x="3254072" y="251612"/>
                  </a:cubicBezTo>
                  <a:cubicBezTo>
                    <a:pt x="3328782" y="244461"/>
                    <a:pt x="3402881" y="234992"/>
                    <a:pt x="3473491" y="221903"/>
                  </a:cubicBezTo>
                  <a:cubicBezTo>
                    <a:pt x="3545212" y="208683"/>
                    <a:pt x="3611651" y="197856"/>
                    <a:pt x="3691860" y="219228"/>
                  </a:cubicBezTo>
                  <a:cubicBezTo>
                    <a:pt x="3725977" y="228268"/>
                    <a:pt x="3771754" y="225515"/>
                    <a:pt x="3811494" y="225691"/>
                  </a:cubicBezTo>
                  <a:cubicBezTo>
                    <a:pt x="3840564" y="225687"/>
                    <a:pt x="3868906" y="218586"/>
                    <a:pt x="3897533" y="220087"/>
                  </a:cubicBezTo>
                  <a:cubicBezTo>
                    <a:pt x="3973874" y="224087"/>
                    <a:pt x="4042293" y="217563"/>
                    <a:pt x="4109430" y="200477"/>
                  </a:cubicBezTo>
                  <a:cubicBezTo>
                    <a:pt x="4135544" y="193834"/>
                    <a:pt x="4175268" y="201258"/>
                    <a:pt x="4208772" y="200914"/>
                  </a:cubicBezTo>
                  <a:cubicBezTo>
                    <a:pt x="4244136" y="200288"/>
                    <a:pt x="4280583" y="199908"/>
                    <a:pt x="4314641" y="196159"/>
                  </a:cubicBezTo>
                  <a:cubicBezTo>
                    <a:pt x="4402743" y="186278"/>
                    <a:pt x="4489848" y="174436"/>
                    <a:pt x="4577622" y="163774"/>
                  </a:cubicBezTo>
                  <a:cubicBezTo>
                    <a:pt x="4649843" y="154967"/>
                    <a:pt x="4719794" y="168553"/>
                    <a:pt x="4790345" y="177592"/>
                  </a:cubicBezTo>
                  <a:cubicBezTo>
                    <a:pt x="4834576" y="183345"/>
                    <a:pt x="4875614" y="193701"/>
                    <a:pt x="4926164" y="184139"/>
                  </a:cubicBezTo>
                  <a:cubicBezTo>
                    <a:pt x="4974485" y="175032"/>
                    <a:pt x="5034899" y="180870"/>
                    <a:pt x="5088812" y="177401"/>
                  </a:cubicBezTo>
                  <a:cubicBezTo>
                    <a:pt x="5134238" y="174439"/>
                    <a:pt x="5178353" y="168165"/>
                    <a:pt x="5222466" y="162082"/>
                  </a:cubicBezTo>
                  <a:cubicBezTo>
                    <a:pt x="5282519" y="153783"/>
                    <a:pt x="5341864" y="144876"/>
                    <a:pt x="5406528" y="153987"/>
                  </a:cubicBezTo>
                  <a:cubicBezTo>
                    <a:pt x="5479960" y="164323"/>
                    <a:pt x="5531876" y="142624"/>
                    <a:pt x="5590716" y="129490"/>
                  </a:cubicBezTo>
                  <a:cubicBezTo>
                    <a:pt x="5631296" y="120553"/>
                    <a:pt x="5675395" y="114659"/>
                    <a:pt x="5719429" y="110099"/>
                  </a:cubicBezTo>
                  <a:cubicBezTo>
                    <a:pt x="5778247" y="104215"/>
                    <a:pt x="5838715" y="102042"/>
                    <a:pt x="5897895" y="96368"/>
                  </a:cubicBezTo>
                  <a:cubicBezTo>
                    <a:pt x="5987399" y="87895"/>
                    <a:pt x="6077855" y="82333"/>
                    <a:pt x="6169957" y="94411"/>
                  </a:cubicBezTo>
                  <a:cubicBezTo>
                    <a:pt x="6212360" y="99875"/>
                    <a:pt x="6252010" y="101763"/>
                    <a:pt x="6294827" y="99236"/>
                  </a:cubicBezTo>
                  <a:cubicBezTo>
                    <a:pt x="6364965" y="95091"/>
                    <a:pt x="6436581" y="97891"/>
                    <a:pt x="6494261" y="71724"/>
                  </a:cubicBezTo>
                  <a:cubicBezTo>
                    <a:pt x="6514615" y="62488"/>
                    <a:pt x="6550354" y="61691"/>
                    <a:pt x="6579627" y="57883"/>
                  </a:cubicBezTo>
                  <a:cubicBezTo>
                    <a:pt x="6613354" y="53353"/>
                    <a:pt x="6637770" y="57878"/>
                    <a:pt x="6654800" y="77086"/>
                  </a:cubicBezTo>
                  <a:cubicBezTo>
                    <a:pt x="6662444" y="85688"/>
                    <a:pt x="6685147" y="94892"/>
                    <a:pt x="6703059" y="97166"/>
                  </a:cubicBezTo>
                  <a:cubicBezTo>
                    <a:pt x="6756799" y="103989"/>
                    <a:pt x="6806654" y="100687"/>
                    <a:pt x="6859445" y="90481"/>
                  </a:cubicBezTo>
                  <a:cubicBezTo>
                    <a:pt x="6908894" y="80861"/>
                    <a:pt x="6969747" y="85387"/>
                    <a:pt x="7025414" y="83536"/>
                  </a:cubicBezTo>
                  <a:cubicBezTo>
                    <a:pt x="7064862" y="82168"/>
                    <a:pt x="7104501" y="77186"/>
                    <a:pt x="7144137" y="79264"/>
                  </a:cubicBezTo>
                  <a:cubicBezTo>
                    <a:pt x="7193316" y="81841"/>
                    <a:pt x="7241809" y="90488"/>
                    <a:pt x="7291235" y="95367"/>
                  </a:cubicBezTo>
                  <a:cubicBezTo>
                    <a:pt x="7329668" y="99288"/>
                    <a:pt x="7368978" y="100585"/>
                    <a:pt x="7407395" y="104888"/>
                  </a:cubicBezTo>
                  <a:cubicBezTo>
                    <a:pt x="7438868" y="108256"/>
                    <a:pt x="7469832" y="114265"/>
                    <a:pt x="7500837" y="119515"/>
                  </a:cubicBezTo>
                  <a:cubicBezTo>
                    <a:pt x="7512146" y="121444"/>
                    <a:pt x="7523255" y="127178"/>
                    <a:pt x="7533567" y="126955"/>
                  </a:cubicBezTo>
                  <a:cubicBezTo>
                    <a:pt x="7636025" y="124121"/>
                    <a:pt x="7707510" y="164497"/>
                    <a:pt x="7792910" y="185188"/>
                  </a:cubicBezTo>
                  <a:cubicBezTo>
                    <a:pt x="7882663" y="207063"/>
                    <a:pt x="7969001" y="237914"/>
                    <a:pt x="8070699" y="235423"/>
                  </a:cubicBezTo>
                  <a:cubicBezTo>
                    <a:pt x="8132239" y="233879"/>
                    <a:pt x="8191903" y="225939"/>
                    <a:pt x="8253177" y="222473"/>
                  </a:cubicBezTo>
                  <a:cubicBezTo>
                    <a:pt x="8274949" y="221324"/>
                    <a:pt x="8299150" y="222976"/>
                    <a:pt x="8320683" y="226393"/>
                  </a:cubicBezTo>
                  <a:cubicBezTo>
                    <a:pt x="8424731" y="242340"/>
                    <a:pt x="8527777" y="249266"/>
                    <a:pt x="8631438" y="237528"/>
                  </a:cubicBezTo>
                  <a:cubicBezTo>
                    <a:pt x="8649201" y="235596"/>
                    <a:pt x="8668058" y="233915"/>
                    <a:pt x="8686410" y="234877"/>
                  </a:cubicBezTo>
                  <a:cubicBezTo>
                    <a:pt x="8786966" y="240146"/>
                    <a:pt x="8885480" y="249315"/>
                    <a:pt x="8980658" y="273001"/>
                  </a:cubicBezTo>
                  <a:cubicBezTo>
                    <a:pt x="9012626" y="280972"/>
                    <a:pt x="9052108" y="279035"/>
                    <a:pt x="9087625" y="282423"/>
                  </a:cubicBezTo>
                  <a:cubicBezTo>
                    <a:pt x="9120583" y="285484"/>
                    <a:pt x="9154319" y="287825"/>
                    <a:pt x="9186017" y="293875"/>
                  </a:cubicBezTo>
                  <a:cubicBezTo>
                    <a:pt x="9232288" y="302785"/>
                    <a:pt x="9275554" y="305815"/>
                    <a:pt x="9323931" y="302628"/>
                  </a:cubicBezTo>
                  <a:cubicBezTo>
                    <a:pt x="9370084" y="299705"/>
                    <a:pt x="9419491" y="304964"/>
                    <a:pt x="9467213" y="307275"/>
                  </a:cubicBezTo>
                  <a:cubicBezTo>
                    <a:pt x="9520438" y="309874"/>
                    <a:pt x="9573661" y="312473"/>
                    <a:pt x="9626826" y="316213"/>
                  </a:cubicBezTo>
                  <a:cubicBezTo>
                    <a:pt x="9648094" y="317708"/>
                    <a:pt x="9671915" y="326588"/>
                    <a:pt x="9689696" y="324467"/>
                  </a:cubicBezTo>
                  <a:cubicBezTo>
                    <a:pt x="9747117" y="317175"/>
                    <a:pt x="9803355" y="332523"/>
                    <a:pt x="9860526" y="329986"/>
                  </a:cubicBezTo>
                  <a:cubicBezTo>
                    <a:pt x="9888572" y="328594"/>
                    <a:pt x="9919723" y="338048"/>
                    <a:pt x="9949775" y="340386"/>
                  </a:cubicBezTo>
                  <a:cubicBezTo>
                    <a:pt x="9998886" y="344296"/>
                    <a:pt x="10048092" y="346302"/>
                    <a:pt x="10097252" y="349262"/>
                  </a:cubicBezTo>
                  <a:cubicBezTo>
                    <a:pt x="10113390" y="350297"/>
                    <a:pt x="10129133" y="351886"/>
                    <a:pt x="10145261" y="353113"/>
                  </a:cubicBezTo>
                  <a:cubicBezTo>
                    <a:pt x="10159555" y="354243"/>
                    <a:pt x="10174512" y="356743"/>
                    <a:pt x="10188159" y="356124"/>
                  </a:cubicBezTo>
                  <a:cubicBezTo>
                    <a:pt x="10237589" y="353944"/>
                    <a:pt x="10286441" y="348682"/>
                    <a:pt x="10336144" y="348235"/>
                  </a:cubicBezTo>
                  <a:cubicBezTo>
                    <a:pt x="10379222" y="347822"/>
                    <a:pt x="10423443" y="353764"/>
                    <a:pt x="10466847" y="354131"/>
                  </a:cubicBezTo>
                  <a:cubicBezTo>
                    <a:pt x="10543353" y="354898"/>
                    <a:pt x="10619988" y="353190"/>
                    <a:pt x="10696514" y="353575"/>
                  </a:cubicBezTo>
                  <a:cubicBezTo>
                    <a:pt x="10713071" y="353680"/>
                    <a:pt x="10730069" y="359342"/>
                    <a:pt x="10746932" y="360606"/>
                  </a:cubicBezTo>
                  <a:cubicBezTo>
                    <a:pt x="10799731" y="364326"/>
                    <a:pt x="10852569" y="367289"/>
                    <a:pt x="10905388" y="370627"/>
                  </a:cubicBezTo>
                  <a:cubicBezTo>
                    <a:pt x="10935470" y="372396"/>
                    <a:pt x="10965963" y="373421"/>
                    <a:pt x="10995602" y="376691"/>
                  </a:cubicBezTo>
                  <a:cubicBezTo>
                    <a:pt x="11034750" y="381032"/>
                    <a:pt x="11070168" y="386324"/>
                    <a:pt x="11107647" y="373405"/>
                  </a:cubicBezTo>
                  <a:cubicBezTo>
                    <a:pt x="11165372" y="353347"/>
                    <a:pt x="11236837" y="366060"/>
                    <a:pt x="11302440" y="364156"/>
                  </a:cubicBezTo>
                  <a:cubicBezTo>
                    <a:pt x="11319394" y="363708"/>
                    <a:pt x="11336655" y="364422"/>
                    <a:pt x="11353613" y="363785"/>
                  </a:cubicBezTo>
                  <a:cubicBezTo>
                    <a:pt x="11384961" y="362566"/>
                    <a:pt x="11415955" y="360947"/>
                    <a:pt x="11447323" y="359346"/>
                  </a:cubicBezTo>
                  <a:cubicBezTo>
                    <a:pt x="11452855" y="359066"/>
                    <a:pt x="11459104" y="359200"/>
                    <a:pt x="11464292" y="358519"/>
                  </a:cubicBezTo>
                  <a:cubicBezTo>
                    <a:pt x="11512058" y="353010"/>
                    <a:pt x="11559143" y="346321"/>
                    <a:pt x="11607560" y="342370"/>
                  </a:cubicBezTo>
                  <a:cubicBezTo>
                    <a:pt x="11631218" y="340368"/>
                    <a:pt x="11657295" y="341352"/>
                    <a:pt x="11681426" y="344335"/>
                  </a:cubicBezTo>
                  <a:cubicBezTo>
                    <a:pt x="11751997" y="352993"/>
                    <a:pt x="11821986" y="358760"/>
                    <a:pt x="11893565" y="355261"/>
                  </a:cubicBezTo>
                  <a:cubicBezTo>
                    <a:pt x="11921973" y="353889"/>
                    <a:pt x="11953288" y="360300"/>
                    <a:pt x="11983290" y="363588"/>
                  </a:cubicBezTo>
                  <a:lnTo>
                    <a:pt x="12192000" y="388018"/>
                  </a:lnTo>
                  <a:lnTo>
                    <a:pt x="12192000" y="577115"/>
                  </a:lnTo>
                  <a:lnTo>
                    <a:pt x="12157329" y="588862"/>
                  </a:lnTo>
                  <a:cubicBezTo>
                    <a:pt x="12118393" y="608572"/>
                    <a:pt x="12109715" y="605637"/>
                    <a:pt x="12066948" y="586034"/>
                  </a:cubicBezTo>
                  <a:cubicBezTo>
                    <a:pt x="12016991" y="563193"/>
                    <a:pt x="11965119" y="541779"/>
                    <a:pt x="11911344" y="521599"/>
                  </a:cubicBezTo>
                  <a:cubicBezTo>
                    <a:pt x="11894383" y="515178"/>
                    <a:pt x="11869417" y="514060"/>
                    <a:pt x="11847823" y="511785"/>
                  </a:cubicBezTo>
                  <a:cubicBezTo>
                    <a:pt x="11811233" y="507768"/>
                    <a:pt x="11773630" y="501982"/>
                    <a:pt x="11737547" y="502380"/>
                  </a:cubicBezTo>
                  <a:cubicBezTo>
                    <a:pt x="11702930" y="502855"/>
                    <a:pt x="11668388" y="508866"/>
                    <a:pt x="11636052" y="514993"/>
                  </a:cubicBezTo>
                  <a:cubicBezTo>
                    <a:pt x="11545722" y="532199"/>
                    <a:pt x="11462455" y="555118"/>
                    <a:pt x="11394706" y="590867"/>
                  </a:cubicBezTo>
                  <a:cubicBezTo>
                    <a:pt x="11385999" y="595562"/>
                    <a:pt x="11369016" y="596581"/>
                    <a:pt x="11354978" y="597561"/>
                  </a:cubicBezTo>
                  <a:cubicBezTo>
                    <a:pt x="11332076" y="599224"/>
                    <a:pt x="11308448" y="600655"/>
                    <a:pt x="11285306" y="599825"/>
                  </a:cubicBezTo>
                  <a:cubicBezTo>
                    <a:pt x="11172906" y="595841"/>
                    <a:pt x="11083430" y="617861"/>
                    <a:pt x="11008528" y="656670"/>
                  </a:cubicBezTo>
                  <a:cubicBezTo>
                    <a:pt x="10986971" y="667750"/>
                    <a:pt x="10970753" y="668236"/>
                    <a:pt x="10948735" y="652964"/>
                  </a:cubicBezTo>
                  <a:cubicBezTo>
                    <a:pt x="10923173" y="635218"/>
                    <a:pt x="10885031" y="639705"/>
                    <a:pt x="10850698" y="641721"/>
                  </a:cubicBezTo>
                  <a:cubicBezTo>
                    <a:pt x="10815269" y="643680"/>
                    <a:pt x="10779458" y="645811"/>
                    <a:pt x="10744026" y="647769"/>
                  </a:cubicBezTo>
                  <a:cubicBezTo>
                    <a:pt x="10717832" y="649066"/>
                    <a:pt x="10692021" y="650003"/>
                    <a:pt x="10666160" y="651891"/>
                  </a:cubicBezTo>
                  <a:cubicBezTo>
                    <a:pt x="10585627" y="657783"/>
                    <a:pt x="10513854" y="650969"/>
                    <a:pt x="10450521" y="616552"/>
                  </a:cubicBezTo>
                  <a:cubicBezTo>
                    <a:pt x="10402221" y="590175"/>
                    <a:pt x="10339099" y="579806"/>
                    <a:pt x="10271192" y="583498"/>
                  </a:cubicBezTo>
                  <a:cubicBezTo>
                    <a:pt x="10262701" y="584006"/>
                    <a:pt x="10251859" y="587254"/>
                    <a:pt x="10246067" y="585423"/>
                  </a:cubicBezTo>
                  <a:cubicBezTo>
                    <a:pt x="10158786" y="558528"/>
                    <a:pt x="10086634" y="594049"/>
                    <a:pt x="10005027" y="592252"/>
                  </a:cubicBezTo>
                  <a:cubicBezTo>
                    <a:pt x="9969004" y="591507"/>
                    <a:pt x="9931565" y="603664"/>
                    <a:pt x="9898681" y="613195"/>
                  </a:cubicBezTo>
                  <a:cubicBezTo>
                    <a:pt x="9853463" y="626281"/>
                    <a:pt x="9813049" y="639042"/>
                    <a:pt x="9753225" y="629038"/>
                  </a:cubicBezTo>
                  <a:cubicBezTo>
                    <a:pt x="9693404" y="618845"/>
                    <a:pt x="9637675" y="628898"/>
                    <a:pt x="9591376" y="648601"/>
                  </a:cubicBezTo>
                  <a:cubicBezTo>
                    <a:pt x="9556001" y="663537"/>
                    <a:pt x="9518120" y="663077"/>
                    <a:pt x="9472860" y="655936"/>
                  </a:cubicBezTo>
                  <a:cubicBezTo>
                    <a:pt x="9416283" y="647056"/>
                    <a:pt x="9357217" y="643578"/>
                    <a:pt x="9299788" y="636945"/>
                  </a:cubicBezTo>
                  <a:cubicBezTo>
                    <a:pt x="9287347" y="635531"/>
                    <a:pt x="9271710" y="632039"/>
                    <a:pt x="9264605" y="627087"/>
                  </a:cubicBezTo>
                  <a:cubicBezTo>
                    <a:pt x="9177661" y="565680"/>
                    <a:pt x="9051076" y="558473"/>
                    <a:pt x="8926435" y="549269"/>
                  </a:cubicBezTo>
                  <a:cubicBezTo>
                    <a:pt x="8850925" y="543595"/>
                    <a:pt x="8774954" y="539613"/>
                    <a:pt x="8698934" y="536583"/>
                  </a:cubicBezTo>
                  <a:cubicBezTo>
                    <a:pt x="8673232" y="535428"/>
                    <a:pt x="8645916" y="537050"/>
                    <a:pt x="8622862" y="541563"/>
                  </a:cubicBezTo>
                  <a:cubicBezTo>
                    <a:pt x="8574890" y="551069"/>
                    <a:pt x="8530403" y="564380"/>
                    <a:pt x="8482784" y="574094"/>
                  </a:cubicBezTo>
                  <a:cubicBezTo>
                    <a:pt x="8464923" y="577929"/>
                    <a:pt x="8442157" y="576927"/>
                    <a:pt x="8421565" y="576610"/>
                  </a:cubicBezTo>
                  <a:cubicBezTo>
                    <a:pt x="8385152" y="576229"/>
                    <a:pt x="8345023" y="569546"/>
                    <a:pt x="8313469" y="574762"/>
                  </a:cubicBezTo>
                  <a:cubicBezTo>
                    <a:pt x="8231431" y="588203"/>
                    <a:pt x="8155671" y="580227"/>
                    <a:pt x="8079520" y="558685"/>
                  </a:cubicBezTo>
                  <a:cubicBezTo>
                    <a:pt x="7972906" y="528487"/>
                    <a:pt x="7870782" y="525043"/>
                    <a:pt x="7773327" y="558854"/>
                  </a:cubicBezTo>
                  <a:cubicBezTo>
                    <a:pt x="7729470" y="574107"/>
                    <a:pt x="7688069" y="563543"/>
                    <a:pt x="7652477" y="547561"/>
                  </a:cubicBezTo>
                  <a:cubicBezTo>
                    <a:pt x="7611494" y="529005"/>
                    <a:pt x="7570974" y="522685"/>
                    <a:pt x="7522274" y="532150"/>
                  </a:cubicBezTo>
                  <a:cubicBezTo>
                    <a:pt x="7511488" y="534257"/>
                    <a:pt x="7496511" y="532136"/>
                    <a:pt x="7484080" y="530532"/>
                  </a:cubicBezTo>
                  <a:cubicBezTo>
                    <a:pt x="7413133" y="522044"/>
                    <a:pt x="7341987" y="510303"/>
                    <a:pt x="7282277" y="540177"/>
                  </a:cubicBezTo>
                  <a:cubicBezTo>
                    <a:pt x="7270558" y="546051"/>
                    <a:pt x="7251336" y="547713"/>
                    <a:pt x="7235690" y="551282"/>
                  </a:cubicBezTo>
                  <a:cubicBezTo>
                    <a:pt x="7170161" y="565782"/>
                    <a:pt x="7172820" y="564203"/>
                    <a:pt x="7116339" y="539494"/>
                  </a:cubicBezTo>
                  <a:cubicBezTo>
                    <a:pt x="7086841" y="526502"/>
                    <a:pt x="7045980" y="512724"/>
                    <a:pt x="7011067" y="511848"/>
                  </a:cubicBezTo>
                  <a:cubicBezTo>
                    <a:pt x="6800473" y="506533"/>
                    <a:pt x="6601893" y="468653"/>
                    <a:pt x="6403234" y="432296"/>
                  </a:cubicBezTo>
                  <a:cubicBezTo>
                    <a:pt x="6280760" y="409851"/>
                    <a:pt x="6160432" y="402592"/>
                    <a:pt x="6036273" y="412301"/>
                  </a:cubicBezTo>
                  <a:cubicBezTo>
                    <a:pt x="5946471" y="419425"/>
                    <a:pt x="5863077" y="395593"/>
                    <a:pt x="5780467" y="377910"/>
                  </a:cubicBezTo>
                  <a:cubicBezTo>
                    <a:pt x="5763357" y="374343"/>
                    <a:pt x="5747757" y="363033"/>
                    <a:pt x="5739051" y="353609"/>
                  </a:cubicBezTo>
                  <a:cubicBezTo>
                    <a:pt x="5707675" y="320294"/>
                    <a:pt x="5653252" y="312483"/>
                    <a:pt x="5583566" y="321995"/>
                  </a:cubicBezTo>
                  <a:cubicBezTo>
                    <a:pt x="5528347" y="329404"/>
                    <a:pt x="5477716" y="340486"/>
                    <a:pt x="5432030" y="362512"/>
                  </a:cubicBezTo>
                  <a:cubicBezTo>
                    <a:pt x="5378421" y="388318"/>
                    <a:pt x="5322767" y="418026"/>
                    <a:pt x="5241398" y="425781"/>
                  </a:cubicBezTo>
                  <a:cubicBezTo>
                    <a:pt x="5206262" y="429089"/>
                    <a:pt x="5176131" y="428273"/>
                    <a:pt x="5139710" y="421022"/>
                  </a:cubicBezTo>
                  <a:cubicBezTo>
                    <a:pt x="5069048" y="407018"/>
                    <a:pt x="4997864" y="396037"/>
                    <a:pt x="4929402" y="424310"/>
                  </a:cubicBezTo>
                  <a:cubicBezTo>
                    <a:pt x="4891785" y="439890"/>
                    <a:pt x="4841650" y="448519"/>
                    <a:pt x="4782793" y="441046"/>
                  </a:cubicBezTo>
                  <a:cubicBezTo>
                    <a:pt x="4709316" y="431663"/>
                    <a:pt x="4641426" y="442031"/>
                    <a:pt x="4577594" y="459290"/>
                  </a:cubicBezTo>
                  <a:cubicBezTo>
                    <a:pt x="4554816" y="465538"/>
                    <a:pt x="4527069" y="468279"/>
                    <a:pt x="4500826" y="470529"/>
                  </a:cubicBezTo>
                  <a:cubicBezTo>
                    <a:pt x="4440199" y="475746"/>
                    <a:pt x="4379252" y="479993"/>
                    <a:pt x="4317973" y="483649"/>
                  </a:cubicBezTo>
                  <a:cubicBezTo>
                    <a:pt x="4267762" y="486741"/>
                    <a:pt x="4217264" y="488292"/>
                    <a:pt x="4166722" y="490602"/>
                  </a:cubicBezTo>
                  <a:cubicBezTo>
                    <a:pt x="4111394" y="493045"/>
                    <a:pt x="4067073" y="503124"/>
                    <a:pt x="4042814" y="530660"/>
                  </a:cubicBezTo>
                  <a:cubicBezTo>
                    <a:pt x="4034996" y="539407"/>
                    <a:pt x="4017001" y="545715"/>
                    <a:pt x="4002653" y="552594"/>
                  </a:cubicBezTo>
                  <a:cubicBezTo>
                    <a:pt x="3992459" y="557592"/>
                    <a:pt x="3979023" y="561086"/>
                    <a:pt x="3969549" y="566312"/>
                  </a:cubicBezTo>
                  <a:cubicBezTo>
                    <a:pt x="3919896" y="593854"/>
                    <a:pt x="3870968" y="621622"/>
                    <a:pt x="3821685" y="649183"/>
                  </a:cubicBezTo>
                  <a:cubicBezTo>
                    <a:pt x="3816761" y="651788"/>
                    <a:pt x="3811445" y="654943"/>
                    <a:pt x="3805138" y="655947"/>
                  </a:cubicBezTo>
                  <a:cubicBezTo>
                    <a:pt x="3739817" y="666451"/>
                    <a:pt x="3673801" y="676154"/>
                    <a:pt x="3609177" y="687459"/>
                  </a:cubicBezTo>
                  <a:cubicBezTo>
                    <a:pt x="3584288" y="691878"/>
                    <a:pt x="3558597" y="697589"/>
                    <a:pt x="3539727" y="706521"/>
                  </a:cubicBezTo>
                  <a:cubicBezTo>
                    <a:pt x="3496714" y="726780"/>
                    <a:pt x="3457268" y="749132"/>
                    <a:pt x="3396572" y="755681"/>
                  </a:cubicBezTo>
                  <a:cubicBezTo>
                    <a:pt x="3378807" y="757611"/>
                    <a:pt x="3357809" y="758036"/>
                    <a:pt x="3341054" y="754679"/>
                  </a:cubicBezTo>
                  <a:cubicBezTo>
                    <a:pt x="3272962" y="740809"/>
                    <a:pt x="3206471" y="724541"/>
                    <a:pt x="3138775" y="710120"/>
                  </a:cubicBezTo>
                  <a:cubicBezTo>
                    <a:pt x="3095820" y="701191"/>
                    <a:pt x="3056969" y="691141"/>
                    <a:pt x="3037283" y="666453"/>
                  </a:cubicBezTo>
                  <a:cubicBezTo>
                    <a:pt x="3031764" y="659487"/>
                    <a:pt x="3015626" y="651391"/>
                    <a:pt x="3002117" y="649347"/>
                  </a:cubicBezTo>
                  <a:cubicBezTo>
                    <a:pt x="2915220" y="636209"/>
                    <a:pt x="2829194" y="627503"/>
                    <a:pt x="2747294" y="652400"/>
                  </a:cubicBezTo>
                  <a:cubicBezTo>
                    <a:pt x="2730084" y="657794"/>
                    <a:pt x="2698519" y="656140"/>
                    <a:pt x="2676273" y="652304"/>
                  </a:cubicBezTo>
                  <a:cubicBezTo>
                    <a:pt x="2590546" y="637890"/>
                    <a:pt x="2508883" y="630176"/>
                    <a:pt x="2432360" y="657836"/>
                  </a:cubicBezTo>
                  <a:cubicBezTo>
                    <a:pt x="2423352" y="661179"/>
                    <a:pt x="2395274" y="656272"/>
                    <a:pt x="2382311" y="650824"/>
                  </a:cubicBezTo>
                  <a:cubicBezTo>
                    <a:pt x="2257393" y="597728"/>
                    <a:pt x="2187724" y="592930"/>
                    <a:pt x="2055134" y="630053"/>
                  </a:cubicBezTo>
                  <a:cubicBezTo>
                    <a:pt x="2046542" y="632464"/>
                    <a:pt x="2035364" y="635121"/>
                    <a:pt x="2031829" y="639324"/>
                  </a:cubicBezTo>
                  <a:cubicBezTo>
                    <a:pt x="2007977" y="666120"/>
                    <a:pt x="1960229" y="664380"/>
                    <a:pt x="1912764" y="664183"/>
                  </a:cubicBezTo>
                  <a:cubicBezTo>
                    <a:pt x="1860521" y="663924"/>
                    <a:pt x="1808236" y="664426"/>
                    <a:pt x="1755637" y="663960"/>
                  </a:cubicBezTo>
                  <a:cubicBezTo>
                    <a:pt x="1746439" y="663859"/>
                    <a:pt x="1736243" y="661799"/>
                    <a:pt x="1727159" y="659605"/>
                  </a:cubicBezTo>
                  <a:cubicBezTo>
                    <a:pt x="1692256" y="651480"/>
                    <a:pt x="1658604" y="640559"/>
                    <a:pt x="1622470" y="634850"/>
                  </a:cubicBezTo>
                  <a:cubicBezTo>
                    <a:pt x="1544362" y="622552"/>
                    <a:pt x="1469248" y="602210"/>
                    <a:pt x="1385955" y="604522"/>
                  </a:cubicBezTo>
                  <a:cubicBezTo>
                    <a:pt x="1371585" y="604913"/>
                    <a:pt x="1355357" y="598530"/>
                    <a:pt x="1340055" y="595629"/>
                  </a:cubicBezTo>
                  <a:cubicBezTo>
                    <a:pt x="1312351" y="590552"/>
                    <a:pt x="1285460" y="583993"/>
                    <a:pt x="1257271" y="581180"/>
                  </a:cubicBezTo>
                  <a:cubicBezTo>
                    <a:pt x="1182583" y="573830"/>
                    <a:pt x="1107142" y="566824"/>
                    <a:pt x="1031914" y="562692"/>
                  </a:cubicBezTo>
                  <a:cubicBezTo>
                    <a:pt x="995593" y="560597"/>
                    <a:pt x="958880" y="565923"/>
                    <a:pt x="922031" y="566853"/>
                  </a:cubicBezTo>
                  <a:cubicBezTo>
                    <a:pt x="905446" y="567320"/>
                    <a:pt x="878533" y="568199"/>
                    <a:pt x="873250" y="563724"/>
                  </a:cubicBezTo>
                  <a:cubicBezTo>
                    <a:pt x="832343" y="529722"/>
                    <a:pt x="772202" y="532674"/>
                    <a:pt x="711627" y="529880"/>
                  </a:cubicBezTo>
                  <a:cubicBezTo>
                    <a:pt x="577999" y="523641"/>
                    <a:pt x="447408" y="543696"/>
                    <a:pt x="311112" y="525106"/>
                  </a:cubicBezTo>
                  <a:cubicBezTo>
                    <a:pt x="271645" y="519795"/>
                    <a:pt x="226936" y="530235"/>
                    <a:pt x="184145" y="532188"/>
                  </a:cubicBezTo>
                  <a:cubicBezTo>
                    <a:pt x="162015" y="533128"/>
                    <a:pt x="137665" y="534333"/>
                    <a:pt x="116886" y="530572"/>
                  </a:cubicBezTo>
                  <a:cubicBezTo>
                    <a:pt x="84810" y="524693"/>
                    <a:pt x="54011" y="515448"/>
                    <a:pt x="23941" y="506433"/>
                  </a:cubicBezTo>
                  <a:lnTo>
                    <a:pt x="0" y="502149"/>
                  </a:lnTo>
                  <a:close/>
                </a:path>
              </a:pathLst>
            </a:custGeom>
            <a:blipFill>
              <a:blip r:embed="rId6">
                <a:alphaModFix amt="57000"/>
              </a:blip>
              <a:tile tx="0" ty="0" sx="100000" sy="100000" flip="none" algn="tl"/>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3077" name="Text Box 5">
            <a:extLst>
              <a:ext uri="{FF2B5EF4-FFF2-40B4-BE49-F238E27FC236}">
                <a16:creationId xmlns:a16="http://schemas.microsoft.com/office/drawing/2014/main" id="{E3E1F570-3AF7-B9A3-2C96-A903D88BC30D}"/>
              </a:ext>
            </a:extLst>
          </p:cNvPr>
          <p:cNvSpPr txBox="1">
            <a:spLocks noChangeArrowheads="1"/>
          </p:cNvSpPr>
          <p:nvPr/>
        </p:nvSpPr>
        <p:spPr bwMode="auto">
          <a:xfrm>
            <a:off x="5664201" y="4766267"/>
            <a:ext cx="5692774" cy="1077411"/>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lIns="91440" tIns="45720" rIns="91440" bIns="45720" rtlCol="0">
            <a:noAutofit/>
          </a:bodyPr>
          <a:lstStyle/>
          <a:p>
            <a:pPr>
              <a:lnSpc>
                <a:spcPct val="90000"/>
              </a:lnSpc>
              <a:spcAft>
                <a:spcPts val="600"/>
              </a:spcAft>
            </a:pPr>
            <a:r>
              <a:rPr lang="en-US" altLang="en-US" sz="4000" dirty="0">
                <a:solidFill>
                  <a:schemeClr val="bg1">
                    <a:alpha val="80000"/>
                  </a:schemeClr>
                </a:solidFill>
              </a:rPr>
              <a:t>Lascaux Caves, 15,000 BCE</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106" name="Rectangle 4105">
            <a:extLst>
              <a:ext uri="{FF2B5EF4-FFF2-40B4-BE49-F238E27FC236}">
                <a16:creationId xmlns:a16="http://schemas.microsoft.com/office/drawing/2014/main" id="{9D25F302-27C5-414F-97F8-6EA0A6C028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8" name="Picture 2" descr="Ancient egyptian art on a wall&#10;&#10;AI-generated content may be incorrect.">
            <a:extLst>
              <a:ext uri="{FF2B5EF4-FFF2-40B4-BE49-F238E27FC236}">
                <a16:creationId xmlns:a16="http://schemas.microsoft.com/office/drawing/2014/main" id="{F2D0C211-2F34-BB3E-7BCA-032FE5A445DF}"/>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r="-1"/>
          <a:stretch/>
        </p:blipFill>
        <p:spPr bwMode="auto">
          <a:xfrm>
            <a:off x="621669" y="623268"/>
            <a:ext cx="5477256" cy="3383280"/>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Ancient egyptian art on a wall&#10;&#10;AI-generated content may be incorrect.">
            <a:extLst>
              <a:ext uri="{FF2B5EF4-FFF2-40B4-BE49-F238E27FC236}">
                <a16:creationId xmlns:a16="http://schemas.microsoft.com/office/drawing/2014/main" id="{49BF32F9-DCFD-0F0E-2333-8A483AD82A5C}"/>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r="-6" b="-7"/>
          <a:stretch/>
        </p:blipFill>
        <p:spPr bwMode="auto">
          <a:xfrm>
            <a:off x="621669" y="4088856"/>
            <a:ext cx="2689848" cy="2142307"/>
          </a:xfrm>
          <a:prstGeom prst="rect">
            <a:avLst/>
          </a:prstGeom>
          <a:noFill/>
          <a:extLst>
            <a:ext uri="{909E8E84-426E-40DD-AFC4-6F175D3DCCD1}">
              <a14:hiddenFill xmlns:a14="http://schemas.microsoft.com/office/drawing/2010/main">
                <a:solidFill>
                  <a:srgbClr val="FFFFFF"/>
                </a:solidFill>
              </a14:hiddenFill>
            </a:ext>
          </a:extLst>
        </p:spPr>
      </p:pic>
      <p:sp>
        <p:nvSpPr>
          <p:cNvPr id="4108" name="Right Triangle 4107">
            <a:extLst>
              <a:ext uri="{FF2B5EF4-FFF2-40B4-BE49-F238E27FC236}">
                <a16:creationId xmlns:a16="http://schemas.microsoft.com/office/drawing/2014/main" id="{830A36F8-48C2-4842-A87B-8CE8DF4E7F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10" name="Rectangle 4109">
            <a:extLst>
              <a:ext uri="{FF2B5EF4-FFF2-40B4-BE49-F238E27FC236}">
                <a16:creationId xmlns:a16="http://schemas.microsoft.com/office/drawing/2014/main" id="{086A5A31-B10A-4793-84D4-D785959AE5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5201" y="623275"/>
            <a:ext cx="5141626"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100" name="Picture 4" descr="A close up of a stone&#10;&#10;AI-generated content may be incorrect.">
            <a:extLst>
              <a:ext uri="{FF2B5EF4-FFF2-40B4-BE49-F238E27FC236}">
                <a16:creationId xmlns:a16="http://schemas.microsoft.com/office/drawing/2014/main" id="{DDC0C67A-901E-7F26-91A0-AABE173806D8}"/>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p:blipFill>
        <p:spPr bwMode="auto">
          <a:xfrm>
            <a:off x="3410589" y="4088856"/>
            <a:ext cx="2688336" cy="2142301"/>
          </a:xfrm>
          <a:prstGeom prst="rect">
            <a:avLst/>
          </a:prstGeom>
          <a:noFill/>
          <a:extLst>
            <a:ext uri="{909E8E84-426E-40DD-AFC4-6F175D3DCCD1}">
              <a14:hiddenFill xmlns:a14="http://schemas.microsoft.com/office/drawing/2010/main">
                <a:solidFill>
                  <a:srgbClr val="FFFFFF"/>
                </a:solidFill>
              </a14:hiddenFill>
            </a:ext>
          </a:extLst>
        </p:spPr>
      </p:pic>
      <p:sp>
        <p:nvSpPr>
          <p:cNvPr id="4101" name="Text Box 5">
            <a:extLst>
              <a:ext uri="{FF2B5EF4-FFF2-40B4-BE49-F238E27FC236}">
                <a16:creationId xmlns:a16="http://schemas.microsoft.com/office/drawing/2014/main" id="{4FD33E8C-EB42-91A1-C0D2-47A8DAB2D286}"/>
              </a:ext>
            </a:extLst>
          </p:cNvPr>
          <p:cNvSpPr txBox="1">
            <a:spLocks noChangeArrowheads="1"/>
          </p:cNvSpPr>
          <p:nvPr/>
        </p:nvSpPr>
        <p:spPr bwMode="auto">
          <a:xfrm>
            <a:off x="6889831" y="2998277"/>
            <a:ext cx="3963699" cy="1964661"/>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lIns="91440" tIns="45720" rIns="91440" bIns="45720" rtlCol="0" anchor="t">
            <a:normAutofit/>
          </a:bodyPr>
          <a:lstStyle/>
          <a:p>
            <a:pPr>
              <a:lnSpc>
                <a:spcPct val="90000"/>
              </a:lnSpc>
              <a:spcAft>
                <a:spcPts val="600"/>
              </a:spcAft>
            </a:pPr>
            <a:r>
              <a:rPr lang="en-US" altLang="en-US" sz="3600" b="1" dirty="0"/>
              <a:t>Egyptian Funerary Art, 4000 BCE</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130" name="Rectangle 5129">
            <a:extLst>
              <a:ext uri="{FF2B5EF4-FFF2-40B4-BE49-F238E27FC236}">
                <a16:creationId xmlns:a16="http://schemas.microsoft.com/office/drawing/2014/main" id="{114C78B5-EC6B-4A39-8860-7051008674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123" name="Picture 3">
            <a:extLst>
              <a:ext uri="{FF2B5EF4-FFF2-40B4-BE49-F238E27FC236}">
                <a16:creationId xmlns:a16="http://schemas.microsoft.com/office/drawing/2014/main" id="{B5C35C08-010F-9B7C-72E3-04849B0CBB13}"/>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20" y="10"/>
            <a:ext cx="4000480" cy="3904882"/>
          </a:xfrm>
          <a:custGeom>
            <a:avLst/>
            <a:gdLst/>
            <a:ahLst/>
            <a:cxnLst/>
            <a:rect l="l" t="t" r="r" b="b"/>
            <a:pathLst>
              <a:path w="4000500" h="3413410">
                <a:moveTo>
                  <a:pt x="0" y="0"/>
                </a:moveTo>
                <a:lnTo>
                  <a:pt x="4000500" y="0"/>
                </a:lnTo>
                <a:lnTo>
                  <a:pt x="4000500" y="3330603"/>
                </a:lnTo>
                <a:lnTo>
                  <a:pt x="416174" y="3413410"/>
                </a:lnTo>
                <a:lnTo>
                  <a:pt x="0" y="3408169"/>
                </a:lnTo>
                <a:close/>
              </a:path>
            </a:pathLst>
          </a:custGeom>
          <a:noFill/>
          <a:extLst>
            <a:ext uri="{909E8E84-426E-40DD-AFC4-6F175D3DCCD1}">
              <a14:hiddenFill xmlns:a14="http://schemas.microsoft.com/office/drawing/2010/main">
                <a:solidFill>
                  <a:srgbClr val="FFFFFF"/>
                </a:solidFill>
              </a14:hiddenFill>
            </a:ext>
          </a:extLst>
        </p:spPr>
      </p:pic>
      <p:pic>
        <p:nvPicPr>
          <p:cNvPr id="5122" name="Picture 2">
            <a:extLst>
              <a:ext uri="{FF2B5EF4-FFF2-40B4-BE49-F238E27FC236}">
                <a16:creationId xmlns:a16="http://schemas.microsoft.com/office/drawing/2014/main" id="{BCF8E1E2-4FE0-1953-CA54-0B391AB0D96C}"/>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p:blipFill>
        <p:spPr bwMode="auto">
          <a:xfrm>
            <a:off x="4191002" y="10"/>
            <a:ext cx="3809998" cy="3904881"/>
          </a:xfrm>
          <a:custGeom>
            <a:avLst/>
            <a:gdLst/>
            <a:ahLst/>
            <a:cxnLst/>
            <a:rect l="l" t="t" r="r" b="b"/>
            <a:pathLst>
              <a:path w="3809998" h="3361533">
                <a:moveTo>
                  <a:pt x="0" y="0"/>
                </a:moveTo>
                <a:lnTo>
                  <a:pt x="3809998" y="0"/>
                </a:lnTo>
                <a:lnTo>
                  <a:pt x="3809998" y="3353206"/>
                </a:lnTo>
                <a:lnTo>
                  <a:pt x="1781628" y="3181423"/>
                </a:lnTo>
                <a:lnTo>
                  <a:pt x="0" y="3361533"/>
                </a:lnTo>
                <a:close/>
              </a:path>
            </a:pathLst>
          </a:custGeom>
          <a:noFill/>
          <a:extLst>
            <a:ext uri="{909E8E84-426E-40DD-AFC4-6F175D3DCCD1}">
              <a14:hiddenFill xmlns:a14="http://schemas.microsoft.com/office/drawing/2010/main">
                <a:solidFill>
                  <a:srgbClr val="FFFFFF"/>
                </a:solidFill>
              </a14:hiddenFill>
            </a:ext>
          </a:extLst>
        </p:spPr>
      </p:pic>
      <p:pic>
        <p:nvPicPr>
          <p:cNvPr id="5124" name="Picture 4">
            <a:extLst>
              <a:ext uri="{FF2B5EF4-FFF2-40B4-BE49-F238E27FC236}">
                <a16:creationId xmlns:a16="http://schemas.microsoft.com/office/drawing/2014/main" id="{580B3283-7760-339B-58DA-4F68CE5FB6FD}"/>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p:blipFill>
        <p:spPr bwMode="auto">
          <a:xfrm>
            <a:off x="8191500" y="-1"/>
            <a:ext cx="4000500" cy="4008409"/>
          </a:xfrm>
          <a:custGeom>
            <a:avLst/>
            <a:gdLst/>
            <a:ahLst/>
            <a:cxnLst/>
            <a:rect l="l" t="t" r="r" b="b"/>
            <a:pathLst>
              <a:path w="4000500" h="3403026">
                <a:moveTo>
                  <a:pt x="0" y="0"/>
                </a:moveTo>
                <a:lnTo>
                  <a:pt x="4000500" y="0"/>
                </a:lnTo>
                <a:lnTo>
                  <a:pt x="4000500" y="3403026"/>
                </a:lnTo>
                <a:lnTo>
                  <a:pt x="9072" y="3370108"/>
                </a:lnTo>
                <a:lnTo>
                  <a:pt x="0" y="3369340"/>
                </a:lnTo>
                <a:close/>
              </a:path>
            </a:pathLst>
          </a:custGeom>
          <a:noFill/>
          <a:extLst>
            <a:ext uri="{909E8E84-426E-40DD-AFC4-6F175D3DCCD1}">
              <a14:hiddenFill xmlns:a14="http://schemas.microsoft.com/office/drawing/2010/main">
                <a:solidFill>
                  <a:srgbClr val="FFFFFF"/>
                </a:solidFill>
              </a14:hiddenFill>
            </a:ext>
          </a:extLst>
        </p:spPr>
      </p:pic>
      <p:grpSp>
        <p:nvGrpSpPr>
          <p:cNvPr id="5132" name="Group 5131">
            <a:extLst>
              <a:ext uri="{FF2B5EF4-FFF2-40B4-BE49-F238E27FC236}">
                <a16:creationId xmlns:a16="http://schemas.microsoft.com/office/drawing/2014/main" id="{A50943B0-FDF7-4C2C-B784-9208C945A8C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528992"/>
            <a:ext cx="12192000" cy="757168"/>
            <a:chOff x="0" y="2959818"/>
            <a:chExt cx="12192000" cy="757168"/>
          </a:xfrm>
        </p:grpSpPr>
        <p:sp>
          <p:nvSpPr>
            <p:cNvPr id="5133" name="Freeform: Shape 5132">
              <a:extLst>
                <a:ext uri="{FF2B5EF4-FFF2-40B4-BE49-F238E27FC236}">
                  <a16:creationId xmlns:a16="http://schemas.microsoft.com/office/drawing/2014/main" id="{64021FAB-FA86-49DE-8FC9-585A1729B7F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959818"/>
              <a:ext cx="12192000" cy="757168"/>
            </a:xfrm>
            <a:custGeom>
              <a:avLst/>
              <a:gdLst>
                <a:gd name="connsiteX0" fmla="*/ 0 w 12192000"/>
                <a:gd name="connsiteY0" fmla="*/ 0 h 757168"/>
                <a:gd name="connsiteX1" fmla="*/ 41653 w 12192000"/>
                <a:gd name="connsiteY1" fmla="*/ 6945 h 757168"/>
                <a:gd name="connsiteX2" fmla="*/ 81317 w 12192000"/>
                <a:gd name="connsiteY2" fmla="*/ 15509 h 757168"/>
                <a:gd name="connsiteX3" fmla="*/ 114150 w 12192000"/>
                <a:gd name="connsiteY3" fmla="*/ 28105 h 757168"/>
                <a:gd name="connsiteX4" fmla="*/ 214865 w 12192000"/>
                <a:gd name="connsiteY4" fmla="*/ 58374 h 757168"/>
                <a:gd name="connsiteX5" fmla="*/ 299237 w 12192000"/>
                <a:gd name="connsiteY5" fmla="*/ 63560 h 757168"/>
                <a:gd name="connsiteX6" fmla="*/ 415570 w 12192000"/>
                <a:gd name="connsiteY6" fmla="*/ 83774 h 757168"/>
                <a:gd name="connsiteX7" fmla="*/ 633210 w 12192000"/>
                <a:gd name="connsiteY7" fmla="*/ 109108 h 757168"/>
                <a:gd name="connsiteX8" fmla="*/ 677567 w 12192000"/>
                <a:gd name="connsiteY8" fmla="*/ 119446 h 757168"/>
                <a:gd name="connsiteX9" fmla="*/ 946429 w 12192000"/>
                <a:gd name="connsiteY9" fmla="*/ 171502 h 757168"/>
                <a:gd name="connsiteX10" fmla="*/ 1163367 w 12192000"/>
                <a:gd name="connsiteY10" fmla="*/ 182106 h 757168"/>
                <a:gd name="connsiteX11" fmla="*/ 1180337 w 12192000"/>
                <a:gd name="connsiteY11" fmla="*/ 181279 h 757168"/>
                <a:gd name="connsiteX12" fmla="*/ 1263939 w 12192000"/>
                <a:gd name="connsiteY12" fmla="*/ 173070 h 757168"/>
                <a:gd name="connsiteX13" fmla="*/ 1392213 w 12192000"/>
                <a:gd name="connsiteY13" fmla="*/ 183225 h 757168"/>
                <a:gd name="connsiteX14" fmla="*/ 1479752 w 12192000"/>
                <a:gd name="connsiteY14" fmla="*/ 205174 h 757168"/>
                <a:gd name="connsiteX15" fmla="*/ 1589813 w 12192000"/>
                <a:gd name="connsiteY15" fmla="*/ 211706 h 757168"/>
                <a:gd name="connsiteX16" fmla="*/ 1716264 w 12192000"/>
                <a:gd name="connsiteY16" fmla="*/ 207459 h 757168"/>
                <a:gd name="connsiteX17" fmla="*/ 1772900 w 12192000"/>
                <a:gd name="connsiteY17" fmla="*/ 208137 h 757168"/>
                <a:gd name="connsiteX18" fmla="*/ 1929319 w 12192000"/>
                <a:gd name="connsiteY18" fmla="*/ 193822 h 757168"/>
                <a:gd name="connsiteX19" fmla="*/ 2021514 w 12192000"/>
                <a:gd name="connsiteY19" fmla="*/ 204186 h 757168"/>
                <a:gd name="connsiteX20" fmla="*/ 2111753 w 12192000"/>
                <a:gd name="connsiteY20" fmla="*/ 223797 h 757168"/>
                <a:gd name="connsiteX21" fmla="*/ 2169356 w 12192000"/>
                <a:gd name="connsiteY21" fmla="*/ 241125 h 757168"/>
                <a:gd name="connsiteX22" fmla="*/ 2286638 w 12192000"/>
                <a:gd name="connsiteY22" fmla="*/ 257382 h 757168"/>
                <a:gd name="connsiteX23" fmla="*/ 2308368 w 12192000"/>
                <a:gd name="connsiteY23" fmla="*/ 256995 h 757168"/>
                <a:gd name="connsiteX24" fmla="*/ 2660621 w 12192000"/>
                <a:gd name="connsiteY24" fmla="*/ 262863 h 757168"/>
                <a:gd name="connsiteX25" fmla="*/ 2801134 w 12192000"/>
                <a:gd name="connsiteY25" fmla="*/ 250006 h 757168"/>
                <a:gd name="connsiteX26" fmla="*/ 2830994 w 12192000"/>
                <a:gd name="connsiteY26" fmla="*/ 249091 h 757168"/>
                <a:gd name="connsiteX27" fmla="*/ 3129084 w 12192000"/>
                <a:gd name="connsiteY27" fmla="*/ 242009 h 757168"/>
                <a:gd name="connsiteX28" fmla="*/ 3162162 w 12192000"/>
                <a:gd name="connsiteY28" fmla="*/ 242789 h 757168"/>
                <a:gd name="connsiteX29" fmla="*/ 3254072 w 12192000"/>
                <a:gd name="connsiteY29" fmla="*/ 251612 h 757168"/>
                <a:gd name="connsiteX30" fmla="*/ 3473491 w 12192000"/>
                <a:gd name="connsiteY30" fmla="*/ 221903 h 757168"/>
                <a:gd name="connsiteX31" fmla="*/ 3691860 w 12192000"/>
                <a:gd name="connsiteY31" fmla="*/ 219228 h 757168"/>
                <a:gd name="connsiteX32" fmla="*/ 3811494 w 12192000"/>
                <a:gd name="connsiteY32" fmla="*/ 225691 h 757168"/>
                <a:gd name="connsiteX33" fmla="*/ 3897533 w 12192000"/>
                <a:gd name="connsiteY33" fmla="*/ 220087 h 757168"/>
                <a:gd name="connsiteX34" fmla="*/ 4109430 w 12192000"/>
                <a:gd name="connsiteY34" fmla="*/ 200477 h 757168"/>
                <a:gd name="connsiteX35" fmla="*/ 4208772 w 12192000"/>
                <a:gd name="connsiteY35" fmla="*/ 200914 h 757168"/>
                <a:gd name="connsiteX36" fmla="*/ 4314641 w 12192000"/>
                <a:gd name="connsiteY36" fmla="*/ 196159 h 757168"/>
                <a:gd name="connsiteX37" fmla="*/ 4577622 w 12192000"/>
                <a:gd name="connsiteY37" fmla="*/ 163774 h 757168"/>
                <a:gd name="connsiteX38" fmla="*/ 4790345 w 12192000"/>
                <a:gd name="connsiteY38" fmla="*/ 177592 h 757168"/>
                <a:gd name="connsiteX39" fmla="*/ 4926164 w 12192000"/>
                <a:gd name="connsiteY39" fmla="*/ 184139 h 757168"/>
                <a:gd name="connsiteX40" fmla="*/ 5088812 w 12192000"/>
                <a:gd name="connsiteY40" fmla="*/ 177401 h 757168"/>
                <a:gd name="connsiteX41" fmla="*/ 5222466 w 12192000"/>
                <a:gd name="connsiteY41" fmla="*/ 162082 h 757168"/>
                <a:gd name="connsiteX42" fmla="*/ 5406528 w 12192000"/>
                <a:gd name="connsiteY42" fmla="*/ 153987 h 757168"/>
                <a:gd name="connsiteX43" fmla="*/ 5590716 w 12192000"/>
                <a:gd name="connsiteY43" fmla="*/ 129490 h 757168"/>
                <a:gd name="connsiteX44" fmla="*/ 5719429 w 12192000"/>
                <a:gd name="connsiteY44" fmla="*/ 110099 h 757168"/>
                <a:gd name="connsiteX45" fmla="*/ 5897895 w 12192000"/>
                <a:gd name="connsiteY45" fmla="*/ 96368 h 757168"/>
                <a:gd name="connsiteX46" fmla="*/ 6169957 w 12192000"/>
                <a:gd name="connsiteY46" fmla="*/ 94411 h 757168"/>
                <a:gd name="connsiteX47" fmla="*/ 6294827 w 12192000"/>
                <a:gd name="connsiteY47" fmla="*/ 99236 h 757168"/>
                <a:gd name="connsiteX48" fmla="*/ 6494261 w 12192000"/>
                <a:gd name="connsiteY48" fmla="*/ 71724 h 757168"/>
                <a:gd name="connsiteX49" fmla="*/ 6579627 w 12192000"/>
                <a:gd name="connsiteY49" fmla="*/ 57883 h 757168"/>
                <a:gd name="connsiteX50" fmla="*/ 6654800 w 12192000"/>
                <a:gd name="connsiteY50" fmla="*/ 77086 h 757168"/>
                <a:gd name="connsiteX51" fmla="*/ 6703059 w 12192000"/>
                <a:gd name="connsiteY51" fmla="*/ 97166 h 757168"/>
                <a:gd name="connsiteX52" fmla="*/ 6859445 w 12192000"/>
                <a:gd name="connsiteY52" fmla="*/ 90481 h 757168"/>
                <a:gd name="connsiteX53" fmla="*/ 7025414 w 12192000"/>
                <a:gd name="connsiteY53" fmla="*/ 83536 h 757168"/>
                <a:gd name="connsiteX54" fmla="*/ 7144137 w 12192000"/>
                <a:gd name="connsiteY54" fmla="*/ 79264 h 757168"/>
                <a:gd name="connsiteX55" fmla="*/ 7291235 w 12192000"/>
                <a:gd name="connsiteY55" fmla="*/ 95367 h 757168"/>
                <a:gd name="connsiteX56" fmla="*/ 7407395 w 12192000"/>
                <a:gd name="connsiteY56" fmla="*/ 104888 h 757168"/>
                <a:gd name="connsiteX57" fmla="*/ 7500837 w 12192000"/>
                <a:gd name="connsiteY57" fmla="*/ 119515 h 757168"/>
                <a:gd name="connsiteX58" fmla="*/ 7533567 w 12192000"/>
                <a:gd name="connsiteY58" fmla="*/ 126955 h 757168"/>
                <a:gd name="connsiteX59" fmla="*/ 7792910 w 12192000"/>
                <a:gd name="connsiteY59" fmla="*/ 185188 h 757168"/>
                <a:gd name="connsiteX60" fmla="*/ 8070699 w 12192000"/>
                <a:gd name="connsiteY60" fmla="*/ 235423 h 757168"/>
                <a:gd name="connsiteX61" fmla="*/ 8253177 w 12192000"/>
                <a:gd name="connsiteY61" fmla="*/ 222473 h 757168"/>
                <a:gd name="connsiteX62" fmla="*/ 8320683 w 12192000"/>
                <a:gd name="connsiteY62" fmla="*/ 226393 h 757168"/>
                <a:gd name="connsiteX63" fmla="*/ 8631438 w 12192000"/>
                <a:gd name="connsiteY63" fmla="*/ 237528 h 757168"/>
                <a:gd name="connsiteX64" fmla="*/ 8686410 w 12192000"/>
                <a:gd name="connsiteY64" fmla="*/ 234877 h 757168"/>
                <a:gd name="connsiteX65" fmla="*/ 8980658 w 12192000"/>
                <a:gd name="connsiteY65" fmla="*/ 273001 h 757168"/>
                <a:gd name="connsiteX66" fmla="*/ 9087625 w 12192000"/>
                <a:gd name="connsiteY66" fmla="*/ 282423 h 757168"/>
                <a:gd name="connsiteX67" fmla="*/ 9186017 w 12192000"/>
                <a:gd name="connsiteY67" fmla="*/ 293875 h 757168"/>
                <a:gd name="connsiteX68" fmla="*/ 9323931 w 12192000"/>
                <a:gd name="connsiteY68" fmla="*/ 302628 h 757168"/>
                <a:gd name="connsiteX69" fmla="*/ 9467213 w 12192000"/>
                <a:gd name="connsiteY69" fmla="*/ 307275 h 757168"/>
                <a:gd name="connsiteX70" fmla="*/ 9626826 w 12192000"/>
                <a:gd name="connsiteY70" fmla="*/ 316213 h 757168"/>
                <a:gd name="connsiteX71" fmla="*/ 9689696 w 12192000"/>
                <a:gd name="connsiteY71" fmla="*/ 324467 h 757168"/>
                <a:gd name="connsiteX72" fmla="*/ 9860526 w 12192000"/>
                <a:gd name="connsiteY72" fmla="*/ 329986 h 757168"/>
                <a:gd name="connsiteX73" fmla="*/ 9949775 w 12192000"/>
                <a:gd name="connsiteY73" fmla="*/ 340386 h 757168"/>
                <a:gd name="connsiteX74" fmla="*/ 10097252 w 12192000"/>
                <a:gd name="connsiteY74" fmla="*/ 349262 h 757168"/>
                <a:gd name="connsiteX75" fmla="*/ 10145261 w 12192000"/>
                <a:gd name="connsiteY75" fmla="*/ 353113 h 757168"/>
                <a:gd name="connsiteX76" fmla="*/ 10188159 w 12192000"/>
                <a:gd name="connsiteY76" fmla="*/ 356124 h 757168"/>
                <a:gd name="connsiteX77" fmla="*/ 10336144 w 12192000"/>
                <a:gd name="connsiteY77" fmla="*/ 348235 h 757168"/>
                <a:gd name="connsiteX78" fmla="*/ 10466847 w 12192000"/>
                <a:gd name="connsiteY78" fmla="*/ 354131 h 757168"/>
                <a:gd name="connsiteX79" fmla="*/ 10696514 w 12192000"/>
                <a:gd name="connsiteY79" fmla="*/ 353575 h 757168"/>
                <a:gd name="connsiteX80" fmla="*/ 10746932 w 12192000"/>
                <a:gd name="connsiteY80" fmla="*/ 360606 h 757168"/>
                <a:gd name="connsiteX81" fmla="*/ 10905388 w 12192000"/>
                <a:gd name="connsiteY81" fmla="*/ 370627 h 757168"/>
                <a:gd name="connsiteX82" fmla="*/ 10995602 w 12192000"/>
                <a:gd name="connsiteY82" fmla="*/ 376691 h 757168"/>
                <a:gd name="connsiteX83" fmla="*/ 11107647 w 12192000"/>
                <a:gd name="connsiteY83" fmla="*/ 373405 h 757168"/>
                <a:gd name="connsiteX84" fmla="*/ 11302440 w 12192000"/>
                <a:gd name="connsiteY84" fmla="*/ 364156 h 757168"/>
                <a:gd name="connsiteX85" fmla="*/ 11353613 w 12192000"/>
                <a:gd name="connsiteY85" fmla="*/ 363785 h 757168"/>
                <a:gd name="connsiteX86" fmla="*/ 11447323 w 12192000"/>
                <a:gd name="connsiteY86" fmla="*/ 359346 h 757168"/>
                <a:gd name="connsiteX87" fmla="*/ 11464292 w 12192000"/>
                <a:gd name="connsiteY87" fmla="*/ 358519 h 757168"/>
                <a:gd name="connsiteX88" fmla="*/ 11607560 w 12192000"/>
                <a:gd name="connsiteY88" fmla="*/ 342370 h 757168"/>
                <a:gd name="connsiteX89" fmla="*/ 11681426 w 12192000"/>
                <a:gd name="connsiteY89" fmla="*/ 344335 h 757168"/>
                <a:gd name="connsiteX90" fmla="*/ 11893565 w 12192000"/>
                <a:gd name="connsiteY90" fmla="*/ 355261 h 757168"/>
                <a:gd name="connsiteX91" fmla="*/ 11983290 w 12192000"/>
                <a:gd name="connsiteY91" fmla="*/ 363588 h 757168"/>
                <a:gd name="connsiteX92" fmla="*/ 12192000 w 12192000"/>
                <a:gd name="connsiteY92" fmla="*/ 388018 h 757168"/>
                <a:gd name="connsiteX93" fmla="*/ 12192000 w 12192000"/>
                <a:gd name="connsiteY93" fmla="*/ 577115 h 757168"/>
                <a:gd name="connsiteX94" fmla="*/ 12157329 w 12192000"/>
                <a:gd name="connsiteY94" fmla="*/ 588862 h 757168"/>
                <a:gd name="connsiteX95" fmla="*/ 12066948 w 12192000"/>
                <a:gd name="connsiteY95" fmla="*/ 586034 h 757168"/>
                <a:gd name="connsiteX96" fmla="*/ 11911344 w 12192000"/>
                <a:gd name="connsiteY96" fmla="*/ 521599 h 757168"/>
                <a:gd name="connsiteX97" fmla="*/ 11847823 w 12192000"/>
                <a:gd name="connsiteY97" fmla="*/ 511785 h 757168"/>
                <a:gd name="connsiteX98" fmla="*/ 11737547 w 12192000"/>
                <a:gd name="connsiteY98" fmla="*/ 502380 h 757168"/>
                <a:gd name="connsiteX99" fmla="*/ 11636052 w 12192000"/>
                <a:gd name="connsiteY99" fmla="*/ 514993 h 757168"/>
                <a:gd name="connsiteX100" fmla="*/ 11394706 w 12192000"/>
                <a:gd name="connsiteY100" fmla="*/ 590867 h 757168"/>
                <a:gd name="connsiteX101" fmla="*/ 11354978 w 12192000"/>
                <a:gd name="connsiteY101" fmla="*/ 597561 h 757168"/>
                <a:gd name="connsiteX102" fmla="*/ 11285306 w 12192000"/>
                <a:gd name="connsiteY102" fmla="*/ 599825 h 757168"/>
                <a:gd name="connsiteX103" fmla="*/ 11008528 w 12192000"/>
                <a:gd name="connsiteY103" fmla="*/ 656670 h 757168"/>
                <a:gd name="connsiteX104" fmla="*/ 10948735 w 12192000"/>
                <a:gd name="connsiteY104" fmla="*/ 652964 h 757168"/>
                <a:gd name="connsiteX105" fmla="*/ 10850698 w 12192000"/>
                <a:gd name="connsiteY105" fmla="*/ 641721 h 757168"/>
                <a:gd name="connsiteX106" fmla="*/ 10744026 w 12192000"/>
                <a:gd name="connsiteY106" fmla="*/ 647769 h 757168"/>
                <a:gd name="connsiteX107" fmla="*/ 10666160 w 12192000"/>
                <a:gd name="connsiteY107" fmla="*/ 651891 h 757168"/>
                <a:gd name="connsiteX108" fmla="*/ 10450521 w 12192000"/>
                <a:gd name="connsiteY108" fmla="*/ 616552 h 757168"/>
                <a:gd name="connsiteX109" fmla="*/ 10271192 w 12192000"/>
                <a:gd name="connsiteY109" fmla="*/ 583498 h 757168"/>
                <a:gd name="connsiteX110" fmla="*/ 10246067 w 12192000"/>
                <a:gd name="connsiteY110" fmla="*/ 585423 h 757168"/>
                <a:gd name="connsiteX111" fmla="*/ 10005027 w 12192000"/>
                <a:gd name="connsiteY111" fmla="*/ 592252 h 757168"/>
                <a:gd name="connsiteX112" fmla="*/ 9898681 w 12192000"/>
                <a:gd name="connsiteY112" fmla="*/ 613195 h 757168"/>
                <a:gd name="connsiteX113" fmla="*/ 9753225 w 12192000"/>
                <a:gd name="connsiteY113" fmla="*/ 629038 h 757168"/>
                <a:gd name="connsiteX114" fmla="*/ 9591376 w 12192000"/>
                <a:gd name="connsiteY114" fmla="*/ 648601 h 757168"/>
                <a:gd name="connsiteX115" fmla="*/ 9472860 w 12192000"/>
                <a:gd name="connsiteY115" fmla="*/ 655936 h 757168"/>
                <a:gd name="connsiteX116" fmla="*/ 9299788 w 12192000"/>
                <a:gd name="connsiteY116" fmla="*/ 636945 h 757168"/>
                <a:gd name="connsiteX117" fmla="*/ 9264605 w 12192000"/>
                <a:gd name="connsiteY117" fmla="*/ 627087 h 757168"/>
                <a:gd name="connsiteX118" fmla="*/ 8926435 w 12192000"/>
                <a:gd name="connsiteY118" fmla="*/ 549269 h 757168"/>
                <a:gd name="connsiteX119" fmla="*/ 8698934 w 12192000"/>
                <a:gd name="connsiteY119" fmla="*/ 536583 h 757168"/>
                <a:gd name="connsiteX120" fmla="*/ 8622862 w 12192000"/>
                <a:gd name="connsiteY120" fmla="*/ 541563 h 757168"/>
                <a:gd name="connsiteX121" fmla="*/ 8482784 w 12192000"/>
                <a:gd name="connsiteY121" fmla="*/ 574094 h 757168"/>
                <a:gd name="connsiteX122" fmla="*/ 8421565 w 12192000"/>
                <a:gd name="connsiteY122" fmla="*/ 576610 h 757168"/>
                <a:gd name="connsiteX123" fmla="*/ 8313469 w 12192000"/>
                <a:gd name="connsiteY123" fmla="*/ 574762 h 757168"/>
                <a:gd name="connsiteX124" fmla="*/ 8079520 w 12192000"/>
                <a:gd name="connsiteY124" fmla="*/ 558685 h 757168"/>
                <a:gd name="connsiteX125" fmla="*/ 7773327 w 12192000"/>
                <a:gd name="connsiteY125" fmla="*/ 558854 h 757168"/>
                <a:gd name="connsiteX126" fmla="*/ 7652477 w 12192000"/>
                <a:gd name="connsiteY126" fmla="*/ 547561 h 757168"/>
                <a:gd name="connsiteX127" fmla="*/ 7522274 w 12192000"/>
                <a:gd name="connsiteY127" fmla="*/ 532150 h 757168"/>
                <a:gd name="connsiteX128" fmla="*/ 7484080 w 12192000"/>
                <a:gd name="connsiteY128" fmla="*/ 530532 h 757168"/>
                <a:gd name="connsiteX129" fmla="*/ 7282277 w 12192000"/>
                <a:gd name="connsiteY129" fmla="*/ 540177 h 757168"/>
                <a:gd name="connsiteX130" fmla="*/ 7235690 w 12192000"/>
                <a:gd name="connsiteY130" fmla="*/ 551282 h 757168"/>
                <a:gd name="connsiteX131" fmla="*/ 7116339 w 12192000"/>
                <a:gd name="connsiteY131" fmla="*/ 539494 h 757168"/>
                <a:gd name="connsiteX132" fmla="*/ 7011067 w 12192000"/>
                <a:gd name="connsiteY132" fmla="*/ 511848 h 757168"/>
                <a:gd name="connsiteX133" fmla="*/ 6403234 w 12192000"/>
                <a:gd name="connsiteY133" fmla="*/ 432296 h 757168"/>
                <a:gd name="connsiteX134" fmla="*/ 6036273 w 12192000"/>
                <a:gd name="connsiteY134" fmla="*/ 412301 h 757168"/>
                <a:gd name="connsiteX135" fmla="*/ 5780467 w 12192000"/>
                <a:gd name="connsiteY135" fmla="*/ 377910 h 757168"/>
                <a:gd name="connsiteX136" fmla="*/ 5739051 w 12192000"/>
                <a:gd name="connsiteY136" fmla="*/ 353609 h 757168"/>
                <a:gd name="connsiteX137" fmla="*/ 5583566 w 12192000"/>
                <a:gd name="connsiteY137" fmla="*/ 321995 h 757168"/>
                <a:gd name="connsiteX138" fmla="*/ 5432030 w 12192000"/>
                <a:gd name="connsiteY138" fmla="*/ 362512 h 757168"/>
                <a:gd name="connsiteX139" fmla="*/ 5241398 w 12192000"/>
                <a:gd name="connsiteY139" fmla="*/ 425781 h 757168"/>
                <a:gd name="connsiteX140" fmla="*/ 5139710 w 12192000"/>
                <a:gd name="connsiteY140" fmla="*/ 421022 h 757168"/>
                <a:gd name="connsiteX141" fmla="*/ 4929402 w 12192000"/>
                <a:gd name="connsiteY141" fmla="*/ 424310 h 757168"/>
                <a:gd name="connsiteX142" fmla="*/ 4782793 w 12192000"/>
                <a:gd name="connsiteY142" fmla="*/ 441046 h 757168"/>
                <a:gd name="connsiteX143" fmla="*/ 4577594 w 12192000"/>
                <a:gd name="connsiteY143" fmla="*/ 459290 h 757168"/>
                <a:gd name="connsiteX144" fmla="*/ 4500826 w 12192000"/>
                <a:gd name="connsiteY144" fmla="*/ 470529 h 757168"/>
                <a:gd name="connsiteX145" fmla="*/ 4317973 w 12192000"/>
                <a:gd name="connsiteY145" fmla="*/ 483649 h 757168"/>
                <a:gd name="connsiteX146" fmla="*/ 4166722 w 12192000"/>
                <a:gd name="connsiteY146" fmla="*/ 490602 h 757168"/>
                <a:gd name="connsiteX147" fmla="*/ 4042814 w 12192000"/>
                <a:gd name="connsiteY147" fmla="*/ 530660 h 757168"/>
                <a:gd name="connsiteX148" fmla="*/ 4002653 w 12192000"/>
                <a:gd name="connsiteY148" fmla="*/ 552594 h 757168"/>
                <a:gd name="connsiteX149" fmla="*/ 3969549 w 12192000"/>
                <a:gd name="connsiteY149" fmla="*/ 566312 h 757168"/>
                <a:gd name="connsiteX150" fmla="*/ 3821685 w 12192000"/>
                <a:gd name="connsiteY150" fmla="*/ 649183 h 757168"/>
                <a:gd name="connsiteX151" fmla="*/ 3805138 w 12192000"/>
                <a:gd name="connsiteY151" fmla="*/ 655947 h 757168"/>
                <a:gd name="connsiteX152" fmla="*/ 3609177 w 12192000"/>
                <a:gd name="connsiteY152" fmla="*/ 687459 h 757168"/>
                <a:gd name="connsiteX153" fmla="*/ 3539727 w 12192000"/>
                <a:gd name="connsiteY153" fmla="*/ 706521 h 757168"/>
                <a:gd name="connsiteX154" fmla="*/ 3396572 w 12192000"/>
                <a:gd name="connsiteY154" fmla="*/ 755681 h 757168"/>
                <a:gd name="connsiteX155" fmla="*/ 3341054 w 12192000"/>
                <a:gd name="connsiteY155" fmla="*/ 754679 h 757168"/>
                <a:gd name="connsiteX156" fmla="*/ 3138775 w 12192000"/>
                <a:gd name="connsiteY156" fmla="*/ 710120 h 757168"/>
                <a:gd name="connsiteX157" fmla="*/ 3037283 w 12192000"/>
                <a:gd name="connsiteY157" fmla="*/ 666453 h 757168"/>
                <a:gd name="connsiteX158" fmla="*/ 3002117 w 12192000"/>
                <a:gd name="connsiteY158" fmla="*/ 649347 h 757168"/>
                <a:gd name="connsiteX159" fmla="*/ 2747294 w 12192000"/>
                <a:gd name="connsiteY159" fmla="*/ 652400 h 757168"/>
                <a:gd name="connsiteX160" fmla="*/ 2676273 w 12192000"/>
                <a:gd name="connsiteY160" fmla="*/ 652304 h 757168"/>
                <a:gd name="connsiteX161" fmla="*/ 2432360 w 12192000"/>
                <a:gd name="connsiteY161" fmla="*/ 657836 h 757168"/>
                <a:gd name="connsiteX162" fmla="*/ 2382311 w 12192000"/>
                <a:gd name="connsiteY162" fmla="*/ 650824 h 757168"/>
                <a:gd name="connsiteX163" fmla="*/ 2055134 w 12192000"/>
                <a:gd name="connsiteY163" fmla="*/ 630053 h 757168"/>
                <a:gd name="connsiteX164" fmla="*/ 2031829 w 12192000"/>
                <a:gd name="connsiteY164" fmla="*/ 639324 h 757168"/>
                <a:gd name="connsiteX165" fmla="*/ 1912764 w 12192000"/>
                <a:gd name="connsiteY165" fmla="*/ 664183 h 757168"/>
                <a:gd name="connsiteX166" fmla="*/ 1755637 w 12192000"/>
                <a:gd name="connsiteY166" fmla="*/ 663960 h 757168"/>
                <a:gd name="connsiteX167" fmla="*/ 1727159 w 12192000"/>
                <a:gd name="connsiteY167" fmla="*/ 659605 h 757168"/>
                <a:gd name="connsiteX168" fmla="*/ 1622470 w 12192000"/>
                <a:gd name="connsiteY168" fmla="*/ 634850 h 757168"/>
                <a:gd name="connsiteX169" fmla="*/ 1385955 w 12192000"/>
                <a:gd name="connsiteY169" fmla="*/ 604522 h 757168"/>
                <a:gd name="connsiteX170" fmla="*/ 1340055 w 12192000"/>
                <a:gd name="connsiteY170" fmla="*/ 595629 h 757168"/>
                <a:gd name="connsiteX171" fmla="*/ 1257271 w 12192000"/>
                <a:gd name="connsiteY171" fmla="*/ 581180 h 757168"/>
                <a:gd name="connsiteX172" fmla="*/ 1031914 w 12192000"/>
                <a:gd name="connsiteY172" fmla="*/ 562692 h 757168"/>
                <a:gd name="connsiteX173" fmla="*/ 922031 w 12192000"/>
                <a:gd name="connsiteY173" fmla="*/ 566853 h 757168"/>
                <a:gd name="connsiteX174" fmla="*/ 873250 w 12192000"/>
                <a:gd name="connsiteY174" fmla="*/ 563724 h 757168"/>
                <a:gd name="connsiteX175" fmla="*/ 711627 w 12192000"/>
                <a:gd name="connsiteY175" fmla="*/ 529880 h 757168"/>
                <a:gd name="connsiteX176" fmla="*/ 311112 w 12192000"/>
                <a:gd name="connsiteY176" fmla="*/ 525106 h 757168"/>
                <a:gd name="connsiteX177" fmla="*/ 184145 w 12192000"/>
                <a:gd name="connsiteY177" fmla="*/ 532188 h 757168"/>
                <a:gd name="connsiteX178" fmla="*/ 116886 w 12192000"/>
                <a:gd name="connsiteY178" fmla="*/ 530572 h 757168"/>
                <a:gd name="connsiteX179" fmla="*/ 23941 w 12192000"/>
                <a:gd name="connsiteY179" fmla="*/ 506433 h 757168"/>
                <a:gd name="connsiteX180" fmla="*/ 0 w 12192000"/>
                <a:gd name="connsiteY180" fmla="*/ 502149 h 757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12192000" h="757168">
                  <a:moveTo>
                    <a:pt x="0" y="0"/>
                  </a:moveTo>
                  <a:lnTo>
                    <a:pt x="41653" y="6945"/>
                  </a:lnTo>
                  <a:cubicBezTo>
                    <a:pt x="55151" y="9178"/>
                    <a:pt x="68996" y="11810"/>
                    <a:pt x="81317" y="15509"/>
                  </a:cubicBezTo>
                  <a:cubicBezTo>
                    <a:pt x="92911" y="18978"/>
                    <a:pt x="102562" y="24446"/>
                    <a:pt x="114150" y="28105"/>
                  </a:cubicBezTo>
                  <a:cubicBezTo>
                    <a:pt x="145644" y="37958"/>
                    <a:pt x="177914" y="47281"/>
                    <a:pt x="214865" y="58374"/>
                  </a:cubicBezTo>
                  <a:cubicBezTo>
                    <a:pt x="236680" y="42349"/>
                    <a:pt x="264438" y="53534"/>
                    <a:pt x="299237" y="63560"/>
                  </a:cubicBezTo>
                  <a:cubicBezTo>
                    <a:pt x="334763" y="73816"/>
                    <a:pt x="376093" y="78654"/>
                    <a:pt x="415570" y="83774"/>
                  </a:cubicBezTo>
                  <a:cubicBezTo>
                    <a:pt x="487949" y="93100"/>
                    <a:pt x="560804" y="100354"/>
                    <a:pt x="633210" y="109108"/>
                  </a:cubicBezTo>
                  <a:cubicBezTo>
                    <a:pt x="648566" y="111058"/>
                    <a:pt x="666073" y="114072"/>
                    <a:pt x="677567" y="119446"/>
                  </a:cubicBezTo>
                  <a:cubicBezTo>
                    <a:pt x="756262" y="155621"/>
                    <a:pt x="853422" y="169678"/>
                    <a:pt x="946429" y="171502"/>
                  </a:cubicBezTo>
                  <a:cubicBezTo>
                    <a:pt x="1019582" y="173044"/>
                    <a:pt x="1091239" y="175083"/>
                    <a:pt x="1163367" y="182106"/>
                  </a:cubicBezTo>
                  <a:cubicBezTo>
                    <a:pt x="1168863" y="182586"/>
                    <a:pt x="1176224" y="182589"/>
                    <a:pt x="1180337" y="181279"/>
                  </a:cubicBezTo>
                  <a:cubicBezTo>
                    <a:pt x="1205822" y="172503"/>
                    <a:pt x="1231920" y="173109"/>
                    <a:pt x="1263939" y="173070"/>
                  </a:cubicBezTo>
                  <a:cubicBezTo>
                    <a:pt x="1309211" y="172961"/>
                    <a:pt x="1350592" y="176848"/>
                    <a:pt x="1392213" y="183225"/>
                  </a:cubicBezTo>
                  <a:cubicBezTo>
                    <a:pt x="1422516" y="187866"/>
                    <a:pt x="1453010" y="195759"/>
                    <a:pt x="1479752" y="205174"/>
                  </a:cubicBezTo>
                  <a:cubicBezTo>
                    <a:pt x="1516962" y="218381"/>
                    <a:pt x="1553071" y="224660"/>
                    <a:pt x="1589813" y="211706"/>
                  </a:cubicBezTo>
                  <a:cubicBezTo>
                    <a:pt x="1629541" y="197953"/>
                    <a:pt x="1673292" y="205778"/>
                    <a:pt x="1716264" y="207459"/>
                  </a:cubicBezTo>
                  <a:cubicBezTo>
                    <a:pt x="1734988" y="208248"/>
                    <a:pt x="1754789" y="209668"/>
                    <a:pt x="1772900" y="208137"/>
                  </a:cubicBezTo>
                  <a:cubicBezTo>
                    <a:pt x="1825381" y="203828"/>
                    <a:pt x="1876222" y="195808"/>
                    <a:pt x="1929319" y="193822"/>
                  </a:cubicBezTo>
                  <a:cubicBezTo>
                    <a:pt x="1958819" y="192698"/>
                    <a:pt x="1991232" y="199166"/>
                    <a:pt x="2021514" y="204186"/>
                  </a:cubicBezTo>
                  <a:cubicBezTo>
                    <a:pt x="2052154" y="209417"/>
                    <a:pt x="2082323" y="216530"/>
                    <a:pt x="2111753" y="223797"/>
                  </a:cubicBezTo>
                  <a:cubicBezTo>
                    <a:pt x="2131736" y="228659"/>
                    <a:pt x="2153567" y="233429"/>
                    <a:pt x="2169356" y="241125"/>
                  </a:cubicBezTo>
                  <a:cubicBezTo>
                    <a:pt x="2205243" y="258649"/>
                    <a:pt x="2242901" y="263295"/>
                    <a:pt x="2286638" y="257382"/>
                  </a:cubicBezTo>
                  <a:cubicBezTo>
                    <a:pt x="2293313" y="256396"/>
                    <a:pt x="2301018" y="256799"/>
                    <a:pt x="2308368" y="256995"/>
                  </a:cubicBezTo>
                  <a:cubicBezTo>
                    <a:pt x="2426026" y="259155"/>
                    <a:pt x="2543593" y="262834"/>
                    <a:pt x="2660621" y="262863"/>
                  </a:cubicBezTo>
                  <a:cubicBezTo>
                    <a:pt x="2708088" y="262871"/>
                    <a:pt x="2754165" y="254412"/>
                    <a:pt x="2801134" y="250006"/>
                  </a:cubicBezTo>
                  <a:cubicBezTo>
                    <a:pt x="2810748" y="249174"/>
                    <a:pt x="2821504" y="247638"/>
                    <a:pt x="2830994" y="249091"/>
                  </a:cubicBezTo>
                  <a:cubicBezTo>
                    <a:pt x="2934354" y="264045"/>
                    <a:pt x="3032340" y="255254"/>
                    <a:pt x="3129084" y="242009"/>
                  </a:cubicBezTo>
                  <a:cubicBezTo>
                    <a:pt x="3139090" y="240625"/>
                    <a:pt x="3151170" y="241831"/>
                    <a:pt x="3162162" y="242789"/>
                  </a:cubicBezTo>
                  <a:cubicBezTo>
                    <a:pt x="3192925" y="245736"/>
                    <a:pt x="3225969" y="254145"/>
                    <a:pt x="3254072" y="251612"/>
                  </a:cubicBezTo>
                  <a:cubicBezTo>
                    <a:pt x="3328782" y="244461"/>
                    <a:pt x="3402881" y="234992"/>
                    <a:pt x="3473491" y="221903"/>
                  </a:cubicBezTo>
                  <a:cubicBezTo>
                    <a:pt x="3545212" y="208683"/>
                    <a:pt x="3611651" y="197856"/>
                    <a:pt x="3691860" y="219228"/>
                  </a:cubicBezTo>
                  <a:cubicBezTo>
                    <a:pt x="3725977" y="228268"/>
                    <a:pt x="3771754" y="225515"/>
                    <a:pt x="3811494" y="225691"/>
                  </a:cubicBezTo>
                  <a:cubicBezTo>
                    <a:pt x="3840564" y="225687"/>
                    <a:pt x="3868906" y="218586"/>
                    <a:pt x="3897533" y="220087"/>
                  </a:cubicBezTo>
                  <a:cubicBezTo>
                    <a:pt x="3973874" y="224087"/>
                    <a:pt x="4042293" y="217563"/>
                    <a:pt x="4109430" y="200477"/>
                  </a:cubicBezTo>
                  <a:cubicBezTo>
                    <a:pt x="4135544" y="193834"/>
                    <a:pt x="4175268" y="201258"/>
                    <a:pt x="4208772" y="200914"/>
                  </a:cubicBezTo>
                  <a:cubicBezTo>
                    <a:pt x="4244136" y="200288"/>
                    <a:pt x="4280583" y="199908"/>
                    <a:pt x="4314641" y="196159"/>
                  </a:cubicBezTo>
                  <a:cubicBezTo>
                    <a:pt x="4402743" y="186278"/>
                    <a:pt x="4489848" y="174436"/>
                    <a:pt x="4577622" y="163774"/>
                  </a:cubicBezTo>
                  <a:cubicBezTo>
                    <a:pt x="4649843" y="154967"/>
                    <a:pt x="4719794" y="168553"/>
                    <a:pt x="4790345" y="177592"/>
                  </a:cubicBezTo>
                  <a:cubicBezTo>
                    <a:pt x="4834576" y="183345"/>
                    <a:pt x="4875614" y="193701"/>
                    <a:pt x="4926164" y="184139"/>
                  </a:cubicBezTo>
                  <a:cubicBezTo>
                    <a:pt x="4974485" y="175032"/>
                    <a:pt x="5034899" y="180870"/>
                    <a:pt x="5088812" y="177401"/>
                  </a:cubicBezTo>
                  <a:cubicBezTo>
                    <a:pt x="5134238" y="174439"/>
                    <a:pt x="5178353" y="168165"/>
                    <a:pt x="5222466" y="162082"/>
                  </a:cubicBezTo>
                  <a:cubicBezTo>
                    <a:pt x="5282519" y="153783"/>
                    <a:pt x="5341864" y="144876"/>
                    <a:pt x="5406528" y="153987"/>
                  </a:cubicBezTo>
                  <a:cubicBezTo>
                    <a:pt x="5479960" y="164323"/>
                    <a:pt x="5531876" y="142624"/>
                    <a:pt x="5590716" y="129490"/>
                  </a:cubicBezTo>
                  <a:cubicBezTo>
                    <a:pt x="5631296" y="120553"/>
                    <a:pt x="5675395" y="114659"/>
                    <a:pt x="5719429" y="110099"/>
                  </a:cubicBezTo>
                  <a:cubicBezTo>
                    <a:pt x="5778247" y="104215"/>
                    <a:pt x="5838715" y="102042"/>
                    <a:pt x="5897895" y="96368"/>
                  </a:cubicBezTo>
                  <a:cubicBezTo>
                    <a:pt x="5987399" y="87895"/>
                    <a:pt x="6077855" y="82333"/>
                    <a:pt x="6169957" y="94411"/>
                  </a:cubicBezTo>
                  <a:cubicBezTo>
                    <a:pt x="6212360" y="99875"/>
                    <a:pt x="6252010" y="101763"/>
                    <a:pt x="6294827" y="99236"/>
                  </a:cubicBezTo>
                  <a:cubicBezTo>
                    <a:pt x="6364965" y="95091"/>
                    <a:pt x="6436581" y="97891"/>
                    <a:pt x="6494261" y="71724"/>
                  </a:cubicBezTo>
                  <a:cubicBezTo>
                    <a:pt x="6514615" y="62488"/>
                    <a:pt x="6550354" y="61691"/>
                    <a:pt x="6579627" y="57883"/>
                  </a:cubicBezTo>
                  <a:cubicBezTo>
                    <a:pt x="6613354" y="53353"/>
                    <a:pt x="6637770" y="57878"/>
                    <a:pt x="6654800" y="77086"/>
                  </a:cubicBezTo>
                  <a:cubicBezTo>
                    <a:pt x="6662444" y="85688"/>
                    <a:pt x="6685147" y="94892"/>
                    <a:pt x="6703059" y="97166"/>
                  </a:cubicBezTo>
                  <a:cubicBezTo>
                    <a:pt x="6756799" y="103989"/>
                    <a:pt x="6806654" y="100687"/>
                    <a:pt x="6859445" y="90481"/>
                  </a:cubicBezTo>
                  <a:cubicBezTo>
                    <a:pt x="6908894" y="80861"/>
                    <a:pt x="6969747" y="85387"/>
                    <a:pt x="7025414" y="83536"/>
                  </a:cubicBezTo>
                  <a:cubicBezTo>
                    <a:pt x="7064862" y="82168"/>
                    <a:pt x="7104501" y="77186"/>
                    <a:pt x="7144137" y="79264"/>
                  </a:cubicBezTo>
                  <a:cubicBezTo>
                    <a:pt x="7193316" y="81841"/>
                    <a:pt x="7241809" y="90488"/>
                    <a:pt x="7291235" y="95367"/>
                  </a:cubicBezTo>
                  <a:cubicBezTo>
                    <a:pt x="7329668" y="99288"/>
                    <a:pt x="7368978" y="100585"/>
                    <a:pt x="7407395" y="104888"/>
                  </a:cubicBezTo>
                  <a:cubicBezTo>
                    <a:pt x="7438868" y="108256"/>
                    <a:pt x="7469832" y="114265"/>
                    <a:pt x="7500837" y="119515"/>
                  </a:cubicBezTo>
                  <a:cubicBezTo>
                    <a:pt x="7512146" y="121444"/>
                    <a:pt x="7523255" y="127178"/>
                    <a:pt x="7533567" y="126955"/>
                  </a:cubicBezTo>
                  <a:cubicBezTo>
                    <a:pt x="7636025" y="124121"/>
                    <a:pt x="7707510" y="164497"/>
                    <a:pt x="7792910" y="185188"/>
                  </a:cubicBezTo>
                  <a:cubicBezTo>
                    <a:pt x="7882663" y="207063"/>
                    <a:pt x="7969001" y="237914"/>
                    <a:pt x="8070699" y="235423"/>
                  </a:cubicBezTo>
                  <a:cubicBezTo>
                    <a:pt x="8132239" y="233879"/>
                    <a:pt x="8191903" y="225939"/>
                    <a:pt x="8253177" y="222473"/>
                  </a:cubicBezTo>
                  <a:cubicBezTo>
                    <a:pt x="8274949" y="221324"/>
                    <a:pt x="8299150" y="222976"/>
                    <a:pt x="8320683" y="226393"/>
                  </a:cubicBezTo>
                  <a:cubicBezTo>
                    <a:pt x="8424731" y="242340"/>
                    <a:pt x="8527777" y="249266"/>
                    <a:pt x="8631438" y="237528"/>
                  </a:cubicBezTo>
                  <a:cubicBezTo>
                    <a:pt x="8649201" y="235596"/>
                    <a:pt x="8668058" y="233915"/>
                    <a:pt x="8686410" y="234877"/>
                  </a:cubicBezTo>
                  <a:cubicBezTo>
                    <a:pt x="8786966" y="240146"/>
                    <a:pt x="8885480" y="249315"/>
                    <a:pt x="8980658" y="273001"/>
                  </a:cubicBezTo>
                  <a:cubicBezTo>
                    <a:pt x="9012626" y="280972"/>
                    <a:pt x="9052108" y="279035"/>
                    <a:pt x="9087625" y="282423"/>
                  </a:cubicBezTo>
                  <a:cubicBezTo>
                    <a:pt x="9120583" y="285484"/>
                    <a:pt x="9154319" y="287825"/>
                    <a:pt x="9186017" y="293875"/>
                  </a:cubicBezTo>
                  <a:cubicBezTo>
                    <a:pt x="9232288" y="302785"/>
                    <a:pt x="9275554" y="305815"/>
                    <a:pt x="9323931" y="302628"/>
                  </a:cubicBezTo>
                  <a:cubicBezTo>
                    <a:pt x="9370084" y="299705"/>
                    <a:pt x="9419491" y="304964"/>
                    <a:pt x="9467213" y="307275"/>
                  </a:cubicBezTo>
                  <a:cubicBezTo>
                    <a:pt x="9520438" y="309874"/>
                    <a:pt x="9573661" y="312473"/>
                    <a:pt x="9626826" y="316213"/>
                  </a:cubicBezTo>
                  <a:cubicBezTo>
                    <a:pt x="9648094" y="317708"/>
                    <a:pt x="9671915" y="326588"/>
                    <a:pt x="9689696" y="324467"/>
                  </a:cubicBezTo>
                  <a:cubicBezTo>
                    <a:pt x="9747117" y="317175"/>
                    <a:pt x="9803355" y="332523"/>
                    <a:pt x="9860526" y="329986"/>
                  </a:cubicBezTo>
                  <a:cubicBezTo>
                    <a:pt x="9888572" y="328594"/>
                    <a:pt x="9919723" y="338048"/>
                    <a:pt x="9949775" y="340386"/>
                  </a:cubicBezTo>
                  <a:cubicBezTo>
                    <a:pt x="9998886" y="344296"/>
                    <a:pt x="10048092" y="346302"/>
                    <a:pt x="10097252" y="349262"/>
                  </a:cubicBezTo>
                  <a:cubicBezTo>
                    <a:pt x="10113390" y="350297"/>
                    <a:pt x="10129133" y="351886"/>
                    <a:pt x="10145261" y="353113"/>
                  </a:cubicBezTo>
                  <a:cubicBezTo>
                    <a:pt x="10159555" y="354243"/>
                    <a:pt x="10174512" y="356743"/>
                    <a:pt x="10188159" y="356124"/>
                  </a:cubicBezTo>
                  <a:cubicBezTo>
                    <a:pt x="10237589" y="353944"/>
                    <a:pt x="10286441" y="348682"/>
                    <a:pt x="10336144" y="348235"/>
                  </a:cubicBezTo>
                  <a:cubicBezTo>
                    <a:pt x="10379222" y="347822"/>
                    <a:pt x="10423443" y="353764"/>
                    <a:pt x="10466847" y="354131"/>
                  </a:cubicBezTo>
                  <a:cubicBezTo>
                    <a:pt x="10543353" y="354898"/>
                    <a:pt x="10619988" y="353190"/>
                    <a:pt x="10696514" y="353575"/>
                  </a:cubicBezTo>
                  <a:cubicBezTo>
                    <a:pt x="10713071" y="353680"/>
                    <a:pt x="10730069" y="359342"/>
                    <a:pt x="10746932" y="360606"/>
                  </a:cubicBezTo>
                  <a:cubicBezTo>
                    <a:pt x="10799731" y="364326"/>
                    <a:pt x="10852569" y="367289"/>
                    <a:pt x="10905388" y="370627"/>
                  </a:cubicBezTo>
                  <a:cubicBezTo>
                    <a:pt x="10935470" y="372396"/>
                    <a:pt x="10965963" y="373421"/>
                    <a:pt x="10995602" y="376691"/>
                  </a:cubicBezTo>
                  <a:cubicBezTo>
                    <a:pt x="11034750" y="381032"/>
                    <a:pt x="11070168" y="386324"/>
                    <a:pt x="11107647" y="373405"/>
                  </a:cubicBezTo>
                  <a:cubicBezTo>
                    <a:pt x="11165372" y="353347"/>
                    <a:pt x="11236837" y="366060"/>
                    <a:pt x="11302440" y="364156"/>
                  </a:cubicBezTo>
                  <a:cubicBezTo>
                    <a:pt x="11319394" y="363708"/>
                    <a:pt x="11336655" y="364422"/>
                    <a:pt x="11353613" y="363785"/>
                  </a:cubicBezTo>
                  <a:cubicBezTo>
                    <a:pt x="11384961" y="362566"/>
                    <a:pt x="11415955" y="360947"/>
                    <a:pt x="11447323" y="359346"/>
                  </a:cubicBezTo>
                  <a:cubicBezTo>
                    <a:pt x="11452855" y="359066"/>
                    <a:pt x="11459104" y="359200"/>
                    <a:pt x="11464292" y="358519"/>
                  </a:cubicBezTo>
                  <a:cubicBezTo>
                    <a:pt x="11512058" y="353010"/>
                    <a:pt x="11559143" y="346321"/>
                    <a:pt x="11607560" y="342370"/>
                  </a:cubicBezTo>
                  <a:cubicBezTo>
                    <a:pt x="11631218" y="340368"/>
                    <a:pt x="11657295" y="341352"/>
                    <a:pt x="11681426" y="344335"/>
                  </a:cubicBezTo>
                  <a:cubicBezTo>
                    <a:pt x="11751997" y="352993"/>
                    <a:pt x="11821986" y="358760"/>
                    <a:pt x="11893565" y="355261"/>
                  </a:cubicBezTo>
                  <a:cubicBezTo>
                    <a:pt x="11921973" y="353889"/>
                    <a:pt x="11953288" y="360300"/>
                    <a:pt x="11983290" y="363588"/>
                  </a:cubicBezTo>
                  <a:lnTo>
                    <a:pt x="12192000" y="388018"/>
                  </a:lnTo>
                  <a:lnTo>
                    <a:pt x="12192000" y="577115"/>
                  </a:lnTo>
                  <a:lnTo>
                    <a:pt x="12157329" y="588862"/>
                  </a:lnTo>
                  <a:cubicBezTo>
                    <a:pt x="12118393" y="608572"/>
                    <a:pt x="12109715" y="605637"/>
                    <a:pt x="12066948" y="586034"/>
                  </a:cubicBezTo>
                  <a:cubicBezTo>
                    <a:pt x="12016991" y="563193"/>
                    <a:pt x="11965119" y="541779"/>
                    <a:pt x="11911344" y="521599"/>
                  </a:cubicBezTo>
                  <a:cubicBezTo>
                    <a:pt x="11894383" y="515178"/>
                    <a:pt x="11869417" y="514060"/>
                    <a:pt x="11847823" y="511785"/>
                  </a:cubicBezTo>
                  <a:cubicBezTo>
                    <a:pt x="11811233" y="507768"/>
                    <a:pt x="11773630" y="501982"/>
                    <a:pt x="11737547" y="502380"/>
                  </a:cubicBezTo>
                  <a:cubicBezTo>
                    <a:pt x="11702930" y="502855"/>
                    <a:pt x="11668388" y="508866"/>
                    <a:pt x="11636052" y="514993"/>
                  </a:cubicBezTo>
                  <a:cubicBezTo>
                    <a:pt x="11545722" y="532199"/>
                    <a:pt x="11462455" y="555118"/>
                    <a:pt x="11394706" y="590867"/>
                  </a:cubicBezTo>
                  <a:cubicBezTo>
                    <a:pt x="11385999" y="595562"/>
                    <a:pt x="11369016" y="596581"/>
                    <a:pt x="11354978" y="597561"/>
                  </a:cubicBezTo>
                  <a:cubicBezTo>
                    <a:pt x="11332076" y="599224"/>
                    <a:pt x="11308448" y="600655"/>
                    <a:pt x="11285306" y="599825"/>
                  </a:cubicBezTo>
                  <a:cubicBezTo>
                    <a:pt x="11172906" y="595841"/>
                    <a:pt x="11083430" y="617861"/>
                    <a:pt x="11008528" y="656670"/>
                  </a:cubicBezTo>
                  <a:cubicBezTo>
                    <a:pt x="10986971" y="667750"/>
                    <a:pt x="10970753" y="668236"/>
                    <a:pt x="10948735" y="652964"/>
                  </a:cubicBezTo>
                  <a:cubicBezTo>
                    <a:pt x="10923173" y="635218"/>
                    <a:pt x="10885031" y="639705"/>
                    <a:pt x="10850698" y="641721"/>
                  </a:cubicBezTo>
                  <a:cubicBezTo>
                    <a:pt x="10815269" y="643680"/>
                    <a:pt x="10779458" y="645811"/>
                    <a:pt x="10744026" y="647769"/>
                  </a:cubicBezTo>
                  <a:cubicBezTo>
                    <a:pt x="10717832" y="649066"/>
                    <a:pt x="10692021" y="650003"/>
                    <a:pt x="10666160" y="651891"/>
                  </a:cubicBezTo>
                  <a:cubicBezTo>
                    <a:pt x="10585627" y="657783"/>
                    <a:pt x="10513854" y="650969"/>
                    <a:pt x="10450521" y="616552"/>
                  </a:cubicBezTo>
                  <a:cubicBezTo>
                    <a:pt x="10402221" y="590175"/>
                    <a:pt x="10339099" y="579806"/>
                    <a:pt x="10271192" y="583498"/>
                  </a:cubicBezTo>
                  <a:cubicBezTo>
                    <a:pt x="10262701" y="584006"/>
                    <a:pt x="10251859" y="587254"/>
                    <a:pt x="10246067" y="585423"/>
                  </a:cubicBezTo>
                  <a:cubicBezTo>
                    <a:pt x="10158786" y="558528"/>
                    <a:pt x="10086634" y="594049"/>
                    <a:pt x="10005027" y="592252"/>
                  </a:cubicBezTo>
                  <a:cubicBezTo>
                    <a:pt x="9969004" y="591507"/>
                    <a:pt x="9931565" y="603664"/>
                    <a:pt x="9898681" y="613195"/>
                  </a:cubicBezTo>
                  <a:cubicBezTo>
                    <a:pt x="9853463" y="626281"/>
                    <a:pt x="9813049" y="639042"/>
                    <a:pt x="9753225" y="629038"/>
                  </a:cubicBezTo>
                  <a:cubicBezTo>
                    <a:pt x="9693404" y="618845"/>
                    <a:pt x="9637675" y="628898"/>
                    <a:pt x="9591376" y="648601"/>
                  </a:cubicBezTo>
                  <a:cubicBezTo>
                    <a:pt x="9556001" y="663537"/>
                    <a:pt x="9518120" y="663077"/>
                    <a:pt x="9472860" y="655936"/>
                  </a:cubicBezTo>
                  <a:cubicBezTo>
                    <a:pt x="9416283" y="647056"/>
                    <a:pt x="9357217" y="643578"/>
                    <a:pt x="9299788" y="636945"/>
                  </a:cubicBezTo>
                  <a:cubicBezTo>
                    <a:pt x="9287347" y="635531"/>
                    <a:pt x="9271710" y="632039"/>
                    <a:pt x="9264605" y="627087"/>
                  </a:cubicBezTo>
                  <a:cubicBezTo>
                    <a:pt x="9177661" y="565680"/>
                    <a:pt x="9051076" y="558473"/>
                    <a:pt x="8926435" y="549269"/>
                  </a:cubicBezTo>
                  <a:cubicBezTo>
                    <a:pt x="8850925" y="543595"/>
                    <a:pt x="8774954" y="539613"/>
                    <a:pt x="8698934" y="536583"/>
                  </a:cubicBezTo>
                  <a:cubicBezTo>
                    <a:pt x="8673232" y="535428"/>
                    <a:pt x="8645916" y="537050"/>
                    <a:pt x="8622862" y="541563"/>
                  </a:cubicBezTo>
                  <a:cubicBezTo>
                    <a:pt x="8574890" y="551069"/>
                    <a:pt x="8530403" y="564380"/>
                    <a:pt x="8482784" y="574094"/>
                  </a:cubicBezTo>
                  <a:cubicBezTo>
                    <a:pt x="8464923" y="577929"/>
                    <a:pt x="8442157" y="576927"/>
                    <a:pt x="8421565" y="576610"/>
                  </a:cubicBezTo>
                  <a:cubicBezTo>
                    <a:pt x="8385152" y="576229"/>
                    <a:pt x="8345023" y="569546"/>
                    <a:pt x="8313469" y="574762"/>
                  </a:cubicBezTo>
                  <a:cubicBezTo>
                    <a:pt x="8231431" y="588203"/>
                    <a:pt x="8155671" y="580227"/>
                    <a:pt x="8079520" y="558685"/>
                  </a:cubicBezTo>
                  <a:cubicBezTo>
                    <a:pt x="7972906" y="528487"/>
                    <a:pt x="7870782" y="525043"/>
                    <a:pt x="7773327" y="558854"/>
                  </a:cubicBezTo>
                  <a:cubicBezTo>
                    <a:pt x="7729470" y="574107"/>
                    <a:pt x="7688069" y="563543"/>
                    <a:pt x="7652477" y="547561"/>
                  </a:cubicBezTo>
                  <a:cubicBezTo>
                    <a:pt x="7611494" y="529005"/>
                    <a:pt x="7570974" y="522685"/>
                    <a:pt x="7522274" y="532150"/>
                  </a:cubicBezTo>
                  <a:cubicBezTo>
                    <a:pt x="7511488" y="534257"/>
                    <a:pt x="7496511" y="532136"/>
                    <a:pt x="7484080" y="530532"/>
                  </a:cubicBezTo>
                  <a:cubicBezTo>
                    <a:pt x="7413133" y="522044"/>
                    <a:pt x="7341987" y="510303"/>
                    <a:pt x="7282277" y="540177"/>
                  </a:cubicBezTo>
                  <a:cubicBezTo>
                    <a:pt x="7270558" y="546051"/>
                    <a:pt x="7251336" y="547713"/>
                    <a:pt x="7235690" y="551282"/>
                  </a:cubicBezTo>
                  <a:cubicBezTo>
                    <a:pt x="7170161" y="565782"/>
                    <a:pt x="7172820" y="564203"/>
                    <a:pt x="7116339" y="539494"/>
                  </a:cubicBezTo>
                  <a:cubicBezTo>
                    <a:pt x="7086841" y="526502"/>
                    <a:pt x="7045980" y="512724"/>
                    <a:pt x="7011067" y="511848"/>
                  </a:cubicBezTo>
                  <a:cubicBezTo>
                    <a:pt x="6800473" y="506533"/>
                    <a:pt x="6601893" y="468653"/>
                    <a:pt x="6403234" y="432296"/>
                  </a:cubicBezTo>
                  <a:cubicBezTo>
                    <a:pt x="6280760" y="409851"/>
                    <a:pt x="6160432" y="402592"/>
                    <a:pt x="6036273" y="412301"/>
                  </a:cubicBezTo>
                  <a:cubicBezTo>
                    <a:pt x="5946471" y="419425"/>
                    <a:pt x="5863077" y="395593"/>
                    <a:pt x="5780467" y="377910"/>
                  </a:cubicBezTo>
                  <a:cubicBezTo>
                    <a:pt x="5763357" y="374343"/>
                    <a:pt x="5747757" y="363033"/>
                    <a:pt x="5739051" y="353609"/>
                  </a:cubicBezTo>
                  <a:cubicBezTo>
                    <a:pt x="5707675" y="320294"/>
                    <a:pt x="5653252" y="312483"/>
                    <a:pt x="5583566" y="321995"/>
                  </a:cubicBezTo>
                  <a:cubicBezTo>
                    <a:pt x="5528347" y="329404"/>
                    <a:pt x="5477716" y="340486"/>
                    <a:pt x="5432030" y="362512"/>
                  </a:cubicBezTo>
                  <a:cubicBezTo>
                    <a:pt x="5378421" y="388318"/>
                    <a:pt x="5322767" y="418026"/>
                    <a:pt x="5241398" y="425781"/>
                  </a:cubicBezTo>
                  <a:cubicBezTo>
                    <a:pt x="5206262" y="429089"/>
                    <a:pt x="5176131" y="428273"/>
                    <a:pt x="5139710" y="421022"/>
                  </a:cubicBezTo>
                  <a:cubicBezTo>
                    <a:pt x="5069048" y="407018"/>
                    <a:pt x="4997864" y="396037"/>
                    <a:pt x="4929402" y="424310"/>
                  </a:cubicBezTo>
                  <a:cubicBezTo>
                    <a:pt x="4891785" y="439890"/>
                    <a:pt x="4841650" y="448519"/>
                    <a:pt x="4782793" y="441046"/>
                  </a:cubicBezTo>
                  <a:cubicBezTo>
                    <a:pt x="4709316" y="431663"/>
                    <a:pt x="4641426" y="442031"/>
                    <a:pt x="4577594" y="459290"/>
                  </a:cubicBezTo>
                  <a:cubicBezTo>
                    <a:pt x="4554816" y="465538"/>
                    <a:pt x="4527069" y="468279"/>
                    <a:pt x="4500826" y="470529"/>
                  </a:cubicBezTo>
                  <a:cubicBezTo>
                    <a:pt x="4440199" y="475746"/>
                    <a:pt x="4379252" y="479993"/>
                    <a:pt x="4317973" y="483649"/>
                  </a:cubicBezTo>
                  <a:cubicBezTo>
                    <a:pt x="4267762" y="486741"/>
                    <a:pt x="4217264" y="488292"/>
                    <a:pt x="4166722" y="490602"/>
                  </a:cubicBezTo>
                  <a:cubicBezTo>
                    <a:pt x="4111394" y="493045"/>
                    <a:pt x="4067073" y="503124"/>
                    <a:pt x="4042814" y="530660"/>
                  </a:cubicBezTo>
                  <a:cubicBezTo>
                    <a:pt x="4034996" y="539407"/>
                    <a:pt x="4017001" y="545715"/>
                    <a:pt x="4002653" y="552594"/>
                  </a:cubicBezTo>
                  <a:cubicBezTo>
                    <a:pt x="3992459" y="557592"/>
                    <a:pt x="3979023" y="561086"/>
                    <a:pt x="3969549" y="566312"/>
                  </a:cubicBezTo>
                  <a:cubicBezTo>
                    <a:pt x="3919896" y="593854"/>
                    <a:pt x="3870968" y="621622"/>
                    <a:pt x="3821685" y="649183"/>
                  </a:cubicBezTo>
                  <a:cubicBezTo>
                    <a:pt x="3816761" y="651788"/>
                    <a:pt x="3811445" y="654943"/>
                    <a:pt x="3805138" y="655947"/>
                  </a:cubicBezTo>
                  <a:cubicBezTo>
                    <a:pt x="3739817" y="666451"/>
                    <a:pt x="3673801" y="676154"/>
                    <a:pt x="3609177" y="687459"/>
                  </a:cubicBezTo>
                  <a:cubicBezTo>
                    <a:pt x="3584288" y="691878"/>
                    <a:pt x="3558597" y="697589"/>
                    <a:pt x="3539727" y="706521"/>
                  </a:cubicBezTo>
                  <a:cubicBezTo>
                    <a:pt x="3496714" y="726780"/>
                    <a:pt x="3457268" y="749132"/>
                    <a:pt x="3396572" y="755681"/>
                  </a:cubicBezTo>
                  <a:cubicBezTo>
                    <a:pt x="3378807" y="757611"/>
                    <a:pt x="3357809" y="758036"/>
                    <a:pt x="3341054" y="754679"/>
                  </a:cubicBezTo>
                  <a:cubicBezTo>
                    <a:pt x="3272962" y="740809"/>
                    <a:pt x="3206471" y="724541"/>
                    <a:pt x="3138775" y="710120"/>
                  </a:cubicBezTo>
                  <a:cubicBezTo>
                    <a:pt x="3095820" y="701191"/>
                    <a:pt x="3056969" y="691141"/>
                    <a:pt x="3037283" y="666453"/>
                  </a:cubicBezTo>
                  <a:cubicBezTo>
                    <a:pt x="3031764" y="659487"/>
                    <a:pt x="3015626" y="651391"/>
                    <a:pt x="3002117" y="649347"/>
                  </a:cubicBezTo>
                  <a:cubicBezTo>
                    <a:pt x="2915220" y="636209"/>
                    <a:pt x="2829194" y="627503"/>
                    <a:pt x="2747294" y="652400"/>
                  </a:cubicBezTo>
                  <a:cubicBezTo>
                    <a:pt x="2730084" y="657794"/>
                    <a:pt x="2698519" y="656140"/>
                    <a:pt x="2676273" y="652304"/>
                  </a:cubicBezTo>
                  <a:cubicBezTo>
                    <a:pt x="2590546" y="637890"/>
                    <a:pt x="2508883" y="630176"/>
                    <a:pt x="2432360" y="657836"/>
                  </a:cubicBezTo>
                  <a:cubicBezTo>
                    <a:pt x="2423352" y="661179"/>
                    <a:pt x="2395274" y="656272"/>
                    <a:pt x="2382311" y="650824"/>
                  </a:cubicBezTo>
                  <a:cubicBezTo>
                    <a:pt x="2257393" y="597728"/>
                    <a:pt x="2187724" y="592930"/>
                    <a:pt x="2055134" y="630053"/>
                  </a:cubicBezTo>
                  <a:cubicBezTo>
                    <a:pt x="2046542" y="632464"/>
                    <a:pt x="2035364" y="635121"/>
                    <a:pt x="2031829" y="639324"/>
                  </a:cubicBezTo>
                  <a:cubicBezTo>
                    <a:pt x="2007977" y="666120"/>
                    <a:pt x="1960229" y="664380"/>
                    <a:pt x="1912764" y="664183"/>
                  </a:cubicBezTo>
                  <a:cubicBezTo>
                    <a:pt x="1860521" y="663924"/>
                    <a:pt x="1808236" y="664426"/>
                    <a:pt x="1755637" y="663960"/>
                  </a:cubicBezTo>
                  <a:cubicBezTo>
                    <a:pt x="1746439" y="663859"/>
                    <a:pt x="1736243" y="661799"/>
                    <a:pt x="1727159" y="659605"/>
                  </a:cubicBezTo>
                  <a:cubicBezTo>
                    <a:pt x="1692256" y="651480"/>
                    <a:pt x="1658604" y="640559"/>
                    <a:pt x="1622470" y="634850"/>
                  </a:cubicBezTo>
                  <a:cubicBezTo>
                    <a:pt x="1544362" y="622552"/>
                    <a:pt x="1469248" y="602210"/>
                    <a:pt x="1385955" y="604522"/>
                  </a:cubicBezTo>
                  <a:cubicBezTo>
                    <a:pt x="1371585" y="604913"/>
                    <a:pt x="1355357" y="598530"/>
                    <a:pt x="1340055" y="595629"/>
                  </a:cubicBezTo>
                  <a:cubicBezTo>
                    <a:pt x="1312351" y="590552"/>
                    <a:pt x="1285460" y="583993"/>
                    <a:pt x="1257271" y="581180"/>
                  </a:cubicBezTo>
                  <a:cubicBezTo>
                    <a:pt x="1182583" y="573830"/>
                    <a:pt x="1107142" y="566824"/>
                    <a:pt x="1031914" y="562692"/>
                  </a:cubicBezTo>
                  <a:cubicBezTo>
                    <a:pt x="995593" y="560597"/>
                    <a:pt x="958880" y="565923"/>
                    <a:pt x="922031" y="566853"/>
                  </a:cubicBezTo>
                  <a:cubicBezTo>
                    <a:pt x="905446" y="567320"/>
                    <a:pt x="878533" y="568199"/>
                    <a:pt x="873250" y="563724"/>
                  </a:cubicBezTo>
                  <a:cubicBezTo>
                    <a:pt x="832343" y="529722"/>
                    <a:pt x="772202" y="532674"/>
                    <a:pt x="711627" y="529880"/>
                  </a:cubicBezTo>
                  <a:cubicBezTo>
                    <a:pt x="577999" y="523641"/>
                    <a:pt x="447408" y="543696"/>
                    <a:pt x="311112" y="525106"/>
                  </a:cubicBezTo>
                  <a:cubicBezTo>
                    <a:pt x="271645" y="519795"/>
                    <a:pt x="226936" y="530235"/>
                    <a:pt x="184145" y="532188"/>
                  </a:cubicBezTo>
                  <a:cubicBezTo>
                    <a:pt x="162015" y="533128"/>
                    <a:pt x="137665" y="534333"/>
                    <a:pt x="116886" y="530572"/>
                  </a:cubicBezTo>
                  <a:cubicBezTo>
                    <a:pt x="84810" y="524693"/>
                    <a:pt x="54011" y="515448"/>
                    <a:pt x="23941" y="506433"/>
                  </a:cubicBezTo>
                  <a:lnTo>
                    <a:pt x="0" y="502149"/>
                  </a:lnTo>
                  <a:close/>
                </a:path>
              </a:pathLst>
            </a:custGeom>
            <a:solidFill>
              <a:srgbClr val="FFFFFF"/>
            </a:solidFill>
            <a:ln w="12700" cap="flat" cmpd="sng" algn="ctr">
              <a:noFill/>
              <a:prstDash val="solid"/>
              <a:miter lim="800000"/>
            </a:ln>
            <a:effectLst>
              <a:outerShdw blurRad="381000" dist="1524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134" name="Freeform: Shape 5133">
              <a:extLst>
                <a:ext uri="{FF2B5EF4-FFF2-40B4-BE49-F238E27FC236}">
                  <a16:creationId xmlns:a16="http://schemas.microsoft.com/office/drawing/2014/main" id="{7B58B526-A432-4EB5-AA70-2BB897257A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959818"/>
              <a:ext cx="12192000" cy="757168"/>
            </a:xfrm>
            <a:custGeom>
              <a:avLst/>
              <a:gdLst>
                <a:gd name="connsiteX0" fmla="*/ 0 w 12192000"/>
                <a:gd name="connsiteY0" fmla="*/ 0 h 757168"/>
                <a:gd name="connsiteX1" fmla="*/ 41653 w 12192000"/>
                <a:gd name="connsiteY1" fmla="*/ 6945 h 757168"/>
                <a:gd name="connsiteX2" fmla="*/ 81317 w 12192000"/>
                <a:gd name="connsiteY2" fmla="*/ 15509 h 757168"/>
                <a:gd name="connsiteX3" fmla="*/ 114150 w 12192000"/>
                <a:gd name="connsiteY3" fmla="*/ 28105 h 757168"/>
                <a:gd name="connsiteX4" fmla="*/ 214865 w 12192000"/>
                <a:gd name="connsiteY4" fmla="*/ 58374 h 757168"/>
                <a:gd name="connsiteX5" fmla="*/ 299237 w 12192000"/>
                <a:gd name="connsiteY5" fmla="*/ 63560 h 757168"/>
                <a:gd name="connsiteX6" fmla="*/ 415570 w 12192000"/>
                <a:gd name="connsiteY6" fmla="*/ 83774 h 757168"/>
                <a:gd name="connsiteX7" fmla="*/ 633210 w 12192000"/>
                <a:gd name="connsiteY7" fmla="*/ 109108 h 757168"/>
                <a:gd name="connsiteX8" fmla="*/ 677567 w 12192000"/>
                <a:gd name="connsiteY8" fmla="*/ 119446 h 757168"/>
                <a:gd name="connsiteX9" fmla="*/ 946429 w 12192000"/>
                <a:gd name="connsiteY9" fmla="*/ 171502 h 757168"/>
                <a:gd name="connsiteX10" fmla="*/ 1163367 w 12192000"/>
                <a:gd name="connsiteY10" fmla="*/ 182106 h 757168"/>
                <a:gd name="connsiteX11" fmla="*/ 1180337 w 12192000"/>
                <a:gd name="connsiteY11" fmla="*/ 181279 h 757168"/>
                <a:gd name="connsiteX12" fmla="*/ 1263939 w 12192000"/>
                <a:gd name="connsiteY12" fmla="*/ 173070 h 757168"/>
                <a:gd name="connsiteX13" fmla="*/ 1392213 w 12192000"/>
                <a:gd name="connsiteY13" fmla="*/ 183225 h 757168"/>
                <a:gd name="connsiteX14" fmla="*/ 1479752 w 12192000"/>
                <a:gd name="connsiteY14" fmla="*/ 205174 h 757168"/>
                <a:gd name="connsiteX15" fmla="*/ 1589813 w 12192000"/>
                <a:gd name="connsiteY15" fmla="*/ 211706 h 757168"/>
                <a:gd name="connsiteX16" fmla="*/ 1716264 w 12192000"/>
                <a:gd name="connsiteY16" fmla="*/ 207459 h 757168"/>
                <a:gd name="connsiteX17" fmla="*/ 1772900 w 12192000"/>
                <a:gd name="connsiteY17" fmla="*/ 208137 h 757168"/>
                <a:gd name="connsiteX18" fmla="*/ 1929319 w 12192000"/>
                <a:gd name="connsiteY18" fmla="*/ 193822 h 757168"/>
                <a:gd name="connsiteX19" fmla="*/ 2021514 w 12192000"/>
                <a:gd name="connsiteY19" fmla="*/ 204186 h 757168"/>
                <a:gd name="connsiteX20" fmla="*/ 2111753 w 12192000"/>
                <a:gd name="connsiteY20" fmla="*/ 223797 h 757168"/>
                <a:gd name="connsiteX21" fmla="*/ 2169356 w 12192000"/>
                <a:gd name="connsiteY21" fmla="*/ 241125 h 757168"/>
                <a:gd name="connsiteX22" fmla="*/ 2286638 w 12192000"/>
                <a:gd name="connsiteY22" fmla="*/ 257382 h 757168"/>
                <a:gd name="connsiteX23" fmla="*/ 2308368 w 12192000"/>
                <a:gd name="connsiteY23" fmla="*/ 256995 h 757168"/>
                <a:gd name="connsiteX24" fmla="*/ 2660621 w 12192000"/>
                <a:gd name="connsiteY24" fmla="*/ 262863 h 757168"/>
                <a:gd name="connsiteX25" fmla="*/ 2801134 w 12192000"/>
                <a:gd name="connsiteY25" fmla="*/ 250006 h 757168"/>
                <a:gd name="connsiteX26" fmla="*/ 2830994 w 12192000"/>
                <a:gd name="connsiteY26" fmla="*/ 249091 h 757168"/>
                <a:gd name="connsiteX27" fmla="*/ 3129084 w 12192000"/>
                <a:gd name="connsiteY27" fmla="*/ 242009 h 757168"/>
                <a:gd name="connsiteX28" fmla="*/ 3162162 w 12192000"/>
                <a:gd name="connsiteY28" fmla="*/ 242789 h 757168"/>
                <a:gd name="connsiteX29" fmla="*/ 3254072 w 12192000"/>
                <a:gd name="connsiteY29" fmla="*/ 251612 h 757168"/>
                <a:gd name="connsiteX30" fmla="*/ 3473491 w 12192000"/>
                <a:gd name="connsiteY30" fmla="*/ 221903 h 757168"/>
                <a:gd name="connsiteX31" fmla="*/ 3691860 w 12192000"/>
                <a:gd name="connsiteY31" fmla="*/ 219228 h 757168"/>
                <a:gd name="connsiteX32" fmla="*/ 3811494 w 12192000"/>
                <a:gd name="connsiteY32" fmla="*/ 225691 h 757168"/>
                <a:gd name="connsiteX33" fmla="*/ 3897533 w 12192000"/>
                <a:gd name="connsiteY33" fmla="*/ 220087 h 757168"/>
                <a:gd name="connsiteX34" fmla="*/ 4109430 w 12192000"/>
                <a:gd name="connsiteY34" fmla="*/ 200477 h 757168"/>
                <a:gd name="connsiteX35" fmla="*/ 4208772 w 12192000"/>
                <a:gd name="connsiteY35" fmla="*/ 200914 h 757168"/>
                <a:gd name="connsiteX36" fmla="*/ 4314641 w 12192000"/>
                <a:gd name="connsiteY36" fmla="*/ 196159 h 757168"/>
                <a:gd name="connsiteX37" fmla="*/ 4577622 w 12192000"/>
                <a:gd name="connsiteY37" fmla="*/ 163774 h 757168"/>
                <a:gd name="connsiteX38" fmla="*/ 4790345 w 12192000"/>
                <a:gd name="connsiteY38" fmla="*/ 177592 h 757168"/>
                <a:gd name="connsiteX39" fmla="*/ 4926164 w 12192000"/>
                <a:gd name="connsiteY39" fmla="*/ 184139 h 757168"/>
                <a:gd name="connsiteX40" fmla="*/ 5088812 w 12192000"/>
                <a:gd name="connsiteY40" fmla="*/ 177401 h 757168"/>
                <a:gd name="connsiteX41" fmla="*/ 5222466 w 12192000"/>
                <a:gd name="connsiteY41" fmla="*/ 162082 h 757168"/>
                <a:gd name="connsiteX42" fmla="*/ 5406528 w 12192000"/>
                <a:gd name="connsiteY42" fmla="*/ 153987 h 757168"/>
                <a:gd name="connsiteX43" fmla="*/ 5590716 w 12192000"/>
                <a:gd name="connsiteY43" fmla="*/ 129490 h 757168"/>
                <a:gd name="connsiteX44" fmla="*/ 5719429 w 12192000"/>
                <a:gd name="connsiteY44" fmla="*/ 110099 h 757168"/>
                <a:gd name="connsiteX45" fmla="*/ 5897895 w 12192000"/>
                <a:gd name="connsiteY45" fmla="*/ 96368 h 757168"/>
                <a:gd name="connsiteX46" fmla="*/ 6169957 w 12192000"/>
                <a:gd name="connsiteY46" fmla="*/ 94411 h 757168"/>
                <a:gd name="connsiteX47" fmla="*/ 6294827 w 12192000"/>
                <a:gd name="connsiteY47" fmla="*/ 99236 h 757168"/>
                <a:gd name="connsiteX48" fmla="*/ 6494261 w 12192000"/>
                <a:gd name="connsiteY48" fmla="*/ 71724 h 757168"/>
                <a:gd name="connsiteX49" fmla="*/ 6579627 w 12192000"/>
                <a:gd name="connsiteY49" fmla="*/ 57883 h 757168"/>
                <a:gd name="connsiteX50" fmla="*/ 6654800 w 12192000"/>
                <a:gd name="connsiteY50" fmla="*/ 77086 h 757168"/>
                <a:gd name="connsiteX51" fmla="*/ 6703059 w 12192000"/>
                <a:gd name="connsiteY51" fmla="*/ 97166 h 757168"/>
                <a:gd name="connsiteX52" fmla="*/ 6859445 w 12192000"/>
                <a:gd name="connsiteY52" fmla="*/ 90481 h 757168"/>
                <a:gd name="connsiteX53" fmla="*/ 7025414 w 12192000"/>
                <a:gd name="connsiteY53" fmla="*/ 83536 h 757168"/>
                <a:gd name="connsiteX54" fmla="*/ 7144137 w 12192000"/>
                <a:gd name="connsiteY54" fmla="*/ 79264 h 757168"/>
                <a:gd name="connsiteX55" fmla="*/ 7291235 w 12192000"/>
                <a:gd name="connsiteY55" fmla="*/ 95367 h 757168"/>
                <a:gd name="connsiteX56" fmla="*/ 7407395 w 12192000"/>
                <a:gd name="connsiteY56" fmla="*/ 104888 h 757168"/>
                <a:gd name="connsiteX57" fmla="*/ 7500837 w 12192000"/>
                <a:gd name="connsiteY57" fmla="*/ 119515 h 757168"/>
                <a:gd name="connsiteX58" fmla="*/ 7533567 w 12192000"/>
                <a:gd name="connsiteY58" fmla="*/ 126955 h 757168"/>
                <a:gd name="connsiteX59" fmla="*/ 7792910 w 12192000"/>
                <a:gd name="connsiteY59" fmla="*/ 185188 h 757168"/>
                <a:gd name="connsiteX60" fmla="*/ 8070699 w 12192000"/>
                <a:gd name="connsiteY60" fmla="*/ 235423 h 757168"/>
                <a:gd name="connsiteX61" fmla="*/ 8253177 w 12192000"/>
                <a:gd name="connsiteY61" fmla="*/ 222473 h 757168"/>
                <a:gd name="connsiteX62" fmla="*/ 8320683 w 12192000"/>
                <a:gd name="connsiteY62" fmla="*/ 226393 h 757168"/>
                <a:gd name="connsiteX63" fmla="*/ 8631438 w 12192000"/>
                <a:gd name="connsiteY63" fmla="*/ 237528 h 757168"/>
                <a:gd name="connsiteX64" fmla="*/ 8686410 w 12192000"/>
                <a:gd name="connsiteY64" fmla="*/ 234877 h 757168"/>
                <a:gd name="connsiteX65" fmla="*/ 8980658 w 12192000"/>
                <a:gd name="connsiteY65" fmla="*/ 273001 h 757168"/>
                <a:gd name="connsiteX66" fmla="*/ 9087625 w 12192000"/>
                <a:gd name="connsiteY66" fmla="*/ 282423 h 757168"/>
                <a:gd name="connsiteX67" fmla="*/ 9186017 w 12192000"/>
                <a:gd name="connsiteY67" fmla="*/ 293875 h 757168"/>
                <a:gd name="connsiteX68" fmla="*/ 9323931 w 12192000"/>
                <a:gd name="connsiteY68" fmla="*/ 302628 h 757168"/>
                <a:gd name="connsiteX69" fmla="*/ 9467213 w 12192000"/>
                <a:gd name="connsiteY69" fmla="*/ 307275 h 757168"/>
                <a:gd name="connsiteX70" fmla="*/ 9626826 w 12192000"/>
                <a:gd name="connsiteY70" fmla="*/ 316213 h 757168"/>
                <a:gd name="connsiteX71" fmla="*/ 9689696 w 12192000"/>
                <a:gd name="connsiteY71" fmla="*/ 324467 h 757168"/>
                <a:gd name="connsiteX72" fmla="*/ 9860526 w 12192000"/>
                <a:gd name="connsiteY72" fmla="*/ 329986 h 757168"/>
                <a:gd name="connsiteX73" fmla="*/ 9949775 w 12192000"/>
                <a:gd name="connsiteY73" fmla="*/ 340386 h 757168"/>
                <a:gd name="connsiteX74" fmla="*/ 10097252 w 12192000"/>
                <a:gd name="connsiteY74" fmla="*/ 349262 h 757168"/>
                <a:gd name="connsiteX75" fmla="*/ 10145261 w 12192000"/>
                <a:gd name="connsiteY75" fmla="*/ 353113 h 757168"/>
                <a:gd name="connsiteX76" fmla="*/ 10188159 w 12192000"/>
                <a:gd name="connsiteY76" fmla="*/ 356124 h 757168"/>
                <a:gd name="connsiteX77" fmla="*/ 10336144 w 12192000"/>
                <a:gd name="connsiteY77" fmla="*/ 348235 h 757168"/>
                <a:gd name="connsiteX78" fmla="*/ 10466847 w 12192000"/>
                <a:gd name="connsiteY78" fmla="*/ 354131 h 757168"/>
                <a:gd name="connsiteX79" fmla="*/ 10696514 w 12192000"/>
                <a:gd name="connsiteY79" fmla="*/ 353575 h 757168"/>
                <a:gd name="connsiteX80" fmla="*/ 10746932 w 12192000"/>
                <a:gd name="connsiteY80" fmla="*/ 360606 h 757168"/>
                <a:gd name="connsiteX81" fmla="*/ 10905388 w 12192000"/>
                <a:gd name="connsiteY81" fmla="*/ 370627 h 757168"/>
                <a:gd name="connsiteX82" fmla="*/ 10995602 w 12192000"/>
                <a:gd name="connsiteY82" fmla="*/ 376691 h 757168"/>
                <a:gd name="connsiteX83" fmla="*/ 11107647 w 12192000"/>
                <a:gd name="connsiteY83" fmla="*/ 373405 h 757168"/>
                <a:gd name="connsiteX84" fmla="*/ 11302440 w 12192000"/>
                <a:gd name="connsiteY84" fmla="*/ 364156 h 757168"/>
                <a:gd name="connsiteX85" fmla="*/ 11353613 w 12192000"/>
                <a:gd name="connsiteY85" fmla="*/ 363785 h 757168"/>
                <a:gd name="connsiteX86" fmla="*/ 11447323 w 12192000"/>
                <a:gd name="connsiteY86" fmla="*/ 359346 h 757168"/>
                <a:gd name="connsiteX87" fmla="*/ 11464292 w 12192000"/>
                <a:gd name="connsiteY87" fmla="*/ 358519 h 757168"/>
                <a:gd name="connsiteX88" fmla="*/ 11607560 w 12192000"/>
                <a:gd name="connsiteY88" fmla="*/ 342370 h 757168"/>
                <a:gd name="connsiteX89" fmla="*/ 11681426 w 12192000"/>
                <a:gd name="connsiteY89" fmla="*/ 344335 h 757168"/>
                <a:gd name="connsiteX90" fmla="*/ 11893565 w 12192000"/>
                <a:gd name="connsiteY90" fmla="*/ 355261 h 757168"/>
                <a:gd name="connsiteX91" fmla="*/ 11983290 w 12192000"/>
                <a:gd name="connsiteY91" fmla="*/ 363588 h 757168"/>
                <a:gd name="connsiteX92" fmla="*/ 12192000 w 12192000"/>
                <a:gd name="connsiteY92" fmla="*/ 388018 h 757168"/>
                <a:gd name="connsiteX93" fmla="*/ 12192000 w 12192000"/>
                <a:gd name="connsiteY93" fmla="*/ 577115 h 757168"/>
                <a:gd name="connsiteX94" fmla="*/ 12157329 w 12192000"/>
                <a:gd name="connsiteY94" fmla="*/ 588862 h 757168"/>
                <a:gd name="connsiteX95" fmla="*/ 12066948 w 12192000"/>
                <a:gd name="connsiteY95" fmla="*/ 586034 h 757168"/>
                <a:gd name="connsiteX96" fmla="*/ 11911344 w 12192000"/>
                <a:gd name="connsiteY96" fmla="*/ 521599 h 757168"/>
                <a:gd name="connsiteX97" fmla="*/ 11847823 w 12192000"/>
                <a:gd name="connsiteY97" fmla="*/ 511785 h 757168"/>
                <a:gd name="connsiteX98" fmla="*/ 11737547 w 12192000"/>
                <a:gd name="connsiteY98" fmla="*/ 502380 h 757168"/>
                <a:gd name="connsiteX99" fmla="*/ 11636052 w 12192000"/>
                <a:gd name="connsiteY99" fmla="*/ 514993 h 757168"/>
                <a:gd name="connsiteX100" fmla="*/ 11394706 w 12192000"/>
                <a:gd name="connsiteY100" fmla="*/ 590867 h 757168"/>
                <a:gd name="connsiteX101" fmla="*/ 11354978 w 12192000"/>
                <a:gd name="connsiteY101" fmla="*/ 597561 h 757168"/>
                <a:gd name="connsiteX102" fmla="*/ 11285306 w 12192000"/>
                <a:gd name="connsiteY102" fmla="*/ 599825 h 757168"/>
                <a:gd name="connsiteX103" fmla="*/ 11008528 w 12192000"/>
                <a:gd name="connsiteY103" fmla="*/ 656670 h 757168"/>
                <a:gd name="connsiteX104" fmla="*/ 10948735 w 12192000"/>
                <a:gd name="connsiteY104" fmla="*/ 652964 h 757168"/>
                <a:gd name="connsiteX105" fmla="*/ 10850698 w 12192000"/>
                <a:gd name="connsiteY105" fmla="*/ 641721 h 757168"/>
                <a:gd name="connsiteX106" fmla="*/ 10744026 w 12192000"/>
                <a:gd name="connsiteY106" fmla="*/ 647769 h 757168"/>
                <a:gd name="connsiteX107" fmla="*/ 10666160 w 12192000"/>
                <a:gd name="connsiteY107" fmla="*/ 651891 h 757168"/>
                <a:gd name="connsiteX108" fmla="*/ 10450521 w 12192000"/>
                <a:gd name="connsiteY108" fmla="*/ 616552 h 757168"/>
                <a:gd name="connsiteX109" fmla="*/ 10271192 w 12192000"/>
                <a:gd name="connsiteY109" fmla="*/ 583498 h 757168"/>
                <a:gd name="connsiteX110" fmla="*/ 10246067 w 12192000"/>
                <a:gd name="connsiteY110" fmla="*/ 585423 h 757168"/>
                <a:gd name="connsiteX111" fmla="*/ 10005027 w 12192000"/>
                <a:gd name="connsiteY111" fmla="*/ 592252 h 757168"/>
                <a:gd name="connsiteX112" fmla="*/ 9898681 w 12192000"/>
                <a:gd name="connsiteY112" fmla="*/ 613195 h 757168"/>
                <a:gd name="connsiteX113" fmla="*/ 9753225 w 12192000"/>
                <a:gd name="connsiteY113" fmla="*/ 629038 h 757168"/>
                <a:gd name="connsiteX114" fmla="*/ 9591376 w 12192000"/>
                <a:gd name="connsiteY114" fmla="*/ 648601 h 757168"/>
                <a:gd name="connsiteX115" fmla="*/ 9472860 w 12192000"/>
                <a:gd name="connsiteY115" fmla="*/ 655936 h 757168"/>
                <a:gd name="connsiteX116" fmla="*/ 9299788 w 12192000"/>
                <a:gd name="connsiteY116" fmla="*/ 636945 h 757168"/>
                <a:gd name="connsiteX117" fmla="*/ 9264605 w 12192000"/>
                <a:gd name="connsiteY117" fmla="*/ 627087 h 757168"/>
                <a:gd name="connsiteX118" fmla="*/ 8926435 w 12192000"/>
                <a:gd name="connsiteY118" fmla="*/ 549269 h 757168"/>
                <a:gd name="connsiteX119" fmla="*/ 8698934 w 12192000"/>
                <a:gd name="connsiteY119" fmla="*/ 536583 h 757168"/>
                <a:gd name="connsiteX120" fmla="*/ 8622862 w 12192000"/>
                <a:gd name="connsiteY120" fmla="*/ 541563 h 757168"/>
                <a:gd name="connsiteX121" fmla="*/ 8482784 w 12192000"/>
                <a:gd name="connsiteY121" fmla="*/ 574094 h 757168"/>
                <a:gd name="connsiteX122" fmla="*/ 8421565 w 12192000"/>
                <a:gd name="connsiteY122" fmla="*/ 576610 h 757168"/>
                <a:gd name="connsiteX123" fmla="*/ 8313469 w 12192000"/>
                <a:gd name="connsiteY123" fmla="*/ 574762 h 757168"/>
                <a:gd name="connsiteX124" fmla="*/ 8079520 w 12192000"/>
                <a:gd name="connsiteY124" fmla="*/ 558685 h 757168"/>
                <a:gd name="connsiteX125" fmla="*/ 7773327 w 12192000"/>
                <a:gd name="connsiteY125" fmla="*/ 558854 h 757168"/>
                <a:gd name="connsiteX126" fmla="*/ 7652477 w 12192000"/>
                <a:gd name="connsiteY126" fmla="*/ 547561 h 757168"/>
                <a:gd name="connsiteX127" fmla="*/ 7522274 w 12192000"/>
                <a:gd name="connsiteY127" fmla="*/ 532150 h 757168"/>
                <a:gd name="connsiteX128" fmla="*/ 7484080 w 12192000"/>
                <a:gd name="connsiteY128" fmla="*/ 530532 h 757168"/>
                <a:gd name="connsiteX129" fmla="*/ 7282277 w 12192000"/>
                <a:gd name="connsiteY129" fmla="*/ 540177 h 757168"/>
                <a:gd name="connsiteX130" fmla="*/ 7235690 w 12192000"/>
                <a:gd name="connsiteY130" fmla="*/ 551282 h 757168"/>
                <a:gd name="connsiteX131" fmla="*/ 7116339 w 12192000"/>
                <a:gd name="connsiteY131" fmla="*/ 539494 h 757168"/>
                <a:gd name="connsiteX132" fmla="*/ 7011067 w 12192000"/>
                <a:gd name="connsiteY132" fmla="*/ 511848 h 757168"/>
                <a:gd name="connsiteX133" fmla="*/ 6403234 w 12192000"/>
                <a:gd name="connsiteY133" fmla="*/ 432296 h 757168"/>
                <a:gd name="connsiteX134" fmla="*/ 6036273 w 12192000"/>
                <a:gd name="connsiteY134" fmla="*/ 412301 h 757168"/>
                <a:gd name="connsiteX135" fmla="*/ 5780467 w 12192000"/>
                <a:gd name="connsiteY135" fmla="*/ 377910 h 757168"/>
                <a:gd name="connsiteX136" fmla="*/ 5739051 w 12192000"/>
                <a:gd name="connsiteY136" fmla="*/ 353609 h 757168"/>
                <a:gd name="connsiteX137" fmla="*/ 5583566 w 12192000"/>
                <a:gd name="connsiteY137" fmla="*/ 321995 h 757168"/>
                <a:gd name="connsiteX138" fmla="*/ 5432030 w 12192000"/>
                <a:gd name="connsiteY138" fmla="*/ 362512 h 757168"/>
                <a:gd name="connsiteX139" fmla="*/ 5241398 w 12192000"/>
                <a:gd name="connsiteY139" fmla="*/ 425781 h 757168"/>
                <a:gd name="connsiteX140" fmla="*/ 5139710 w 12192000"/>
                <a:gd name="connsiteY140" fmla="*/ 421022 h 757168"/>
                <a:gd name="connsiteX141" fmla="*/ 4929402 w 12192000"/>
                <a:gd name="connsiteY141" fmla="*/ 424310 h 757168"/>
                <a:gd name="connsiteX142" fmla="*/ 4782793 w 12192000"/>
                <a:gd name="connsiteY142" fmla="*/ 441046 h 757168"/>
                <a:gd name="connsiteX143" fmla="*/ 4577594 w 12192000"/>
                <a:gd name="connsiteY143" fmla="*/ 459290 h 757168"/>
                <a:gd name="connsiteX144" fmla="*/ 4500826 w 12192000"/>
                <a:gd name="connsiteY144" fmla="*/ 470529 h 757168"/>
                <a:gd name="connsiteX145" fmla="*/ 4317973 w 12192000"/>
                <a:gd name="connsiteY145" fmla="*/ 483649 h 757168"/>
                <a:gd name="connsiteX146" fmla="*/ 4166722 w 12192000"/>
                <a:gd name="connsiteY146" fmla="*/ 490602 h 757168"/>
                <a:gd name="connsiteX147" fmla="*/ 4042814 w 12192000"/>
                <a:gd name="connsiteY147" fmla="*/ 530660 h 757168"/>
                <a:gd name="connsiteX148" fmla="*/ 4002653 w 12192000"/>
                <a:gd name="connsiteY148" fmla="*/ 552594 h 757168"/>
                <a:gd name="connsiteX149" fmla="*/ 3969549 w 12192000"/>
                <a:gd name="connsiteY149" fmla="*/ 566312 h 757168"/>
                <a:gd name="connsiteX150" fmla="*/ 3821685 w 12192000"/>
                <a:gd name="connsiteY150" fmla="*/ 649183 h 757168"/>
                <a:gd name="connsiteX151" fmla="*/ 3805138 w 12192000"/>
                <a:gd name="connsiteY151" fmla="*/ 655947 h 757168"/>
                <a:gd name="connsiteX152" fmla="*/ 3609177 w 12192000"/>
                <a:gd name="connsiteY152" fmla="*/ 687459 h 757168"/>
                <a:gd name="connsiteX153" fmla="*/ 3539727 w 12192000"/>
                <a:gd name="connsiteY153" fmla="*/ 706521 h 757168"/>
                <a:gd name="connsiteX154" fmla="*/ 3396572 w 12192000"/>
                <a:gd name="connsiteY154" fmla="*/ 755681 h 757168"/>
                <a:gd name="connsiteX155" fmla="*/ 3341054 w 12192000"/>
                <a:gd name="connsiteY155" fmla="*/ 754679 h 757168"/>
                <a:gd name="connsiteX156" fmla="*/ 3138775 w 12192000"/>
                <a:gd name="connsiteY156" fmla="*/ 710120 h 757168"/>
                <a:gd name="connsiteX157" fmla="*/ 3037283 w 12192000"/>
                <a:gd name="connsiteY157" fmla="*/ 666453 h 757168"/>
                <a:gd name="connsiteX158" fmla="*/ 3002117 w 12192000"/>
                <a:gd name="connsiteY158" fmla="*/ 649347 h 757168"/>
                <a:gd name="connsiteX159" fmla="*/ 2747294 w 12192000"/>
                <a:gd name="connsiteY159" fmla="*/ 652400 h 757168"/>
                <a:gd name="connsiteX160" fmla="*/ 2676273 w 12192000"/>
                <a:gd name="connsiteY160" fmla="*/ 652304 h 757168"/>
                <a:gd name="connsiteX161" fmla="*/ 2432360 w 12192000"/>
                <a:gd name="connsiteY161" fmla="*/ 657836 h 757168"/>
                <a:gd name="connsiteX162" fmla="*/ 2382311 w 12192000"/>
                <a:gd name="connsiteY162" fmla="*/ 650824 h 757168"/>
                <a:gd name="connsiteX163" fmla="*/ 2055134 w 12192000"/>
                <a:gd name="connsiteY163" fmla="*/ 630053 h 757168"/>
                <a:gd name="connsiteX164" fmla="*/ 2031829 w 12192000"/>
                <a:gd name="connsiteY164" fmla="*/ 639324 h 757168"/>
                <a:gd name="connsiteX165" fmla="*/ 1912764 w 12192000"/>
                <a:gd name="connsiteY165" fmla="*/ 664183 h 757168"/>
                <a:gd name="connsiteX166" fmla="*/ 1755637 w 12192000"/>
                <a:gd name="connsiteY166" fmla="*/ 663960 h 757168"/>
                <a:gd name="connsiteX167" fmla="*/ 1727159 w 12192000"/>
                <a:gd name="connsiteY167" fmla="*/ 659605 h 757168"/>
                <a:gd name="connsiteX168" fmla="*/ 1622470 w 12192000"/>
                <a:gd name="connsiteY168" fmla="*/ 634850 h 757168"/>
                <a:gd name="connsiteX169" fmla="*/ 1385955 w 12192000"/>
                <a:gd name="connsiteY169" fmla="*/ 604522 h 757168"/>
                <a:gd name="connsiteX170" fmla="*/ 1340055 w 12192000"/>
                <a:gd name="connsiteY170" fmla="*/ 595629 h 757168"/>
                <a:gd name="connsiteX171" fmla="*/ 1257271 w 12192000"/>
                <a:gd name="connsiteY171" fmla="*/ 581180 h 757168"/>
                <a:gd name="connsiteX172" fmla="*/ 1031914 w 12192000"/>
                <a:gd name="connsiteY172" fmla="*/ 562692 h 757168"/>
                <a:gd name="connsiteX173" fmla="*/ 922031 w 12192000"/>
                <a:gd name="connsiteY173" fmla="*/ 566853 h 757168"/>
                <a:gd name="connsiteX174" fmla="*/ 873250 w 12192000"/>
                <a:gd name="connsiteY174" fmla="*/ 563724 h 757168"/>
                <a:gd name="connsiteX175" fmla="*/ 711627 w 12192000"/>
                <a:gd name="connsiteY175" fmla="*/ 529880 h 757168"/>
                <a:gd name="connsiteX176" fmla="*/ 311112 w 12192000"/>
                <a:gd name="connsiteY176" fmla="*/ 525106 h 757168"/>
                <a:gd name="connsiteX177" fmla="*/ 184145 w 12192000"/>
                <a:gd name="connsiteY177" fmla="*/ 532188 h 757168"/>
                <a:gd name="connsiteX178" fmla="*/ 116886 w 12192000"/>
                <a:gd name="connsiteY178" fmla="*/ 530572 h 757168"/>
                <a:gd name="connsiteX179" fmla="*/ 23941 w 12192000"/>
                <a:gd name="connsiteY179" fmla="*/ 506433 h 757168"/>
                <a:gd name="connsiteX180" fmla="*/ 0 w 12192000"/>
                <a:gd name="connsiteY180" fmla="*/ 502149 h 757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12192000" h="757168">
                  <a:moveTo>
                    <a:pt x="0" y="0"/>
                  </a:moveTo>
                  <a:lnTo>
                    <a:pt x="41653" y="6945"/>
                  </a:lnTo>
                  <a:cubicBezTo>
                    <a:pt x="55151" y="9178"/>
                    <a:pt x="68996" y="11810"/>
                    <a:pt x="81317" y="15509"/>
                  </a:cubicBezTo>
                  <a:cubicBezTo>
                    <a:pt x="92911" y="18978"/>
                    <a:pt x="102562" y="24446"/>
                    <a:pt x="114150" y="28105"/>
                  </a:cubicBezTo>
                  <a:cubicBezTo>
                    <a:pt x="145644" y="37958"/>
                    <a:pt x="177914" y="47281"/>
                    <a:pt x="214865" y="58374"/>
                  </a:cubicBezTo>
                  <a:cubicBezTo>
                    <a:pt x="236680" y="42349"/>
                    <a:pt x="264438" y="53534"/>
                    <a:pt x="299237" y="63560"/>
                  </a:cubicBezTo>
                  <a:cubicBezTo>
                    <a:pt x="334763" y="73816"/>
                    <a:pt x="376093" y="78654"/>
                    <a:pt x="415570" y="83774"/>
                  </a:cubicBezTo>
                  <a:cubicBezTo>
                    <a:pt x="487949" y="93100"/>
                    <a:pt x="560804" y="100354"/>
                    <a:pt x="633210" y="109108"/>
                  </a:cubicBezTo>
                  <a:cubicBezTo>
                    <a:pt x="648566" y="111058"/>
                    <a:pt x="666073" y="114072"/>
                    <a:pt x="677567" y="119446"/>
                  </a:cubicBezTo>
                  <a:cubicBezTo>
                    <a:pt x="756262" y="155621"/>
                    <a:pt x="853422" y="169678"/>
                    <a:pt x="946429" y="171502"/>
                  </a:cubicBezTo>
                  <a:cubicBezTo>
                    <a:pt x="1019582" y="173044"/>
                    <a:pt x="1091239" y="175083"/>
                    <a:pt x="1163367" y="182106"/>
                  </a:cubicBezTo>
                  <a:cubicBezTo>
                    <a:pt x="1168863" y="182586"/>
                    <a:pt x="1176224" y="182589"/>
                    <a:pt x="1180337" y="181279"/>
                  </a:cubicBezTo>
                  <a:cubicBezTo>
                    <a:pt x="1205822" y="172503"/>
                    <a:pt x="1231920" y="173109"/>
                    <a:pt x="1263939" y="173070"/>
                  </a:cubicBezTo>
                  <a:cubicBezTo>
                    <a:pt x="1309211" y="172961"/>
                    <a:pt x="1350592" y="176848"/>
                    <a:pt x="1392213" y="183225"/>
                  </a:cubicBezTo>
                  <a:cubicBezTo>
                    <a:pt x="1422516" y="187866"/>
                    <a:pt x="1453010" y="195759"/>
                    <a:pt x="1479752" y="205174"/>
                  </a:cubicBezTo>
                  <a:cubicBezTo>
                    <a:pt x="1516962" y="218381"/>
                    <a:pt x="1553071" y="224660"/>
                    <a:pt x="1589813" y="211706"/>
                  </a:cubicBezTo>
                  <a:cubicBezTo>
                    <a:pt x="1629541" y="197953"/>
                    <a:pt x="1673292" y="205778"/>
                    <a:pt x="1716264" y="207459"/>
                  </a:cubicBezTo>
                  <a:cubicBezTo>
                    <a:pt x="1734988" y="208248"/>
                    <a:pt x="1754789" y="209668"/>
                    <a:pt x="1772900" y="208137"/>
                  </a:cubicBezTo>
                  <a:cubicBezTo>
                    <a:pt x="1825381" y="203828"/>
                    <a:pt x="1876222" y="195808"/>
                    <a:pt x="1929319" y="193822"/>
                  </a:cubicBezTo>
                  <a:cubicBezTo>
                    <a:pt x="1958819" y="192698"/>
                    <a:pt x="1991232" y="199166"/>
                    <a:pt x="2021514" y="204186"/>
                  </a:cubicBezTo>
                  <a:cubicBezTo>
                    <a:pt x="2052154" y="209417"/>
                    <a:pt x="2082323" y="216530"/>
                    <a:pt x="2111753" y="223797"/>
                  </a:cubicBezTo>
                  <a:cubicBezTo>
                    <a:pt x="2131736" y="228659"/>
                    <a:pt x="2153567" y="233429"/>
                    <a:pt x="2169356" y="241125"/>
                  </a:cubicBezTo>
                  <a:cubicBezTo>
                    <a:pt x="2205243" y="258649"/>
                    <a:pt x="2242901" y="263295"/>
                    <a:pt x="2286638" y="257382"/>
                  </a:cubicBezTo>
                  <a:cubicBezTo>
                    <a:pt x="2293313" y="256396"/>
                    <a:pt x="2301018" y="256799"/>
                    <a:pt x="2308368" y="256995"/>
                  </a:cubicBezTo>
                  <a:cubicBezTo>
                    <a:pt x="2426026" y="259155"/>
                    <a:pt x="2543593" y="262834"/>
                    <a:pt x="2660621" y="262863"/>
                  </a:cubicBezTo>
                  <a:cubicBezTo>
                    <a:pt x="2708088" y="262871"/>
                    <a:pt x="2754165" y="254412"/>
                    <a:pt x="2801134" y="250006"/>
                  </a:cubicBezTo>
                  <a:cubicBezTo>
                    <a:pt x="2810748" y="249174"/>
                    <a:pt x="2821504" y="247638"/>
                    <a:pt x="2830994" y="249091"/>
                  </a:cubicBezTo>
                  <a:cubicBezTo>
                    <a:pt x="2934354" y="264045"/>
                    <a:pt x="3032340" y="255254"/>
                    <a:pt x="3129084" y="242009"/>
                  </a:cubicBezTo>
                  <a:cubicBezTo>
                    <a:pt x="3139090" y="240625"/>
                    <a:pt x="3151170" y="241831"/>
                    <a:pt x="3162162" y="242789"/>
                  </a:cubicBezTo>
                  <a:cubicBezTo>
                    <a:pt x="3192925" y="245736"/>
                    <a:pt x="3225969" y="254145"/>
                    <a:pt x="3254072" y="251612"/>
                  </a:cubicBezTo>
                  <a:cubicBezTo>
                    <a:pt x="3328782" y="244461"/>
                    <a:pt x="3402881" y="234992"/>
                    <a:pt x="3473491" y="221903"/>
                  </a:cubicBezTo>
                  <a:cubicBezTo>
                    <a:pt x="3545212" y="208683"/>
                    <a:pt x="3611651" y="197856"/>
                    <a:pt x="3691860" y="219228"/>
                  </a:cubicBezTo>
                  <a:cubicBezTo>
                    <a:pt x="3725977" y="228268"/>
                    <a:pt x="3771754" y="225515"/>
                    <a:pt x="3811494" y="225691"/>
                  </a:cubicBezTo>
                  <a:cubicBezTo>
                    <a:pt x="3840564" y="225687"/>
                    <a:pt x="3868906" y="218586"/>
                    <a:pt x="3897533" y="220087"/>
                  </a:cubicBezTo>
                  <a:cubicBezTo>
                    <a:pt x="3973874" y="224087"/>
                    <a:pt x="4042293" y="217563"/>
                    <a:pt x="4109430" y="200477"/>
                  </a:cubicBezTo>
                  <a:cubicBezTo>
                    <a:pt x="4135544" y="193834"/>
                    <a:pt x="4175268" y="201258"/>
                    <a:pt x="4208772" y="200914"/>
                  </a:cubicBezTo>
                  <a:cubicBezTo>
                    <a:pt x="4244136" y="200288"/>
                    <a:pt x="4280583" y="199908"/>
                    <a:pt x="4314641" y="196159"/>
                  </a:cubicBezTo>
                  <a:cubicBezTo>
                    <a:pt x="4402743" y="186278"/>
                    <a:pt x="4489848" y="174436"/>
                    <a:pt x="4577622" y="163774"/>
                  </a:cubicBezTo>
                  <a:cubicBezTo>
                    <a:pt x="4649843" y="154967"/>
                    <a:pt x="4719794" y="168553"/>
                    <a:pt x="4790345" y="177592"/>
                  </a:cubicBezTo>
                  <a:cubicBezTo>
                    <a:pt x="4834576" y="183345"/>
                    <a:pt x="4875614" y="193701"/>
                    <a:pt x="4926164" y="184139"/>
                  </a:cubicBezTo>
                  <a:cubicBezTo>
                    <a:pt x="4974485" y="175032"/>
                    <a:pt x="5034899" y="180870"/>
                    <a:pt x="5088812" y="177401"/>
                  </a:cubicBezTo>
                  <a:cubicBezTo>
                    <a:pt x="5134238" y="174439"/>
                    <a:pt x="5178353" y="168165"/>
                    <a:pt x="5222466" y="162082"/>
                  </a:cubicBezTo>
                  <a:cubicBezTo>
                    <a:pt x="5282519" y="153783"/>
                    <a:pt x="5341864" y="144876"/>
                    <a:pt x="5406528" y="153987"/>
                  </a:cubicBezTo>
                  <a:cubicBezTo>
                    <a:pt x="5479960" y="164323"/>
                    <a:pt x="5531876" y="142624"/>
                    <a:pt x="5590716" y="129490"/>
                  </a:cubicBezTo>
                  <a:cubicBezTo>
                    <a:pt x="5631296" y="120553"/>
                    <a:pt x="5675395" y="114659"/>
                    <a:pt x="5719429" y="110099"/>
                  </a:cubicBezTo>
                  <a:cubicBezTo>
                    <a:pt x="5778247" y="104215"/>
                    <a:pt x="5838715" y="102042"/>
                    <a:pt x="5897895" y="96368"/>
                  </a:cubicBezTo>
                  <a:cubicBezTo>
                    <a:pt x="5987399" y="87895"/>
                    <a:pt x="6077855" y="82333"/>
                    <a:pt x="6169957" y="94411"/>
                  </a:cubicBezTo>
                  <a:cubicBezTo>
                    <a:pt x="6212360" y="99875"/>
                    <a:pt x="6252010" y="101763"/>
                    <a:pt x="6294827" y="99236"/>
                  </a:cubicBezTo>
                  <a:cubicBezTo>
                    <a:pt x="6364965" y="95091"/>
                    <a:pt x="6436581" y="97891"/>
                    <a:pt x="6494261" y="71724"/>
                  </a:cubicBezTo>
                  <a:cubicBezTo>
                    <a:pt x="6514615" y="62488"/>
                    <a:pt x="6550354" y="61691"/>
                    <a:pt x="6579627" y="57883"/>
                  </a:cubicBezTo>
                  <a:cubicBezTo>
                    <a:pt x="6613354" y="53353"/>
                    <a:pt x="6637770" y="57878"/>
                    <a:pt x="6654800" y="77086"/>
                  </a:cubicBezTo>
                  <a:cubicBezTo>
                    <a:pt x="6662444" y="85688"/>
                    <a:pt x="6685147" y="94892"/>
                    <a:pt x="6703059" y="97166"/>
                  </a:cubicBezTo>
                  <a:cubicBezTo>
                    <a:pt x="6756799" y="103989"/>
                    <a:pt x="6806654" y="100687"/>
                    <a:pt x="6859445" y="90481"/>
                  </a:cubicBezTo>
                  <a:cubicBezTo>
                    <a:pt x="6908894" y="80861"/>
                    <a:pt x="6969747" y="85387"/>
                    <a:pt x="7025414" y="83536"/>
                  </a:cubicBezTo>
                  <a:cubicBezTo>
                    <a:pt x="7064862" y="82168"/>
                    <a:pt x="7104501" y="77186"/>
                    <a:pt x="7144137" y="79264"/>
                  </a:cubicBezTo>
                  <a:cubicBezTo>
                    <a:pt x="7193316" y="81841"/>
                    <a:pt x="7241809" y="90488"/>
                    <a:pt x="7291235" y="95367"/>
                  </a:cubicBezTo>
                  <a:cubicBezTo>
                    <a:pt x="7329668" y="99288"/>
                    <a:pt x="7368978" y="100585"/>
                    <a:pt x="7407395" y="104888"/>
                  </a:cubicBezTo>
                  <a:cubicBezTo>
                    <a:pt x="7438868" y="108256"/>
                    <a:pt x="7469832" y="114265"/>
                    <a:pt x="7500837" y="119515"/>
                  </a:cubicBezTo>
                  <a:cubicBezTo>
                    <a:pt x="7512146" y="121444"/>
                    <a:pt x="7523255" y="127178"/>
                    <a:pt x="7533567" y="126955"/>
                  </a:cubicBezTo>
                  <a:cubicBezTo>
                    <a:pt x="7636025" y="124121"/>
                    <a:pt x="7707510" y="164497"/>
                    <a:pt x="7792910" y="185188"/>
                  </a:cubicBezTo>
                  <a:cubicBezTo>
                    <a:pt x="7882663" y="207063"/>
                    <a:pt x="7969001" y="237914"/>
                    <a:pt x="8070699" y="235423"/>
                  </a:cubicBezTo>
                  <a:cubicBezTo>
                    <a:pt x="8132239" y="233879"/>
                    <a:pt x="8191903" y="225939"/>
                    <a:pt x="8253177" y="222473"/>
                  </a:cubicBezTo>
                  <a:cubicBezTo>
                    <a:pt x="8274949" y="221324"/>
                    <a:pt x="8299150" y="222976"/>
                    <a:pt x="8320683" y="226393"/>
                  </a:cubicBezTo>
                  <a:cubicBezTo>
                    <a:pt x="8424731" y="242340"/>
                    <a:pt x="8527777" y="249266"/>
                    <a:pt x="8631438" y="237528"/>
                  </a:cubicBezTo>
                  <a:cubicBezTo>
                    <a:pt x="8649201" y="235596"/>
                    <a:pt x="8668058" y="233915"/>
                    <a:pt x="8686410" y="234877"/>
                  </a:cubicBezTo>
                  <a:cubicBezTo>
                    <a:pt x="8786966" y="240146"/>
                    <a:pt x="8885480" y="249315"/>
                    <a:pt x="8980658" y="273001"/>
                  </a:cubicBezTo>
                  <a:cubicBezTo>
                    <a:pt x="9012626" y="280972"/>
                    <a:pt x="9052108" y="279035"/>
                    <a:pt x="9087625" y="282423"/>
                  </a:cubicBezTo>
                  <a:cubicBezTo>
                    <a:pt x="9120583" y="285484"/>
                    <a:pt x="9154319" y="287825"/>
                    <a:pt x="9186017" y="293875"/>
                  </a:cubicBezTo>
                  <a:cubicBezTo>
                    <a:pt x="9232288" y="302785"/>
                    <a:pt x="9275554" y="305815"/>
                    <a:pt x="9323931" y="302628"/>
                  </a:cubicBezTo>
                  <a:cubicBezTo>
                    <a:pt x="9370084" y="299705"/>
                    <a:pt x="9419491" y="304964"/>
                    <a:pt x="9467213" y="307275"/>
                  </a:cubicBezTo>
                  <a:cubicBezTo>
                    <a:pt x="9520438" y="309874"/>
                    <a:pt x="9573661" y="312473"/>
                    <a:pt x="9626826" y="316213"/>
                  </a:cubicBezTo>
                  <a:cubicBezTo>
                    <a:pt x="9648094" y="317708"/>
                    <a:pt x="9671915" y="326588"/>
                    <a:pt x="9689696" y="324467"/>
                  </a:cubicBezTo>
                  <a:cubicBezTo>
                    <a:pt x="9747117" y="317175"/>
                    <a:pt x="9803355" y="332523"/>
                    <a:pt x="9860526" y="329986"/>
                  </a:cubicBezTo>
                  <a:cubicBezTo>
                    <a:pt x="9888572" y="328594"/>
                    <a:pt x="9919723" y="338048"/>
                    <a:pt x="9949775" y="340386"/>
                  </a:cubicBezTo>
                  <a:cubicBezTo>
                    <a:pt x="9998886" y="344296"/>
                    <a:pt x="10048092" y="346302"/>
                    <a:pt x="10097252" y="349262"/>
                  </a:cubicBezTo>
                  <a:cubicBezTo>
                    <a:pt x="10113390" y="350297"/>
                    <a:pt x="10129133" y="351886"/>
                    <a:pt x="10145261" y="353113"/>
                  </a:cubicBezTo>
                  <a:cubicBezTo>
                    <a:pt x="10159555" y="354243"/>
                    <a:pt x="10174512" y="356743"/>
                    <a:pt x="10188159" y="356124"/>
                  </a:cubicBezTo>
                  <a:cubicBezTo>
                    <a:pt x="10237589" y="353944"/>
                    <a:pt x="10286441" y="348682"/>
                    <a:pt x="10336144" y="348235"/>
                  </a:cubicBezTo>
                  <a:cubicBezTo>
                    <a:pt x="10379222" y="347822"/>
                    <a:pt x="10423443" y="353764"/>
                    <a:pt x="10466847" y="354131"/>
                  </a:cubicBezTo>
                  <a:cubicBezTo>
                    <a:pt x="10543353" y="354898"/>
                    <a:pt x="10619988" y="353190"/>
                    <a:pt x="10696514" y="353575"/>
                  </a:cubicBezTo>
                  <a:cubicBezTo>
                    <a:pt x="10713071" y="353680"/>
                    <a:pt x="10730069" y="359342"/>
                    <a:pt x="10746932" y="360606"/>
                  </a:cubicBezTo>
                  <a:cubicBezTo>
                    <a:pt x="10799731" y="364326"/>
                    <a:pt x="10852569" y="367289"/>
                    <a:pt x="10905388" y="370627"/>
                  </a:cubicBezTo>
                  <a:cubicBezTo>
                    <a:pt x="10935470" y="372396"/>
                    <a:pt x="10965963" y="373421"/>
                    <a:pt x="10995602" y="376691"/>
                  </a:cubicBezTo>
                  <a:cubicBezTo>
                    <a:pt x="11034750" y="381032"/>
                    <a:pt x="11070168" y="386324"/>
                    <a:pt x="11107647" y="373405"/>
                  </a:cubicBezTo>
                  <a:cubicBezTo>
                    <a:pt x="11165372" y="353347"/>
                    <a:pt x="11236837" y="366060"/>
                    <a:pt x="11302440" y="364156"/>
                  </a:cubicBezTo>
                  <a:cubicBezTo>
                    <a:pt x="11319394" y="363708"/>
                    <a:pt x="11336655" y="364422"/>
                    <a:pt x="11353613" y="363785"/>
                  </a:cubicBezTo>
                  <a:cubicBezTo>
                    <a:pt x="11384961" y="362566"/>
                    <a:pt x="11415955" y="360947"/>
                    <a:pt x="11447323" y="359346"/>
                  </a:cubicBezTo>
                  <a:cubicBezTo>
                    <a:pt x="11452855" y="359066"/>
                    <a:pt x="11459104" y="359200"/>
                    <a:pt x="11464292" y="358519"/>
                  </a:cubicBezTo>
                  <a:cubicBezTo>
                    <a:pt x="11512058" y="353010"/>
                    <a:pt x="11559143" y="346321"/>
                    <a:pt x="11607560" y="342370"/>
                  </a:cubicBezTo>
                  <a:cubicBezTo>
                    <a:pt x="11631218" y="340368"/>
                    <a:pt x="11657295" y="341352"/>
                    <a:pt x="11681426" y="344335"/>
                  </a:cubicBezTo>
                  <a:cubicBezTo>
                    <a:pt x="11751997" y="352993"/>
                    <a:pt x="11821986" y="358760"/>
                    <a:pt x="11893565" y="355261"/>
                  </a:cubicBezTo>
                  <a:cubicBezTo>
                    <a:pt x="11921973" y="353889"/>
                    <a:pt x="11953288" y="360300"/>
                    <a:pt x="11983290" y="363588"/>
                  </a:cubicBezTo>
                  <a:lnTo>
                    <a:pt x="12192000" y="388018"/>
                  </a:lnTo>
                  <a:lnTo>
                    <a:pt x="12192000" y="577115"/>
                  </a:lnTo>
                  <a:lnTo>
                    <a:pt x="12157329" y="588862"/>
                  </a:lnTo>
                  <a:cubicBezTo>
                    <a:pt x="12118393" y="608572"/>
                    <a:pt x="12109715" y="605637"/>
                    <a:pt x="12066948" y="586034"/>
                  </a:cubicBezTo>
                  <a:cubicBezTo>
                    <a:pt x="12016991" y="563193"/>
                    <a:pt x="11965119" y="541779"/>
                    <a:pt x="11911344" y="521599"/>
                  </a:cubicBezTo>
                  <a:cubicBezTo>
                    <a:pt x="11894383" y="515178"/>
                    <a:pt x="11869417" y="514060"/>
                    <a:pt x="11847823" y="511785"/>
                  </a:cubicBezTo>
                  <a:cubicBezTo>
                    <a:pt x="11811233" y="507768"/>
                    <a:pt x="11773630" y="501982"/>
                    <a:pt x="11737547" y="502380"/>
                  </a:cubicBezTo>
                  <a:cubicBezTo>
                    <a:pt x="11702930" y="502855"/>
                    <a:pt x="11668388" y="508866"/>
                    <a:pt x="11636052" y="514993"/>
                  </a:cubicBezTo>
                  <a:cubicBezTo>
                    <a:pt x="11545722" y="532199"/>
                    <a:pt x="11462455" y="555118"/>
                    <a:pt x="11394706" y="590867"/>
                  </a:cubicBezTo>
                  <a:cubicBezTo>
                    <a:pt x="11385999" y="595562"/>
                    <a:pt x="11369016" y="596581"/>
                    <a:pt x="11354978" y="597561"/>
                  </a:cubicBezTo>
                  <a:cubicBezTo>
                    <a:pt x="11332076" y="599224"/>
                    <a:pt x="11308448" y="600655"/>
                    <a:pt x="11285306" y="599825"/>
                  </a:cubicBezTo>
                  <a:cubicBezTo>
                    <a:pt x="11172906" y="595841"/>
                    <a:pt x="11083430" y="617861"/>
                    <a:pt x="11008528" y="656670"/>
                  </a:cubicBezTo>
                  <a:cubicBezTo>
                    <a:pt x="10986971" y="667750"/>
                    <a:pt x="10970753" y="668236"/>
                    <a:pt x="10948735" y="652964"/>
                  </a:cubicBezTo>
                  <a:cubicBezTo>
                    <a:pt x="10923173" y="635218"/>
                    <a:pt x="10885031" y="639705"/>
                    <a:pt x="10850698" y="641721"/>
                  </a:cubicBezTo>
                  <a:cubicBezTo>
                    <a:pt x="10815269" y="643680"/>
                    <a:pt x="10779458" y="645811"/>
                    <a:pt x="10744026" y="647769"/>
                  </a:cubicBezTo>
                  <a:cubicBezTo>
                    <a:pt x="10717832" y="649066"/>
                    <a:pt x="10692021" y="650003"/>
                    <a:pt x="10666160" y="651891"/>
                  </a:cubicBezTo>
                  <a:cubicBezTo>
                    <a:pt x="10585627" y="657783"/>
                    <a:pt x="10513854" y="650969"/>
                    <a:pt x="10450521" y="616552"/>
                  </a:cubicBezTo>
                  <a:cubicBezTo>
                    <a:pt x="10402221" y="590175"/>
                    <a:pt x="10339099" y="579806"/>
                    <a:pt x="10271192" y="583498"/>
                  </a:cubicBezTo>
                  <a:cubicBezTo>
                    <a:pt x="10262701" y="584006"/>
                    <a:pt x="10251859" y="587254"/>
                    <a:pt x="10246067" y="585423"/>
                  </a:cubicBezTo>
                  <a:cubicBezTo>
                    <a:pt x="10158786" y="558528"/>
                    <a:pt x="10086634" y="594049"/>
                    <a:pt x="10005027" y="592252"/>
                  </a:cubicBezTo>
                  <a:cubicBezTo>
                    <a:pt x="9969004" y="591507"/>
                    <a:pt x="9931565" y="603664"/>
                    <a:pt x="9898681" y="613195"/>
                  </a:cubicBezTo>
                  <a:cubicBezTo>
                    <a:pt x="9853463" y="626281"/>
                    <a:pt x="9813049" y="639042"/>
                    <a:pt x="9753225" y="629038"/>
                  </a:cubicBezTo>
                  <a:cubicBezTo>
                    <a:pt x="9693404" y="618845"/>
                    <a:pt x="9637675" y="628898"/>
                    <a:pt x="9591376" y="648601"/>
                  </a:cubicBezTo>
                  <a:cubicBezTo>
                    <a:pt x="9556001" y="663537"/>
                    <a:pt x="9518120" y="663077"/>
                    <a:pt x="9472860" y="655936"/>
                  </a:cubicBezTo>
                  <a:cubicBezTo>
                    <a:pt x="9416283" y="647056"/>
                    <a:pt x="9357217" y="643578"/>
                    <a:pt x="9299788" y="636945"/>
                  </a:cubicBezTo>
                  <a:cubicBezTo>
                    <a:pt x="9287347" y="635531"/>
                    <a:pt x="9271710" y="632039"/>
                    <a:pt x="9264605" y="627087"/>
                  </a:cubicBezTo>
                  <a:cubicBezTo>
                    <a:pt x="9177661" y="565680"/>
                    <a:pt x="9051076" y="558473"/>
                    <a:pt x="8926435" y="549269"/>
                  </a:cubicBezTo>
                  <a:cubicBezTo>
                    <a:pt x="8850925" y="543595"/>
                    <a:pt x="8774954" y="539613"/>
                    <a:pt x="8698934" y="536583"/>
                  </a:cubicBezTo>
                  <a:cubicBezTo>
                    <a:pt x="8673232" y="535428"/>
                    <a:pt x="8645916" y="537050"/>
                    <a:pt x="8622862" y="541563"/>
                  </a:cubicBezTo>
                  <a:cubicBezTo>
                    <a:pt x="8574890" y="551069"/>
                    <a:pt x="8530403" y="564380"/>
                    <a:pt x="8482784" y="574094"/>
                  </a:cubicBezTo>
                  <a:cubicBezTo>
                    <a:pt x="8464923" y="577929"/>
                    <a:pt x="8442157" y="576927"/>
                    <a:pt x="8421565" y="576610"/>
                  </a:cubicBezTo>
                  <a:cubicBezTo>
                    <a:pt x="8385152" y="576229"/>
                    <a:pt x="8345023" y="569546"/>
                    <a:pt x="8313469" y="574762"/>
                  </a:cubicBezTo>
                  <a:cubicBezTo>
                    <a:pt x="8231431" y="588203"/>
                    <a:pt x="8155671" y="580227"/>
                    <a:pt x="8079520" y="558685"/>
                  </a:cubicBezTo>
                  <a:cubicBezTo>
                    <a:pt x="7972906" y="528487"/>
                    <a:pt x="7870782" y="525043"/>
                    <a:pt x="7773327" y="558854"/>
                  </a:cubicBezTo>
                  <a:cubicBezTo>
                    <a:pt x="7729470" y="574107"/>
                    <a:pt x="7688069" y="563543"/>
                    <a:pt x="7652477" y="547561"/>
                  </a:cubicBezTo>
                  <a:cubicBezTo>
                    <a:pt x="7611494" y="529005"/>
                    <a:pt x="7570974" y="522685"/>
                    <a:pt x="7522274" y="532150"/>
                  </a:cubicBezTo>
                  <a:cubicBezTo>
                    <a:pt x="7511488" y="534257"/>
                    <a:pt x="7496511" y="532136"/>
                    <a:pt x="7484080" y="530532"/>
                  </a:cubicBezTo>
                  <a:cubicBezTo>
                    <a:pt x="7413133" y="522044"/>
                    <a:pt x="7341987" y="510303"/>
                    <a:pt x="7282277" y="540177"/>
                  </a:cubicBezTo>
                  <a:cubicBezTo>
                    <a:pt x="7270558" y="546051"/>
                    <a:pt x="7251336" y="547713"/>
                    <a:pt x="7235690" y="551282"/>
                  </a:cubicBezTo>
                  <a:cubicBezTo>
                    <a:pt x="7170161" y="565782"/>
                    <a:pt x="7172820" y="564203"/>
                    <a:pt x="7116339" y="539494"/>
                  </a:cubicBezTo>
                  <a:cubicBezTo>
                    <a:pt x="7086841" y="526502"/>
                    <a:pt x="7045980" y="512724"/>
                    <a:pt x="7011067" y="511848"/>
                  </a:cubicBezTo>
                  <a:cubicBezTo>
                    <a:pt x="6800473" y="506533"/>
                    <a:pt x="6601893" y="468653"/>
                    <a:pt x="6403234" y="432296"/>
                  </a:cubicBezTo>
                  <a:cubicBezTo>
                    <a:pt x="6280760" y="409851"/>
                    <a:pt x="6160432" y="402592"/>
                    <a:pt x="6036273" y="412301"/>
                  </a:cubicBezTo>
                  <a:cubicBezTo>
                    <a:pt x="5946471" y="419425"/>
                    <a:pt x="5863077" y="395593"/>
                    <a:pt x="5780467" y="377910"/>
                  </a:cubicBezTo>
                  <a:cubicBezTo>
                    <a:pt x="5763357" y="374343"/>
                    <a:pt x="5747757" y="363033"/>
                    <a:pt x="5739051" y="353609"/>
                  </a:cubicBezTo>
                  <a:cubicBezTo>
                    <a:pt x="5707675" y="320294"/>
                    <a:pt x="5653252" y="312483"/>
                    <a:pt x="5583566" y="321995"/>
                  </a:cubicBezTo>
                  <a:cubicBezTo>
                    <a:pt x="5528347" y="329404"/>
                    <a:pt x="5477716" y="340486"/>
                    <a:pt x="5432030" y="362512"/>
                  </a:cubicBezTo>
                  <a:cubicBezTo>
                    <a:pt x="5378421" y="388318"/>
                    <a:pt x="5322767" y="418026"/>
                    <a:pt x="5241398" y="425781"/>
                  </a:cubicBezTo>
                  <a:cubicBezTo>
                    <a:pt x="5206262" y="429089"/>
                    <a:pt x="5176131" y="428273"/>
                    <a:pt x="5139710" y="421022"/>
                  </a:cubicBezTo>
                  <a:cubicBezTo>
                    <a:pt x="5069048" y="407018"/>
                    <a:pt x="4997864" y="396037"/>
                    <a:pt x="4929402" y="424310"/>
                  </a:cubicBezTo>
                  <a:cubicBezTo>
                    <a:pt x="4891785" y="439890"/>
                    <a:pt x="4841650" y="448519"/>
                    <a:pt x="4782793" y="441046"/>
                  </a:cubicBezTo>
                  <a:cubicBezTo>
                    <a:pt x="4709316" y="431663"/>
                    <a:pt x="4641426" y="442031"/>
                    <a:pt x="4577594" y="459290"/>
                  </a:cubicBezTo>
                  <a:cubicBezTo>
                    <a:pt x="4554816" y="465538"/>
                    <a:pt x="4527069" y="468279"/>
                    <a:pt x="4500826" y="470529"/>
                  </a:cubicBezTo>
                  <a:cubicBezTo>
                    <a:pt x="4440199" y="475746"/>
                    <a:pt x="4379252" y="479993"/>
                    <a:pt x="4317973" y="483649"/>
                  </a:cubicBezTo>
                  <a:cubicBezTo>
                    <a:pt x="4267762" y="486741"/>
                    <a:pt x="4217264" y="488292"/>
                    <a:pt x="4166722" y="490602"/>
                  </a:cubicBezTo>
                  <a:cubicBezTo>
                    <a:pt x="4111394" y="493045"/>
                    <a:pt x="4067073" y="503124"/>
                    <a:pt x="4042814" y="530660"/>
                  </a:cubicBezTo>
                  <a:cubicBezTo>
                    <a:pt x="4034996" y="539407"/>
                    <a:pt x="4017001" y="545715"/>
                    <a:pt x="4002653" y="552594"/>
                  </a:cubicBezTo>
                  <a:cubicBezTo>
                    <a:pt x="3992459" y="557592"/>
                    <a:pt x="3979023" y="561086"/>
                    <a:pt x="3969549" y="566312"/>
                  </a:cubicBezTo>
                  <a:cubicBezTo>
                    <a:pt x="3919896" y="593854"/>
                    <a:pt x="3870968" y="621622"/>
                    <a:pt x="3821685" y="649183"/>
                  </a:cubicBezTo>
                  <a:cubicBezTo>
                    <a:pt x="3816761" y="651788"/>
                    <a:pt x="3811445" y="654943"/>
                    <a:pt x="3805138" y="655947"/>
                  </a:cubicBezTo>
                  <a:cubicBezTo>
                    <a:pt x="3739817" y="666451"/>
                    <a:pt x="3673801" y="676154"/>
                    <a:pt x="3609177" y="687459"/>
                  </a:cubicBezTo>
                  <a:cubicBezTo>
                    <a:pt x="3584288" y="691878"/>
                    <a:pt x="3558597" y="697589"/>
                    <a:pt x="3539727" y="706521"/>
                  </a:cubicBezTo>
                  <a:cubicBezTo>
                    <a:pt x="3496714" y="726780"/>
                    <a:pt x="3457268" y="749132"/>
                    <a:pt x="3396572" y="755681"/>
                  </a:cubicBezTo>
                  <a:cubicBezTo>
                    <a:pt x="3378807" y="757611"/>
                    <a:pt x="3357809" y="758036"/>
                    <a:pt x="3341054" y="754679"/>
                  </a:cubicBezTo>
                  <a:cubicBezTo>
                    <a:pt x="3272962" y="740809"/>
                    <a:pt x="3206471" y="724541"/>
                    <a:pt x="3138775" y="710120"/>
                  </a:cubicBezTo>
                  <a:cubicBezTo>
                    <a:pt x="3095820" y="701191"/>
                    <a:pt x="3056969" y="691141"/>
                    <a:pt x="3037283" y="666453"/>
                  </a:cubicBezTo>
                  <a:cubicBezTo>
                    <a:pt x="3031764" y="659487"/>
                    <a:pt x="3015626" y="651391"/>
                    <a:pt x="3002117" y="649347"/>
                  </a:cubicBezTo>
                  <a:cubicBezTo>
                    <a:pt x="2915220" y="636209"/>
                    <a:pt x="2829194" y="627503"/>
                    <a:pt x="2747294" y="652400"/>
                  </a:cubicBezTo>
                  <a:cubicBezTo>
                    <a:pt x="2730084" y="657794"/>
                    <a:pt x="2698519" y="656140"/>
                    <a:pt x="2676273" y="652304"/>
                  </a:cubicBezTo>
                  <a:cubicBezTo>
                    <a:pt x="2590546" y="637890"/>
                    <a:pt x="2508883" y="630176"/>
                    <a:pt x="2432360" y="657836"/>
                  </a:cubicBezTo>
                  <a:cubicBezTo>
                    <a:pt x="2423352" y="661179"/>
                    <a:pt x="2395274" y="656272"/>
                    <a:pt x="2382311" y="650824"/>
                  </a:cubicBezTo>
                  <a:cubicBezTo>
                    <a:pt x="2257393" y="597728"/>
                    <a:pt x="2187724" y="592930"/>
                    <a:pt x="2055134" y="630053"/>
                  </a:cubicBezTo>
                  <a:cubicBezTo>
                    <a:pt x="2046542" y="632464"/>
                    <a:pt x="2035364" y="635121"/>
                    <a:pt x="2031829" y="639324"/>
                  </a:cubicBezTo>
                  <a:cubicBezTo>
                    <a:pt x="2007977" y="666120"/>
                    <a:pt x="1960229" y="664380"/>
                    <a:pt x="1912764" y="664183"/>
                  </a:cubicBezTo>
                  <a:cubicBezTo>
                    <a:pt x="1860521" y="663924"/>
                    <a:pt x="1808236" y="664426"/>
                    <a:pt x="1755637" y="663960"/>
                  </a:cubicBezTo>
                  <a:cubicBezTo>
                    <a:pt x="1746439" y="663859"/>
                    <a:pt x="1736243" y="661799"/>
                    <a:pt x="1727159" y="659605"/>
                  </a:cubicBezTo>
                  <a:cubicBezTo>
                    <a:pt x="1692256" y="651480"/>
                    <a:pt x="1658604" y="640559"/>
                    <a:pt x="1622470" y="634850"/>
                  </a:cubicBezTo>
                  <a:cubicBezTo>
                    <a:pt x="1544362" y="622552"/>
                    <a:pt x="1469248" y="602210"/>
                    <a:pt x="1385955" y="604522"/>
                  </a:cubicBezTo>
                  <a:cubicBezTo>
                    <a:pt x="1371585" y="604913"/>
                    <a:pt x="1355357" y="598530"/>
                    <a:pt x="1340055" y="595629"/>
                  </a:cubicBezTo>
                  <a:cubicBezTo>
                    <a:pt x="1312351" y="590552"/>
                    <a:pt x="1285460" y="583993"/>
                    <a:pt x="1257271" y="581180"/>
                  </a:cubicBezTo>
                  <a:cubicBezTo>
                    <a:pt x="1182583" y="573830"/>
                    <a:pt x="1107142" y="566824"/>
                    <a:pt x="1031914" y="562692"/>
                  </a:cubicBezTo>
                  <a:cubicBezTo>
                    <a:pt x="995593" y="560597"/>
                    <a:pt x="958880" y="565923"/>
                    <a:pt x="922031" y="566853"/>
                  </a:cubicBezTo>
                  <a:cubicBezTo>
                    <a:pt x="905446" y="567320"/>
                    <a:pt x="878533" y="568199"/>
                    <a:pt x="873250" y="563724"/>
                  </a:cubicBezTo>
                  <a:cubicBezTo>
                    <a:pt x="832343" y="529722"/>
                    <a:pt x="772202" y="532674"/>
                    <a:pt x="711627" y="529880"/>
                  </a:cubicBezTo>
                  <a:cubicBezTo>
                    <a:pt x="577999" y="523641"/>
                    <a:pt x="447408" y="543696"/>
                    <a:pt x="311112" y="525106"/>
                  </a:cubicBezTo>
                  <a:cubicBezTo>
                    <a:pt x="271645" y="519795"/>
                    <a:pt x="226936" y="530235"/>
                    <a:pt x="184145" y="532188"/>
                  </a:cubicBezTo>
                  <a:cubicBezTo>
                    <a:pt x="162015" y="533128"/>
                    <a:pt x="137665" y="534333"/>
                    <a:pt x="116886" y="530572"/>
                  </a:cubicBezTo>
                  <a:cubicBezTo>
                    <a:pt x="84810" y="524693"/>
                    <a:pt x="54011" y="515448"/>
                    <a:pt x="23941" y="506433"/>
                  </a:cubicBezTo>
                  <a:lnTo>
                    <a:pt x="0" y="502149"/>
                  </a:lnTo>
                  <a:close/>
                </a:path>
              </a:pathLst>
            </a:custGeom>
            <a:blipFill>
              <a:blip r:embed="rId6">
                <a:alphaModFix amt="57000"/>
              </a:blip>
              <a:tile tx="0" ty="0" sx="100000" sy="100000" flip="none" algn="tl"/>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5125" name="Text Box 5">
            <a:extLst>
              <a:ext uri="{FF2B5EF4-FFF2-40B4-BE49-F238E27FC236}">
                <a16:creationId xmlns:a16="http://schemas.microsoft.com/office/drawing/2014/main" id="{40E45138-357B-39F8-B5D6-E4BB4BDFE2B9}"/>
              </a:ext>
            </a:extLst>
          </p:cNvPr>
          <p:cNvSpPr txBox="1">
            <a:spLocks noChangeArrowheads="1"/>
          </p:cNvSpPr>
          <p:nvPr/>
        </p:nvSpPr>
        <p:spPr bwMode="auto">
          <a:xfrm>
            <a:off x="5664201" y="4766267"/>
            <a:ext cx="5692774" cy="1077411"/>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lIns="91440" tIns="45720" rIns="91440" bIns="45720" rtlCol="0">
            <a:normAutofit/>
          </a:bodyPr>
          <a:lstStyle/>
          <a:p>
            <a:pPr>
              <a:lnSpc>
                <a:spcPct val="90000"/>
              </a:lnSpc>
              <a:spcAft>
                <a:spcPts val="600"/>
              </a:spcAft>
            </a:pPr>
            <a:r>
              <a:rPr lang="en-US" altLang="en-US" sz="4000" b="1" dirty="0">
                <a:solidFill>
                  <a:schemeClr val="bg1">
                    <a:alpha val="80000"/>
                  </a:schemeClr>
                </a:solidFill>
              </a:rPr>
              <a:t>Trajan’s Column, 113 ACE</a:t>
            </a:r>
            <a:endParaRPr lang="en-US" altLang="en-US" sz="4000" dirty="0">
              <a:solidFill>
                <a:schemeClr val="bg1">
                  <a:alpha val="80000"/>
                </a:schemeClr>
              </a:solidFil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153" name="Rectangle 6152">
            <a:extLst>
              <a:ext uri="{FF2B5EF4-FFF2-40B4-BE49-F238E27FC236}">
                <a16:creationId xmlns:a16="http://schemas.microsoft.com/office/drawing/2014/main" id="{B95B9BA8-1D69-4796-85F5-B6D0BD5235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48" name="Text Box 4">
            <a:extLst>
              <a:ext uri="{FF2B5EF4-FFF2-40B4-BE49-F238E27FC236}">
                <a16:creationId xmlns:a16="http://schemas.microsoft.com/office/drawing/2014/main" id="{2BA1EA72-E614-6655-7980-1BD23E6F72A4}"/>
              </a:ext>
            </a:extLst>
          </p:cNvPr>
          <p:cNvSpPr txBox="1">
            <a:spLocks noChangeArrowheads="1"/>
          </p:cNvSpPr>
          <p:nvPr/>
        </p:nvSpPr>
        <p:spPr bwMode="auto">
          <a:xfrm>
            <a:off x="838201" y="3146400"/>
            <a:ext cx="4394200" cy="24543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lIns="91440" tIns="45720" rIns="91440" bIns="45720" rtlCol="0">
            <a:normAutofit/>
          </a:bodyPr>
          <a:lstStyle/>
          <a:p>
            <a:pPr algn="ctr">
              <a:lnSpc>
                <a:spcPct val="90000"/>
              </a:lnSpc>
              <a:spcAft>
                <a:spcPts val="600"/>
              </a:spcAft>
            </a:pPr>
            <a:r>
              <a:rPr lang="en-US" altLang="en-US" sz="4800" b="1" dirty="0" err="1">
                <a:solidFill>
                  <a:schemeClr val="bg1">
                    <a:alpha val="80000"/>
                  </a:schemeClr>
                </a:solidFill>
              </a:rPr>
              <a:t>Bayeax</a:t>
            </a:r>
            <a:r>
              <a:rPr lang="en-US" altLang="en-US" sz="4800" b="1" dirty="0">
                <a:solidFill>
                  <a:schemeClr val="bg1">
                    <a:alpha val="80000"/>
                  </a:schemeClr>
                </a:solidFill>
              </a:rPr>
              <a:t> Tapestry, 1450</a:t>
            </a:r>
            <a:endParaRPr lang="en-US" altLang="en-US" sz="4800" dirty="0">
              <a:solidFill>
                <a:schemeClr val="bg1">
                  <a:alpha val="80000"/>
                </a:schemeClr>
              </a:solidFill>
            </a:endParaRPr>
          </a:p>
        </p:txBody>
      </p:sp>
      <p:pic>
        <p:nvPicPr>
          <p:cNvPr id="6147" name="Picture 3">
            <a:extLst>
              <a:ext uri="{FF2B5EF4-FFF2-40B4-BE49-F238E27FC236}">
                <a16:creationId xmlns:a16="http://schemas.microsoft.com/office/drawing/2014/main" id="{E32BF3A9-A7F7-DA52-AE4D-6B043D03EC72}"/>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5814060" y="2"/>
            <a:ext cx="6377940" cy="3333749"/>
          </a:xfrm>
          <a:custGeom>
            <a:avLst/>
            <a:gdLst/>
            <a:ahLst/>
            <a:cxnLst/>
            <a:rect l="l" t="t" r="r" b="b"/>
            <a:pathLst>
              <a:path w="6377940" h="3333749">
                <a:moveTo>
                  <a:pt x="0" y="0"/>
                </a:moveTo>
                <a:lnTo>
                  <a:pt x="6377940" y="0"/>
                </a:lnTo>
                <a:lnTo>
                  <a:pt x="6377940" y="3333749"/>
                </a:lnTo>
                <a:lnTo>
                  <a:pt x="174585" y="3333749"/>
                </a:lnTo>
                <a:lnTo>
                  <a:pt x="0" y="2202180"/>
                </a:lnTo>
                <a:close/>
              </a:path>
            </a:pathLst>
          </a:custGeom>
          <a:noFill/>
          <a:extLst>
            <a:ext uri="{909E8E84-426E-40DD-AFC4-6F175D3DCCD1}">
              <a14:hiddenFill xmlns:a14="http://schemas.microsoft.com/office/drawing/2010/main">
                <a:solidFill>
                  <a:srgbClr val="FFFFFF"/>
                </a:solidFill>
              </a14:hiddenFill>
            </a:ext>
          </a:extLst>
        </p:spPr>
      </p:pic>
      <p:pic>
        <p:nvPicPr>
          <p:cNvPr id="6146" name="Picture 2">
            <a:extLst>
              <a:ext uri="{FF2B5EF4-FFF2-40B4-BE49-F238E27FC236}">
                <a16:creationId xmlns:a16="http://schemas.microsoft.com/office/drawing/2014/main" id="{F3747CFF-7956-E498-4F89-D73BA63FC4C2}"/>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b="-2"/>
          <a:stretch/>
        </p:blipFill>
        <p:spPr bwMode="auto">
          <a:xfrm>
            <a:off x="5814060" y="3524252"/>
            <a:ext cx="6377940" cy="3333748"/>
          </a:xfrm>
          <a:custGeom>
            <a:avLst/>
            <a:gdLst/>
            <a:ahLst/>
            <a:cxnLst/>
            <a:rect l="l" t="t" r="r" b="b"/>
            <a:pathLst>
              <a:path w="6377940" h="3333748">
                <a:moveTo>
                  <a:pt x="203977" y="0"/>
                </a:moveTo>
                <a:lnTo>
                  <a:pt x="6377940" y="0"/>
                </a:lnTo>
                <a:lnTo>
                  <a:pt x="6377940" y="3333748"/>
                </a:lnTo>
                <a:lnTo>
                  <a:pt x="0" y="3333748"/>
                </a:lnTo>
                <a:lnTo>
                  <a:pt x="525780" y="1931668"/>
                </a:lnTo>
                <a:lnTo>
                  <a:pt x="205740" y="11428"/>
                </a:lnTo>
                <a:close/>
              </a:path>
            </a:pathLst>
          </a:custGeom>
          <a:noFill/>
          <a:extLst>
            <a:ext uri="{909E8E84-426E-40DD-AFC4-6F175D3DCCD1}">
              <a14:hiddenFill xmlns:a14="http://schemas.microsoft.com/office/drawing/2010/main">
                <a:solidFill>
                  <a:srgbClr val="FFFFFF"/>
                </a:solidFill>
              </a14:hiddenFill>
            </a:ext>
          </a:extLst>
        </p:spPr>
      </p:pic>
      <p:grpSp>
        <p:nvGrpSpPr>
          <p:cNvPr id="6155" name="Group 6154">
            <a:extLst>
              <a:ext uri="{FF2B5EF4-FFF2-40B4-BE49-F238E27FC236}">
                <a16:creationId xmlns:a16="http://schemas.microsoft.com/office/drawing/2014/main" id="{364A290D-B7BC-40B4-AB97-0C801BCCE26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632358" y="544"/>
            <a:ext cx="874716" cy="6857455"/>
            <a:chOff x="5632358" y="544"/>
            <a:chExt cx="874716" cy="6857455"/>
          </a:xfrm>
        </p:grpSpPr>
        <p:sp>
          <p:nvSpPr>
            <p:cNvPr id="6156" name="Freeform: Shape 6155">
              <a:extLst>
                <a:ext uri="{FF2B5EF4-FFF2-40B4-BE49-F238E27FC236}">
                  <a16:creationId xmlns:a16="http://schemas.microsoft.com/office/drawing/2014/main" id="{3C60D1EB-842B-4027-9728-E5731492669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flipH="1">
              <a:off x="2640988" y="2991914"/>
              <a:ext cx="6857455" cy="874716"/>
            </a:xfrm>
            <a:custGeom>
              <a:avLst/>
              <a:gdLst>
                <a:gd name="connsiteX0" fmla="*/ 6857455 w 6857455"/>
                <a:gd name="connsiteY0" fmla="*/ 804643 h 874716"/>
                <a:gd name="connsiteX1" fmla="*/ 6857455 w 6857455"/>
                <a:gd name="connsiteY1" fmla="*/ 562246 h 874716"/>
                <a:gd name="connsiteX2" fmla="*/ 6829178 w 6857455"/>
                <a:gd name="connsiteY2" fmla="*/ 551284 h 874716"/>
                <a:gd name="connsiteX3" fmla="*/ 6766024 w 6857455"/>
                <a:gd name="connsiteY3" fmla="*/ 500372 h 874716"/>
                <a:gd name="connsiteX4" fmla="*/ 6734971 w 6857455"/>
                <a:gd name="connsiteY4" fmla="*/ 500944 h 874716"/>
                <a:gd name="connsiteX5" fmla="*/ 6683915 w 6857455"/>
                <a:gd name="connsiteY5" fmla="*/ 507040 h 874716"/>
                <a:gd name="connsiteX6" fmla="*/ 6628860 w 6857455"/>
                <a:gd name="connsiteY6" fmla="*/ 495418 h 874716"/>
                <a:gd name="connsiteX7" fmla="*/ 6588662 w 6857455"/>
                <a:gd name="connsiteY7" fmla="*/ 487227 h 874716"/>
                <a:gd name="connsiteX8" fmla="*/ 6476074 w 6857455"/>
                <a:gd name="connsiteY8" fmla="*/ 511230 h 874716"/>
                <a:gd name="connsiteX9" fmla="*/ 6382345 w 6857455"/>
                <a:gd name="connsiteY9" fmla="*/ 534853 h 874716"/>
                <a:gd name="connsiteX10" fmla="*/ 6369391 w 6857455"/>
                <a:gd name="connsiteY10" fmla="*/ 531615 h 874716"/>
                <a:gd name="connsiteX11" fmla="*/ 6244799 w 6857455"/>
                <a:gd name="connsiteY11" fmla="*/ 512182 h 874716"/>
                <a:gd name="connsiteX12" fmla="*/ 6190315 w 6857455"/>
                <a:gd name="connsiteY12" fmla="*/ 485703 h 874716"/>
                <a:gd name="connsiteX13" fmla="*/ 6115446 w 6857455"/>
                <a:gd name="connsiteY13" fmla="*/ 462270 h 874716"/>
                <a:gd name="connsiteX14" fmla="*/ 6032194 w 6857455"/>
                <a:gd name="connsiteY14" fmla="*/ 434266 h 874716"/>
                <a:gd name="connsiteX15" fmla="*/ 5971042 w 6857455"/>
                <a:gd name="connsiteY15" fmla="*/ 420738 h 874716"/>
                <a:gd name="connsiteX16" fmla="*/ 5880933 w 6857455"/>
                <a:gd name="connsiteY16" fmla="*/ 430646 h 874716"/>
                <a:gd name="connsiteX17" fmla="*/ 5862452 w 6857455"/>
                <a:gd name="connsiteY17" fmla="*/ 438648 h 874716"/>
                <a:gd name="connsiteX18" fmla="*/ 5685283 w 6857455"/>
                <a:gd name="connsiteY18" fmla="*/ 498658 h 874716"/>
                <a:gd name="connsiteX19" fmla="*/ 5567169 w 6857455"/>
                <a:gd name="connsiteY19" fmla="*/ 499420 h 874716"/>
                <a:gd name="connsiteX20" fmla="*/ 5527923 w 6857455"/>
                <a:gd name="connsiteY20" fmla="*/ 490466 h 874716"/>
                <a:gd name="connsiteX21" fmla="*/ 5456292 w 6857455"/>
                <a:gd name="connsiteY21" fmla="*/ 450650 h 874716"/>
                <a:gd name="connsiteX22" fmla="*/ 5424670 w 6857455"/>
                <a:gd name="connsiteY22" fmla="*/ 444934 h 874716"/>
                <a:gd name="connsiteX23" fmla="*/ 5368662 w 6857455"/>
                <a:gd name="connsiteY23" fmla="*/ 441124 h 874716"/>
                <a:gd name="connsiteX24" fmla="*/ 5247118 w 6857455"/>
                <a:gd name="connsiteY24" fmla="*/ 444934 h 874716"/>
                <a:gd name="connsiteX25" fmla="*/ 5088617 w 6857455"/>
                <a:gd name="connsiteY25" fmla="*/ 428742 h 874716"/>
                <a:gd name="connsiteX26" fmla="*/ 5025750 w 6857455"/>
                <a:gd name="connsiteY26" fmla="*/ 433694 h 874716"/>
                <a:gd name="connsiteX27" fmla="*/ 4957930 w 6857455"/>
                <a:gd name="connsiteY27" fmla="*/ 442268 h 874716"/>
                <a:gd name="connsiteX28" fmla="*/ 4938116 w 6857455"/>
                <a:gd name="connsiteY28" fmla="*/ 441886 h 874716"/>
                <a:gd name="connsiteX29" fmla="*/ 4833910 w 6857455"/>
                <a:gd name="connsiteY29" fmla="*/ 421693 h 874716"/>
                <a:gd name="connsiteX30" fmla="*/ 4810095 w 6857455"/>
                <a:gd name="connsiteY30" fmla="*/ 408167 h 874716"/>
                <a:gd name="connsiteX31" fmla="*/ 4747991 w 6857455"/>
                <a:gd name="connsiteY31" fmla="*/ 413691 h 874716"/>
                <a:gd name="connsiteX32" fmla="*/ 4692745 w 6857455"/>
                <a:gd name="connsiteY32" fmla="*/ 435790 h 874716"/>
                <a:gd name="connsiteX33" fmla="*/ 4375933 w 6857455"/>
                <a:gd name="connsiteY33" fmla="*/ 483417 h 874716"/>
                <a:gd name="connsiteX34" fmla="*/ 4185426 w 6857455"/>
                <a:gd name="connsiteY34" fmla="*/ 484179 h 874716"/>
                <a:gd name="connsiteX35" fmla="*/ 4052072 w 6857455"/>
                <a:gd name="connsiteY35" fmla="*/ 505134 h 874716"/>
                <a:gd name="connsiteX36" fmla="*/ 4029973 w 6857455"/>
                <a:gd name="connsiteY36" fmla="*/ 527233 h 874716"/>
                <a:gd name="connsiteX37" fmla="*/ 3948626 w 6857455"/>
                <a:gd name="connsiteY37" fmla="*/ 550666 h 874716"/>
                <a:gd name="connsiteX38" fmla="*/ 3871280 w 6857455"/>
                <a:gd name="connsiteY38" fmla="*/ 502275 h 874716"/>
                <a:gd name="connsiteX39" fmla="*/ 3774312 w 6857455"/>
                <a:gd name="connsiteY39" fmla="*/ 429122 h 874716"/>
                <a:gd name="connsiteX40" fmla="*/ 3721543 w 6857455"/>
                <a:gd name="connsiteY40" fmla="*/ 428552 h 874716"/>
                <a:gd name="connsiteX41" fmla="*/ 3612763 w 6857455"/>
                <a:gd name="connsiteY41" fmla="*/ 414263 h 874716"/>
                <a:gd name="connsiteX42" fmla="*/ 3537323 w 6857455"/>
                <a:gd name="connsiteY42" fmla="*/ 389878 h 874716"/>
                <a:gd name="connsiteX43" fmla="*/ 3431593 w 6857455"/>
                <a:gd name="connsiteY43" fmla="*/ 360921 h 874716"/>
                <a:gd name="connsiteX44" fmla="*/ 3392158 w 6857455"/>
                <a:gd name="connsiteY44" fmla="*/ 345681 h 874716"/>
                <a:gd name="connsiteX45" fmla="*/ 3297856 w 6857455"/>
                <a:gd name="connsiteY45" fmla="*/ 323010 h 874716"/>
                <a:gd name="connsiteX46" fmla="*/ 3219748 w 6857455"/>
                <a:gd name="connsiteY46" fmla="*/ 308151 h 874716"/>
                <a:gd name="connsiteX47" fmla="*/ 3156692 w 6857455"/>
                <a:gd name="connsiteY47" fmla="*/ 261668 h 874716"/>
                <a:gd name="connsiteX48" fmla="*/ 3136497 w 6857455"/>
                <a:gd name="connsiteY48" fmla="*/ 237663 h 874716"/>
                <a:gd name="connsiteX49" fmla="*/ 3119733 w 6857455"/>
                <a:gd name="connsiteY49" fmla="*/ 222233 h 874716"/>
                <a:gd name="connsiteX50" fmla="*/ 3045436 w 6857455"/>
                <a:gd name="connsiteY50" fmla="*/ 131742 h 874716"/>
                <a:gd name="connsiteX51" fmla="*/ 3037054 w 6857455"/>
                <a:gd name="connsiteY51" fmla="*/ 124121 h 874716"/>
                <a:gd name="connsiteX52" fmla="*/ 2936466 w 6857455"/>
                <a:gd name="connsiteY52" fmla="*/ 82400 h 874716"/>
                <a:gd name="connsiteX53" fmla="*/ 2901031 w 6857455"/>
                <a:gd name="connsiteY53" fmla="*/ 59731 h 874716"/>
                <a:gd name="connsiteX54" fmla="*/ 2828259 w 6857455"/>
                <a:gd name="connsiteY54" fmla="*/ 3149 h 874716"/>
                <a:gd name="connsiteX55" fmla="*/ 2799492 w 6857455"/>
                <a:gd name="connsiteY55" fmla="*/ 1245 h 874716"/>
                <a:gd name="connsiteX56" fmla="*/ 2693570 w 6857455"/>
                <a:gd name="connsiteY56" fmla="*/ 35154 h 874716"/>
                <a:gd name="connsiteX57" fmla="*/ 2639847 w 6857455"/>
                <a:gd name="connsiteY57" fmla="*/ 73448 h 874716"/>
                <a:gd name="connsiteX58" fmla="*/ 2621178 w 6857455"/>
                <a:gd name="connsiteY58" fmla="*/ 88688 h 874716"/>
                <a:gd name="connsiteX59" fmla="*/ 2489348 w 6857455"/>
                <a:gd name="connsiteY59" fmla="*/ 72304 h 874716"/>
                <a:gd name="connsiteX60" fmla="*/ 2452580 w 6857455"/>
                <a:gd name="connsiteY60" fmla="*/ 68683 h 874716"/>
                <a:gd name="connsiteX61" fmla="*/ 2326464 w 6857455"/>
                <a:gd name="connsiteY61" fmla="*/ 50395 h 874716"/>
                <a:gd name="connsiteX62" fmla="*/ 2300365 w 6857455"/>
                <a:gd name="connsiteY62" fmla="*/ 54777 h 874716"/>
                <a:gd name="connsiteX63" fmla="*/ 2130434 w 6857455"/>
                <a:gd name="connsiteY63" fmla="*/ 58397 h 874716"/>
                <a:gd name="connsiteX64" fmla="*/ 2118621 w 6857455"/>
                <a:gd name="connsiteY64" fmla="*/ 47919 h 874716"/>
                <a:gd name="connsiteX65" fmla="*/ 2057659 w 6857455"/>
                <a:gd name="connsiteY65" fmla="*/ 16866 h 874716"/>
                <a:gd name="connsiteX66" fmla="*/ 1976314 w 6857455"/>
                <a:gd name="connsiteY66" fmla="*/ 8865 h 874716"/>
                <a:gd name="connsiteX67" fmla="*/ 1961454 w 6857455"/>
                <a:gd name="connsiteY67" fmla="*/ 11724 h 874716"/>
                <a:gd name="connsiteX68" fmla="*/ 1906588 w 6857455"/>
                <a:gd name="connsiteY68" fmla="*/ 30964 h 874716"/>
                <a:gd name="connsiteX69" fmla="*/ 1783330 w 6857455"/>
                <a:gd name="connsiteY69" fmla="*/ 48871 h 874716"/>
                <a:gd name="connsiteX70" fmla="*/ 1759327 w 6857455"/>
                <a:gd name="connsiteY70" fmla="*/ 55349 h 874716"/>
                <a:gd name="connsiteX71" fmla="*/ 1716082 w 6857455"/>
                <a:gd name="connsiteY71" fmla="*/ 65445 h 874716"/>
                <a:gd name="connsiteX72" fmla="*/ 1598920 w 6857455"/>
                <a:gd name="connsiteY72" fmla="*/ 72114 h 874716"/>
                <a:gd name="connsiteX73" fmla="*/ 1542150 w 6857455"/>
                <a:gd name="connsiteY73" fmla="*/ 62207 h 874716"/>
                <a:gd name="connsiteX74" fmla="*/ 1516813 w 6857455"/>
                <a:gd name="connsiteY74" fmla="*/ 62779 h 874716"/>
                <a:gd name="connsiteX75" fmla="*/ 1432228 w 6857455"/>
                <a:gd name="connsiteY75" fmla="*/ 88116 h 874716"/>
                <a:gd name="connsiteX76" fmla="*/ 1224765 w 6857455"/>
                <a:gd name="connsiteY76" fmla="*/ 71924 h 874716"/>
                <a:gd name="connsiteX77" fmla="*/ 1159231 w 6857455"/>
                <a:gd name="connsiteY77" fmla="*/ 58207 h 874716"/>
                <a:gd name="connsiteX78" fmla="*/ 1124370 w 6857455"/>
                <a:gd name="connsiteY78" fmla="*/ 56301 h 874716"/>
                <a:gd name="connsiteX79" fmla="*/ 1075600 w 6857455"/>
                <a:gd name="connsiteY79" fmla="*/ 75542 h 874716"/>
                <a:gd name="connsiteX80" fmla="*/ 986633 w 6857455"/>
                <a:gd name="connsiteY80" fmla="*/ 79162 h 874716"/>
                <a:gd name="connsiteX81" fmla="*/ 861089 w 6857455"/>
                <a:gd name="connsiteY81" fmla="*/ 76304 h 874716"/>
                <a:gd name="connsiteX82" fmla="*/ 759168 w 6857455"/>
                <a:gd name="connsiteY82" fmla="*/ 104689 h 874716"/>
                <a:gd name="connsiteX83" fmla="*/ 723735 w 6857455"/>
                <a:gd name="connsiteY83" fmla="*/ 140696 h 874716"/>
                <a:gd name="connsiteX84" fmla="*/ 647532 w 6857455"/>
                <a:gd name="connsiteY84" fmla="*/ 147934 h 874716"/>
                <a:gd name="connsiteX85" fmla="*/ 552659 w 6857455"/>
                <a:gd name="connsiteY85" fmla="*/ 95926 h 874716"/>
                <a:gd name="connsiteX86" fmla="*/ 541800 w 6857455"/>
                <a:gd name="connsiteY86" fmla="*/ 97640 h 874716"/>
                <a:gd name="connsiteX87" fmla="*/ 375107 w 6857455"/>
                <a:gd name="connsiteY87" fmla="*/ 123169 h 874716"/>
                <a:gd name="connsiteX88" fmla="*/ 273567 w 6857455"/>
                <a:gd name="connsiteY88" fmla="*/ 145458 h 874716"/>
                <a:gd name="connsiteX89" fmla="*/ 264043 w 6857455"/>
                <a:gd name="connsiteY89" fmla="*/ 154792 h 874716"/>
                <a:gd name="connsiteX90" fmla="*/ 169360 w 6857455"/>
                <a:gd name="connsiteY90" fmla="*/ 177273 h 874716"/>
                <a:gd name="connsiteX91" fmla="*/ 89347 w 6857455"/>
                <a:gd name="connsiteY91" fmla="*/ 157460 h 874716"/>
                <a:gd name="connsiteX92" fmla="*/ 34291 w 6857455"/>
                <a:gd name="connsiteY92" fmla="*/ 145268 h 874716"/>
                <a:gd name="connsiteX93" fmla="*/ 0 w 6857455"/>
                <a:gd name="connsiteY93" fmla="*/ 142056 h 874716"/>
                <a:gd name="connsiteX94" fmla="*/ 0 w 6857455"/>
                <a:gd name="connsiteY94" fmla="*/ 849556 h 874716"/>
                <a:gd name="connsiteX95" fmla="*/ 60652 w 6857455"/>
                <a:gd name="connsiteY95" fmla="*/ 844783 h 874716"/>
                <a:gd name="connsiteX96" fmla="*/ 119068 w 6857455"/>
                <a:gd name="connsiteY96" fmla="*/ 827281 h 874716"/>
                <a:gd name="connsiteX97" fmla="*/ 171840 w 6857455"/>
                <a:gd name="connsiteY97" fmla="*/ 804420 h 874716"/>
                <a:gd name="connsiteX98" fmla="*/ 274329 w 6857455"/>
                <a:gd name="connsiteY98" fmla="*/ 794324 h 874716"/>
                <a:gd name="connsiteX99" fmla="*/ 306715 w 6857455"/>
                <a:gd name="connsiteY99" fmla="*/ 788798 h 874716"/>
                <a:gd name="connsiteX100" fmla="*/ 393967 w 6857455"/>
                <a:gd name="connsiteY100" fmla="*/ 765937 h 874716"/>
                <a:gd name="connsiteX101" fmla="*/ 493793 w 6857455"/>
                <a:gd name="connsiteY101" fmla="*/ 725549 h 874716"/>
                <a:gd name="connsiteX102" fmla="*/ 546373 w 6857455"/>
                <a:gd name="connsiteY102" fmla="*/ 740600 h 874716"/>
                <a:gd name="connsiteX103" fmla="*/ 730211 w 6857455"/>
                <a:gd name="connsiteY103" fmla="*/ 698116 h 874716"/>
                <a:gd name="connsiteX104" fmla="*/ 784889 w 6857455"/>
                <a:gd name="connsiteY104" fmla="*/ 676018 h 874716"/>
                <a:gd name="connsiteX105" fmla="*/ 800509 w 6857455"/>
                <a:gd name="connsiteY105" fmla="*/ 661349 h 874716"/>
                <a:gd name="connsiteX106" fmla="*/ 857661 w 6857455"/>
                <a:gd name="connsiteY106" fmla="*/ 626868 h 874716"/>
                <a:gd name="connsiteX107" fmla="*/ 949102 w 6857455"/>
                <a:gd name="connsiteY107" fmla="*/ 614676 h 874716"/>
                <a:gd name="connsiteX108" fmla="*/ 960342 w 6857455"/>
                <a:gd name="connsiteY108" fmla="*/ 607435 h 874716"/>
                <a:gd name="connsiteX109" fmla="*/ 977109 w 6857455"/>
                <a:gd name="connsiteY109" fmla="*/ 595815 h 874716"/>
                <a:gd name="connsiteX110" fmla="*/ 1071218 w 6857455"/>
                <a:gd name="connsiteY110" fmla="*/ 575240 h 874716"/>
                <a:gd name="connsiteX111" fmla="*/ 1091983 w 6857455"/>
                <a:gd name="connsiteY111" fmla="*/ 568764 h 874716"/>
                <a:gd name="connsiteX112" fmla="*/ 1109321 w 6857455"/>
                <a:gd name="connsiteY112" fmla="*/ 557904 h 874716"/>
                <a:gd name="connsiteX113" fmla="*/ 1162279 w 6857455"/>
                <a:gd name="connsiteY113" fmla="*/ 532949 h 874716"/>
                <a:gd name="connsiteX114" fmla="*/ 1206097 w 6857455"/>
                <a:gd name="connsiteY114" fmla="*/ 532187 h 874716"/>
                <a:gd name="connsiteX115" fmla="*/ 1266867 w 6857455"/>
                <a:gd name="connsiteY115" fmla="*/ 518088 h 874716"/>
                <a:gd name="connsiteX116" fmla="*/ 1380219 w 6857455"/>
                <a:gd name="connsiteY116" fmla="*/ 504182 h 874716"/>
                <a:gd name="connsiteX117" fmla="*/ 1403461 w 6857455"/>
                <a:gd name="connsiteY117" fmla="*/ 496180 h 874716"/>
                <a:gd name="connsiteX118" fmla="*/ 1544054 w 6857455"/>
                <a:gd name="connsiteY118" fmla="*/ 458268 h 874716"/>
                <a:gd name="connsiteX119" fmla="*/ 1656644 w 6857455"/>
                <a:gd name="connsiteY119" fmla="*/ 459032 h 874716"/>
                <a:gd name="connsiteX120" fmla="*/ 1665406 w 6857455"/>
                <a:gd name="connsiteY120" fmla="*/ 460747 h 874716"/>
                <a:gd name="connsiteX121" fmla="*/ 1708461 w 6857455"/>
                <a:gd name="connsiteY121" fmla="*/ 473318 h 874716"/>
                <a:gd name="connsiteX122" fmla="*/ 1775140 w 6857455"/>
                <a:gd name="connsiteY122" fmla="*/ 469891 h 874716"/>
                <a:gd name="connsiteX123" fmla="*/ 1821051 w 6857455"/>
                <a:gd name="connsiteY123" fmla="*/ 452554 h 874716"/>
                <a:gd name="connsiteX124" fmla="*/ 1878203 w 6857455"/>
                <a:gd name="connsiteY124" fmla="*/ 451792 h 874716"/>
                <a:gd name="connsiteX125" fmla="*/ 1943547 w 6857455"/>
                <a:gd name="connsiteY125" fmla="*/ 462651 h 874716"/>
                <a:gd name="connsiteX126" fmla="*/ 1972884 w 6857455"/>
                <a:gd name="connsiteY126" fmla="*/ 464937 h 874716"/>
                <a:gd name="connsiteX127" fmla="*/ 2053469 w 6857455"/>
                <a:gd name="connsiteY127" fmla="*/ 487417 h 874716"/>
                <a:gd name="connsiteX128" fmla="*/ 2101477 w 6857455"/>
                <a:gd name="connsiteY128" fmla="*/ 481893 h 874716"/>
                <a:gd name="connsiteX129" fmla="*/ 2148722 w 6857455"/>
                <a:gd name="connsiteY129" fmla="*/ 467033 h 874716"/>
                <a:gd name="connsiteX130" fmla="*/ 2179011 w 6857455"/>
                <a:gd name="connsiteY130" fmla="*/ 452744 h 874716"/>
                <a:gd name="connsiteX131" fmla="*/ 2240165 w 6857455"/>
                <a:gd name="connsiteY131" fmla="*/ 442648 h 874716"/>
                <a:gd name="connsiteX132" fmla="*/ 2251404 w 6857455"/>
                <a:gd name="connsiteY132" fmla="*/ 444172 h 874716"/>
                <a:gd name="connsiteX133" fmla="*/ 2433912 w 6857455"/>
                <a:gd name="connsiteY133" fmla="*/ 456746 h 874716"/>
                <a:gd name="connsiteX134" fmla="*/ 2506302 w 6857455"/>
                <a:gd name="connsiteY134" fmla="*/ 476939 h 874716"/>
                <a:gd name="connsiteX135" fmla="*/ 2521735 w 6857455"/>
                <a:gd name="connsiteY135" fmla="*/ 479415 h 874716"/>
                <a:gd name="connsiteX136" fmla="*/ 2675854 w 6857455"/>
                <a:gd name="connsiteY136" fmla="*/ 502086 h 874716"/>
                <a:gd name="connsiteX137" fmla="*/ 2692998 w 6857455"/>
                <a:gd name="connsiteY137" fmla="*/ 503038 h 874716"/>
                <a:gd name="connsiteX138" fmla="*/ 2740816 w 6857455"/>
                <a:gd name="connsiteY138" fmla="*/ 499037 h 874716"/>
                <a:gd name="connsiteX139" fmla="*/ 2853596 w 6857455"/>
                <a:gd name="connsiteY139" fmla="*/ 540187 h 874716"/>
                <a:gd name="connsiteX140" fmla="*/ 2966565 w 6857455"/>
                <a:gd name="connsiteY140" fmla="*/ 554286 h 874716"/>
                <a:gd name="connsiteX141" fmla="*/ 3028671 w 6857455"/>
                <a:gd name="connsiteY141" fmla="*/ 554094 h 874716"/>
                <a:gd name="connsiteX142" fmla="*/ 3073059 w 6857455"/>
                <a:gd name="connsiteY142" fmla="*/ 564192 h 874716"/>
                <a:gd name="connsiteX143" fmla="*/ 3182219 w 6857455"/>
                <a:gd name="connsiteY143" fmla="*/ 594862 h 874716"/>
                <a:gd name="connsiteX144" fmla="*/ 3233656 w 6857455"/>
                <a:gd name="connsiteY144" fmla="*/ 599625 h 874716"/>
                <a:gd name="connsiteX145" fmla="*/ 3288332 w 6857455"/>
                <a:gd name="connsiteY145" fmla="*/ 609914 h 874716"/>
                <a:gd name="connsiteX146" fmla="*/ 3423591 w 6857455"/>
                <a:gd name="connsiteY146" fmla="*/ 656015 h 874716"/>
                <a:gd name="connsiteX147" fmla="*/ 3534084 w 6857455"/>
                <a:gd name="connsiteY147" fmla="*/ 653349 h 874716"/>
                <a:gd name="connsiteX148" fmla="*/ 3604571 w 6857455"/>
                <a:gd name="connsiteY148" fmla="*/ 653918 h 874716"/>
                <a:gd name="connsiteX149" fmla="*/ 3688586 w 6857455"/>
                <a:gd name="connsiteY149" fmla="*/ 669160 h 874716"/>
                <a:gd name="connsiteX150" fmla="*/ 3757358 w 6857455"/>
                <a:gd name="connsiteY150" fmla="*/ 691450 h 874716"/>
                <a:gd name="connsiteX151" fmla="*/ 3852421 w 6857455"/>
                <a:gd name="connsiteY151" fmla="*/ 709167 h 874716"/>
                <a:gd name="connsiteX152" fmla="*/ 3947104 w 6857455"/>
                <a:gd name="connsiteY152" fmla="*/ 743267 h 874716"/>
                <a:gd name="connsiteX153" fmla="*/ 4013208 w 6857455"/>
                <a:gd name="connsiteY153" fmla="*/ 769367 h 874716"/>
                <a:gd name="connsiteX154" fmla="*/ 4105222 w 6857455"/>
                <a:gd name="connsiteY154" fmla="*/ 792418 h 874716"/>
                <a:gd name="connsiteX155" fmla="*/ 4246006 w 6857455"/>
                <a:gd name="connsiteY155" fmla="*/ 808610 h 874716"/>
                <a:gd name="connsiteX156" fmla="*/ 4310779 w 6857455"/>
                <a:gd name="connsiteY156" fmla="*/ 810326 h 874716"/>
                <a:gd name="connsiteX157" fmla="*/ 4413272 w 6857455"/>
                <a:gd name="connsiteY157" fmla="*/ 848235 h 874716"/>
                <a:gd name="connsiteX158" fmla="*/ 4457087 w 6857455"/>
                <a:gd name="connsiteY158" fmla="*/ 866524 h 874716"/>
                <a:gd name="connsiteX159" fmla="*/ 4496523 w 6857455"/>
                <a:gd name="connsiteY159" fmla="*/ 851284 h 874716"/>
                <a:gd name="connsiteX160" fmla="*/ 4522050 w 6857455"/>
                <a:gd name="connsiteY160" fmla="*/ 833757 h 874716"/>
                <a:gd name="connsiteX161" fmla="*/ 4602824 w 6857455"/>
                <a:gd name="connsiteY161" fmla="*/ 848618 h 874716"/>
                <a:gd name="connsiteX162" fmla="*/ 4688553 w 6857455"/>
                <a:gd name="connsiteY162" fmla="*/ 864238 h 874716"/>
                <a:gd name="connsiteX163" fmla="*/ 4749895 w 6857455"/>
                <a:gd name="connsiteY163" fmla="*/ 874716 h 874716"/>
                <a:gd name="connsiteX164" fmla="*/ 4826480 w 6857455"/>
                <a:gd name="connsiteY164" fmla="*/ 866334 h 874716"/>
                <a:gd name="connsiteX165" fmla="*/ 4886870 w 6857455"/>
                <a:gd name="connsiteY165" fmla="*/ 862906 h 874716"/>
                <a:gd name="connsiteX166" fmla="*/ 4935639 w 6857455"/>
                <a:gd name="connsiteY166" fmla="*/ 853190 h 874716"/>
                <a:gd name="connsiteX167" fmla="*/ 4952784 w 6857455"/>
                <a:gd name="connsiteY167" fmla="*/ 847473 h 874716"/>
                <a:gd name="connsiteX168" fmla="*/ 5088617 w 6857455"/>
                <a:gd name="connsiteY168" fmla="*/ 802896 h 874716"/>
                <a:gd name="connsiteX169" fmla="*/ 5233781 w 6857455"/>
                <a:gd name="connsiteY169" fmla="*/ 767271 h 874716"/>
                <a:gd name="connsiteX170" fmla="*/ 5327893 w 6857455"/>
                <a:gd name="connsiteY170" fmla="*/ 789752 h 874716"/>
                <a:gd name="connsiteX171" fmla="*/ 5362946 w 6857455"/>
                <a:gd name="connsiteY171" fmla="*/ 789370 h 874716"/>
                <a:gd name="connsiteX172" fmla="*/ 5524115 w 6857455"/>
                <a:gd name="connsiteY172" fmla="*/ 794514 h 874716"/>
                <a:gd name="connsiteX173" fmla="*/ 5552500 w 6857455"/>
                <a:gd name="connsiteY173" fmla="*/ 800038 h 874716"/>
                <a:gd name="connsiteX174" fmla="*/ 5705857 w 6857455"/>
                <a:gd name="connsiteY174" fmla="*/ 777367 h 874716"/>
                <a:gd name="connsiteX175" fmla="*/ 5761485 w 6857455"/>
                <a:gd name="connsiteY175" fmla="*/ 773557 h 874716"/>
                <a:gd name="connsiteX176" fmla="*/ 5812731 w 6857455"/>
                <a:gd name="connsiteY176" fmla="*/ 767271 h 874716"/>
                <a:gd name="connsiteX177" fmla="*/ 5884361 w 6857455"/>
                <a:gd name="connsiteY177" fmla="*/ 765747 h 874716"/>
                <a:gd name="connsiteX178" fmla="*/ 5958660 w 6857455"/>
                <a:gd name="connsiteY178" fmla="*/ 768605 h 874716"/>
                <a:gd name="connsiteX179" fmla="*/ 6041528 w 6857455"/>
                <a:gd name="connsiteY179" fmla="*/ 768033 h 874716"/>
                <a:gd name="connsiteX180" fmla="*/ 6074297 w 6857455"/>
                <a:gd name="connsiteY180" fmla="*/ 763081 h 874716"/>
                <a:gd name="connsiteX181" fmla="*/ 6162880 w 6857455"/>
                <a:gd name="connsiteY181" fmla="*/ 766509 h 874716"/>
                <a:gd name="connsiteX182" fmla="*/ 6209364 w 6857455"/>
                <a:gd name="connsiteY182" fmla="*/ 760795 h 874716"/>
                <a:gd name="connsiteX183" fmla="*/ 6285948 w 6857455"/>
                <a:gd name="connsiteY183" fmla="*/ 759651 h 874716"/>
                <a:gd name="connsiteX184" fmla="*/ 6310905 w 6857455"/>
                <a:gd name="connsiteY184" fmla="*/ 758316 h 874716"/>
                <a:gd name="connsiteX185" fmla="*/ 6333194 w 6857455"/>
                <a:gd name="connsiteY185" fmla="*/ 757554 h 874716"/>
                <a:gd name="connsiteX186" fmla="*/ 6409586 w 6857455"/>
                <a:gd name="connsiteY186" fmla="*/ 773177 h 874716"/>
                <a:gd name="connsiteX187" fmla="*/ 6477407 w 6857455"/>
                <a:gd name="connsiteY187" fmla="*/ 774129 h 874716"/>
                <a:gd name="connsiteX188" fmla="*/ 6596283 w 6857455"/>
                <a:gd name="connsiteY188" fmla="*/ 786703 h 874716"/>
                <a:gd name="connsiteX189" fmla="*/ 6622573 w 6857455"/>
                <a:gd name="connsiteY189" fmla="*/ 782321 h 874716"/>
                <a:gd name="connsiteX190" fmla="*/ 6704872 w 6857455"/>
                <a:gd name="connsiteY190" fmla="*/ 780607 h 874716"/>
                <a:gd name="connsiteX191" fmla="*/ 6751738 w 6857455"/>
                <a:gd name="connsiteY191" fmla="*/ 779273 h 874716"/>
                <a:gd name="connsiteX192" fmla="*/ 6809650 w 6857455"/>
                <a:gd name="connsiteY192" fmla="*/ 788417 h 874716"/>
                <a:gd name="connsiteX193" fmla="*/ 6832976 w 6857455"/>
                <a:gd name="connsiteY193" fmla="*/ 800428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Lst>
              <a:rect l="l" t="t" r="r" b="b"/>
              <a:pathLst>
                <a:path w="6857455" h="874716">
                  <a:moveTo>
                    <a:pt x="6857455" y="804643"/>
                  </a:moveTo>
                  <a:lnTo>
                    <a:pt x="6857455" y="562246"/>
                  </a:lnTo>
                  <a:lnTo>
                    <a:pt x="6829178" y="551284"/>
                  </a:lnTo>
                  <a:cubicBezTo>
                    <a:pt x="6805745" y="539044"/>
                    <a:pt x="6784885" y="521708"/>
                    <a:pt x="6766024" y="500372"/>
                  </a:cubicBezTo>
                  <a:cubicBezTo>
                    <a:pt x="6755166" y="488179"/>
                    <a:pt x="6746784" y="486845"/>
                    <a:pt x="6734971" y="500944"/>
                  </a:cubicBezTo>
                  <a:cubicBezTo>
                    <a:pt x="6721257" y="517326"/>
                    <a:pt x="6701634" y="510850"/>
                    <a:pt x="6683915" y="507040"/>
                  </a:cubicBezTo>
                  <a:cubicBezTo>
                    <a:pt x="6665629" y="503230"/>
                    <a:pt x="6647148" y="499228"/>
                    <a:pt x="6628860" y="495418"/>
                  </a:cubicBezTo>
                  <a:cubicBezTo>
                    <a:pt x="6615335" y="492752"/>
                    <a:pt x="6601999" y="490466"/>
                    <a:pt x="6588662" y="487227"/>
                  </a:cubicBezTo>
                  <a:cubicBezTo>
                    <a:pt x="6547133" y="477129"/>
                    <a:pt x="6509794" y="480177"/>
                    <a:pt x="6476074" y="511230"/>
                  </a:cubicBezTo>
                  <a:cubicBezTo>
                    <a:pt x="6450356" y="535043"/>
                    <a:pt x="6417399" y="542093"/>
                    <a:pt x="6382345" y="534853"/>
                  </a:cubicBezTo>
                  <a:cubicBezTo>
                    <a:pt x="6377963" y="533901"/>
                    <a:pt x="6372439" y="530091"/>
                    <a:pt x="6369391" y="531615"/>
                  </a:cubicBezTo>
                  <a:cubicBezTo>
                    <a:pt x="6323479" y="553904"/>
                    <a:pt x="6287092" y="514658"/>
                    <a:pt x="6244799" y="512182"/>
                  </a:cubicBezTo>
                  <a:cubicBezTo>
                    <a:pt x="6226130" y="511040"/>
                    <a:pt x="6207079" y="496942"/>
                    <a:pt x="6190315" y="485703"/>
                  </a:cubicBezTo>
                  <a:cubicBezTo>
                    <a:pt x="6167262" y="470271"/>
                    <a:pt x="6146687" y="455412"/>
                    <a:pt x="6115446" y="462270"/>
                  </a:cubicBezTo>
                  <a:cubicBezTo>
                    <a:pt x="6084203" y="469319"/>
                    <a:pt x="6055627" y="456364"/>
                    <a:pt x="6032194" y="434266"/>
                  </a:cubicBezTo>
                  <a:cubicBezTo>
                    <a:pt x="6014287" y="417501"/>
                    <a:pt x="5994665" y="415977"/>
                    <a:pt x="5971042" y="420738"/>
                  </a:cubicBezTo>
                  <a:cubicBezTo>
                    <a:pt x="5941513" y="426645"/>
                    <a:pt x="5910842" y="427027"/>
                    <a:pt x="5880933" y="430646"/>
                  </a:cubicBezTo>
                  <a:cubicBezTo>
                    <a:pt x="5874454" y="431408"/>
                    <a:pt x="5866265" y="434076"/>
                    <a:pt x="5862452" y="438648"/>
                  </a:cubicBezTo>
                  <a:cubicBezTo>
                    <a:pt x="5815779" y="495418"/>
                    <a:pt x="5750055" y="495990"/>
                    <a:pt x="5685283" y="498658"/>
                  </a:cubicBezTo>
                  <a:cubicBezTo>
                    <a:pt x="5646039" y="500372"/>
                    <a:pt x="5606604" y="500372"/>
                    <a:pt x="5567169" y="499420"/>
                  </a:cubicBezTo>
                  <a:cubicBezTo>
                    <a:pt x="5553832" y="499228"/>
                    <a:pt x="5539736" y="496180"/>
                    <a:pt x="5527923" y="490466"/>
                  </a:cubicBezTo>
                  <a:cubicBezTo>
                    <a:pt x="5503348" y="478463"/>
                    <a:pt x="5480680" y="462843"/>
                    <a:pt x="5456292" y="450650"/>
                  </a:cubicBezTo>
                  <a:cubicBezTo>
                    <a:pt x="5447151" y="445886"/>
                    <a:pt x="5435338" y="445696"/>
                    <a:pt x="5424670" y="444934"/>
                  </a:cubicBezTo>
                  <a:cubicBezTo>
                    <a:pt x="5405809" y="443410"/>
                    <a:pt x="5384854" y="447982"/>
                    <a:pt x="5368662" y="441124"/>
                  </a:cubicBezTo>
                  <a:cubicBezTo>
                    <a:pt x="5326559" y="423407"/>
                    <a:pt x="5287123" y="427407"/>
                    <a:pt x="5247118" y="444934"/>
                  </a:cubicBezTo>
                  <a:cubicBezTo>
                    <a:pt x="5191108" y="469509"/>
                    <a:pt x="5138148" y="467605"/>
                    <a:pt x="5088617" y="428742"/>
                  </a:cubicBezTo>
                  <a:cubicBezTo>
                    <a:pt x="5066328" y="411215"/>
                    <a:pt x="5044609" y="419596"/>
                    <a:pt x="5025750" y="433694"/>
                  </a:cubicBezTo>
                  <a:cubicBezTo>
                    <a:pt x="5004032" y="450078"/>
                    <a:pt x="4982885" y="454268"/>
                    <a:pt x="4957930" y="442268"/>
                  </a:cubicBezTo>
                  <a:cubicBezTo>
                    <a:pt x="4952404" y="439600"/>
                    <a:pt x="4944594" y="440933"/>
                    <a:pt x="4938116" y="441886"/>
                  </a:cubicBezTo>
                  <a:cubicBezTo>
                    <a:pt x="4901158" y="446648"/>
                    <a:pt x="4864009" y="454650"/>
                    <a:pt x="4833910" y="421693"/>
                  </a:cubicBezTo>
                  <a:cubicBezTo>
                    <a:pt x="4828004" y="415214"/>
                    <a:pt x="4818097" y="412549"/>
                    <a:pt x="4810095" y="408167"/>
                  </a:cubicBezTo>
                  <a:cubicBezTo>
                    <a:pt x="4776566" y="390258"/>
                    <a:pt x="4777900" y="391974"/>
                    <a:pt x="4747991" y="413691"/>
                  </a:cubicBezTo>
                  <a:cubicBezTo>
                    <a:pt x="4732369" y="425121"/>
                    <a:pt x="4710842" y="436742"/>
                    <a:pt x="4692745" y="435790"/>
                  </a:cubicBezTo>
                  <a:cubicBezTo>
                    <a:pt x="4583584" y="430075"/>
                    <a:pt x="4479758" y="457508"/>
                    <a:pt x="4375933" y="483417"/>
                  </a:cubicBezTo>
                  <a:cubicBezTo>
                    <a:pt x="4311923" y="499420"/>
                    <a:pt x="4249436" y="500372"/>
                    <a:pt x="4185426" y="484179"/>
                  </a:cubicBezTo>
                  <a:cubicBezTo>
                    <a:pt x="4139133" y="472367"/>
                    <a:pt x="4095315" y="491800"/>
                    <a:pt x="4052072" y="505134"/>
                  </a:cubicBezTo>
                  <a:cubicBezTo>
                    <a:pt x="4043117" y="507799"/>
                    <a:pt x="4034735" y="518278"/>
                    <a:pt x="4029973" y="527233"/>
                  </a:cubicBezTo>
                  <a:cubicBezTo>
                    <a:pt x="4012826" y="558858"/>
                    <a:pt x="3984441" y="563810"/>
                    <a:pt x="3948626" y="550666"/>
                  </a:cubicBezTo>
                  <a:cubicBezTo>
                    <a:pt x="3920241" y="540377"/>
                    <a:pt x="3894332" y="526661"/>
                    <a:pt x="3871280" y="502275"/>
                  </a:cubicBezTo>
                  <a:cubicBezTo>
                    <a:pt x="3844229" y="473701"/>
                    <a:pt x="3816224" y="441124"/>
                    <a:pt x="3774312" y="429122"/>
                  </a:cubicBezTo>
                  <a:cubicBezTo>
                    <a:pt x="3756214" y="423979"/>
                    <a:pt x="3740593" y="423217"/>
                    <a:pt x="3721543" y="428552"/>
                  </a:cubicBezTo>
                  <a:cubicBezTo>
                    <a:pt x="3684583" y="438837"/>
                    <a:pt x="3647436" y="446078"/>
                    <a:pt x="3612763" y="414263"/>
                  </a:cubicBezTo>
                  <a:cubicBezTo>
                    <a:pt x="3593712" y="396736"/>
                    <a:pt x="3567994" y="385496"/>
                    <a:pt x="3537323" y="389878"/>
                  </a:cubicBezTo>
                  <a:cubicBezTo>
                    <a:pt x="3499031" y="395402"/>
                    <a:pt x="3464168" y="381496"/>
                    <a:pt x="3431593" y="360921"/>
                  </a:cubicBezTo>
                  <a:cubicBezTo>
                    <a:pt x="3419971" y="353491"/>
                    <a:pt x="3405682" y="349301"/>
                    <a:pt x="3392158" y="345681"/>
                  </a:cubicBezTo>
                  <a:cubicBezTo>
                    <a:pt x="3360915" y="337298"/>
                    <a:pt x="3329480" y="329868"/>
                    <a:pt x="3297856" y="323010"/>
                  </a:cubicBezTo>
                  <a:cubicBezTo>
                    <a:pt x="3271948" y="317296"/>
                    <a:pt x="3245849" y="313104"/>
                    <a:pt x="3219748" y="308151"/>
                  </a:cubicBezTo>
                  <a:cubicBezTo>
                    <a:pt x="3191173" y="302817"/>
                    <a:pt x="3168502" y="290433"/>
                    <a:pt x="3156692" y="261668"/>
                  </a:cubicBezTo>
                  <a:cubicBezTo>
                    <a:pt x="3152882" y="252524"/>
                    <a:pt x="3143737" y="245283"/>
                    <a:pt x="3136497" y="237663"/>
                  </a:cubicBezTo>
                  <a:cubicBezTo>
                    <a:pt x="3131355" y="232139"/>
                    <a:pt x="3124495" y="227947"/>
                    <a:pt x="3119733" y="222233"/>
                  </a:cubicBezTo>
                  <a:cubicBezTo>
                    <a:pt x="3094776" y="192132"/>
                    <a:pt x="3070201" y="161843"/>
                    <a:pt x="3045436" y="131742"/>
                  </a:cubicBezTo>
                  <a:cubicBezTo>
                    <a:pt x="3042958" y="128884"/>
                    <a:pt x="3040292" y="125455"/>
                    <a:pt x="3037054" y="124121"/>
                  </a:cubicBezTo>
                  <a:cubicBezTo>
                    <a:pt x="3003525" y="110215"/>
                    <a:pt x="2969614" y="97070"/>
                    <a:pt x="2936466" y="82400"/>
                  </a:cubicBezTo>
                  <a:cubicBezTo>
                    <a:pt x="2923702" y="76686"/>
                    <a:pt x="2910558" y="69637"/>
                    <a:pt x="2901031" y="59731"/>
                  </a:cubicBezTo>
                  <a:cubicBezTo>
                    <a:pt x="2879314" y="37250"/>
                    <a:pt x="2859502" y="12866"/>
                    <a:pt x="2828259" y="3149"/>
                  </a:cubicBezTo>
                  <a:cubicBezTo>
                    <a:pt x="2819114" y="293"/>
                    <a:pt x="2808256" y="-1231"/>
                    <a:pt x="2799492" y="1245"/>
                  </a:cubicBezTo>
                  <a:cubicBezTo>
                    <a:pt x="2763867" y="11532"/>
                    <a:pt x="2729005" y="24296"/>
                    <a:pt x="2693570" y="35154"/>
                  </a:cubicBezTo>
                  <a:cubicBezTo>
                    <a:pt x="2671092" y="41823"/>
                    <a:pt x="2650707" y="49825"/>
                    <a:pt x="2639847" y="73448"/>
                  </a:cubicBezTo>
                  <a:cubicBezTo>
                    <a:pt x="2636801" y="80114"/>
                    <a:pt x="2628226" y="87354"/>
                    <a:pt x="2621178" y="88688"/>
                  </a:cubicBezTo>
                  <a:cubicBezTo>
                    <a:pt x="2575839" y="97260"/>
                    <a:pt x="2531069" y="101451"/>
                    <a:pt x="2489348" y="72304"/>
                  </a:cubicBezTo>
                  <a:cubicBezTo>
                    <a:pt x="2480585" y="66017"/>
                    <a:pt x="2464201" y="66017"/>
                    <a:pt x="2452580" y="68683"/>
                  </a:cubicBezTo>
                  <a:cubicBezTo>
                    <a:pt x="2407811" y="78590"/>
                    <a:pt x="2365328" y="82020"/>
                    <a:pt x="2326464" y="50395"/>
                  </a:cubicBezTo>
                  <a:cubicBezTo>
                    <a:pt x="2321892" y="46585"/>
                    <a:pt x="2307224" y="50015"/>
                    <a:pt x="2300365" y="54777"/>
                  </a:cubicBezTo>
                  <a:cubicBezTo>
                    <a:pt x="2234259" y="101261"/>
                    <a:pt x="2198064" y="102405"/>
                    <a:pt x="2130434" y="58397"/>
                  </a:cubicBezTo>
                  <a:cubicBezTo>
                    <a:pt x="2126052" y="55539"/>
                    <a:pt x="2120337" y="52301"/>
                    <a:pt x="2118621" y="47919"/>
                  </a:cubicBezTo>
                  <a:cubicBezTo>
                    <a:pt x="2107001" y="19914"/>
                    <a:pt x="2082236" y="19152"/>
                    <a:pt x="2057659" y="16866"/>
                  </a:cubicBezTo>
                  <a:cubicBezTo>
                    <a:pt x="2030608" y="14390"/>
                    <a:pt x="2003555" y="11152"/>
                    <a:pt x="1976314" y="8865"/>
                  </a:cubicBezTo>
                  <a:cubicBezTo>
                    <a:pt x="1971550" y="8483"/>
                    <a:pt x="1966216" y="10007"/>
                    <a:pt x="1961454" y="11724"/>
                  </a:cubicBezTo>
                  <a:cubicBezTo>
                    <a:pt x="1943165" y="18010"/>
                    <a:pt x="1925449" y="27154"/>
                    <a:pt x="1906588" y="30964"/>
                  </a:cubicBezTo>
                  <a:cubicBezTo>
                    <a:pt x="1865821" y="39156"/>
                    <a:pt x="1826385" y="55539"/>
                    <a:pt x="1783330" y="48871"/>
                  </a:cubicBezTo>
                  <a:cubicBezTo>
                    <a:pt x="1775902" y="47729"/>
                    <a:pt x="1767327" y="53253"/>
                    <a:pt x="1759327" y="55349"/>
                  </a:cubicBezTo>
                  <a:cubicBezTo>
                    <a:pt x="1744849" y="58969"/>
                    <a:pt x="1730750" y="64111"/>
                    <a:pt x="1716082" y="65445"/>
                  </a:cubicBezTo>
                  <a:cubicBezTo>
                    <a:pt x="1677218" y="68875"/>
                    <a:pt x="1637975" y="71924"/>
                    <a:pt x="1598920" y="72114"/>
                  </a:cubicBezTo>
                  <a:cubicBezTo>
                    <a:pt x="1580061" y="72304"/>
                    <a:pt x="1561201" y="65065"/>
                    <a:pt x="1542150" y="62207"/>
                  </a:cubicBezTo>
                  <a:cubicBezTo>
                    <a:pt x="1533578" y="60873"/>
                    <a:pt x="1519669" y="58587"/>
                    <a:pt x="1516813" y="62779"/>
                  </a:cubicBezTo>
                  <a:cubicBezTo>
                    <a:pt x="1494714" y="94592"/>
                    <a:pt x="1463661" y="88496"/>
                    <a:pt x="1432228" y="88116"/>
                  </a:cubicBezTo>
                  <a:cubicBezTo>
                    <a:pt x="1362884" y="87354"/>
                    <a:pt x="1295826" y="60493"/>
                    <a:pt x="1224765" y="71924"/>
                  </a:cubicBezTo>
                  <a:cubicBezTo>
                    <a:pt x="1204191" y="75162"/>
                    <a:pt x="1181330" y="62397"/>
                    <a:pt x="1159231" y="58207"/>
                  </a:cubicBezTo>
                  <a:cubicBezTo>
                    <a:pt x="1147801" y="56111"/>
                    <a:pt x="1135228" y="53633"/>
                    <a:pt x="1124370" y="56301"/>
                  </a:cubicBezTo>
                  <a:cubicBezTo>
                    <a:pt x="1107605" y="60493"/>
                    <a:pt x="1091411" y="68113"/>
                    <a:pt x="1075600" y="75542"/>
                  </a:cubicBezTo>
                  <a:cubicBezTo>
                    <a:pt x="1046261" y="89258"/>
                    <a:pt x="1016162" y="89258"/>
                    <a:pt x="986633" y="79162"/>
                  </a:cubicBezTo>
                  <a:cubicBezTo>
                    <a:pt x="944722" y="64873"/>
                    <a:pt x="903193" y="64873"/>
                    <a:pt x="861089" y="76304"/>
                  </a:cubicBezTo>
                  <a:cubicBezTo>
                    <a:pt x="826990" y="85638"/>
                    <a:pt x="791935" y="92116"/>
                    <a:pt x="759168" y="104689"/>
                  </a:cubicBezTo>
                  <a:cubicBezTo>
                    <a:pt x="744689" y="110215"/>
                    <a:pt x="732497" y="126597"/>
                    <a:pt x="723735" y="140696"/>
                  </a:cubicBezTo>
                  <a:cubicBezTo>
                    <a:pt x="706018" y="169271"/>
                    <a:pt x="674013" y="169081"/>
                    <a:pt x="647532" y="147934"/>
                  </a:cubicBezTo>
                  <a:cubicBezTo>
                    <a:pt x="619717" y="125645"/>
                    <a:pt x="584664" y="112501"/>
                    <a:pt x="552659" y="95926"/>
                  </a:cubicBezTo>
                  <a:cubicBezTo>
                    <a:pt x="549993" y="94592"/>
                    <a:pt x="545039" y="96116"/>
                    <a:pt x="541800" y="97640"/>
                  </a:cubicBezTo>
                  <a:cubicBezTo>
                    <a:pt x="488649" y="122407"/>
                    <a:pt x="433593" y="126979"/>
                    <a:pt x="375107" y="123169"/>
                  </a:cubicBezTo>
                  <a:cubicBezTo>
                    <a:pt x="341960" y="121073"/>
                    <a:pt x="307289" y="137076"/>
                    <a:pt x="273567" y="145458"/>
                  </a:cubicBezTo>
                  <a:cubicBezTo>
                    <a:pt x="269757" y="146410"/>
                    <a:pt x="266519" y="151174"/>
                    <a:pt x="264043" y="154792"/>
                  </a:cubicBezTo>
                  <a:cubicBezTo>
                    <a:pt x="240228" y="190800"/>
                    <a:pt x="208223" y="200706"/>
                    <a:pt x="169360" y="177273"/>
                  </a:cubicBezTo>
                  <a:cubicBezTo>
                    <a:pt x="143643" y="161651"/>
                    <a:pt x="118114" y="158032"/>
                    <a:pt x="89347" y="157460"/>
                  </a:cubicBezTo>
                  <a:cubicBezTo>
                    <a:pt x="71059" y="157078"/>
                    <a:pt x="52962" y="147934"/>
                    <a:pt x="34291" y="145268"/>
                  </a:cubicBezTo>
                  <a:lnTo>
                    <a:pt x="0" y="142056"/>
                  </a:lnTo>
                  <a:lnTo>
                    <a:pt x="0" y="849556"/>
                  </a:lnTo>
                  <a:lnTo>
                    <a:pt x="60652" y="844783"/>
                  </a:lnTo>
                  <a:cubicBezTo>
                    <a:pt x="80251" y="839473"/>
                    <a:pt x="99446" y="832043"/>
                    <a:pt x="119068" y="827281"/>
                  </a:cubicBezTo>
                  <a:cubicBezTo>
                    <a:pt x="137355" y="822899"/>
                    <a:pt x="154501" y="812802"/>
                    <a:pt x="171840" y="804420"/>
                  </a:cubicBezTo>
                  <a:cubicBezTo>
                    <a:pt x="204985" y="788417"/>
                    <a:pt x="240420" y="798514"/>
                    <a:pt x="274329" y="794324"/>
                  </a:cubicBezTo>
                  <a:cubicBezTo>
                    <a:pt x="285188" y="792990"/>
                    <a:pt x="296046" y="791466"/>
                    <a:pt x="306715" y="788798"/>
                  </a:cubicBezTo>
                  <a:cubicBezTo>
                    <a:pt x="335864" y="781749"/>
                    <a:pt x="365583" y="775653"/>
                    <a:pt x="393967" y="765937"/>
                  </a:cubicBezTo>
                  <a:cubicBezTo>
                    <a:pt x="426165" y="755078"/>
                    <a:pt x="457028" y="740600"/>
                    <a:pt x="493793" y="725549"/>
                  </a:cubicBezTo>
                  <a:cubicBezTo>
                    <a:pt x="506557" y="729360"/>
                    <a:pt x="526180" y="739648"/>
                    <a:pt x="546373" y="740600"/>
                  </a:cubicBezTo>
                  <a:cubicBezTo>
                    <a:pt x="611337" y="743838"/>
                    <a:pt x="672107" y="726121"/>
                    <a:pt x="730211" y="698116"/>
                  </a:cubicBezTo>
                  <a:cubicBezTo>
                    <a:pt x="747927" y="689734"/>
                    <a:pt x="766980" y="684210"/>
                    <a:pt x="784889" y="676018"/>
                  </a:cubicBezTo>
                  <a:cubicBezTo>
                    <a:pt x="791173" y="673161"/>
                    <a:pt x="799365" y="667065"/>
                    <a:pt x="800509" y="661349"/>
                  </a:cubicBezTo>
                  <a:cubicBezTo>
                    <a:pt x="807175" y="628201"/>
                    <a:pt x="831942" y="628772"/>
                    <a:pt x="857661" y="626868"/>
                  </a:cubicBezTo>
                  <a:cubicBezTo>
                    <a:pt x="888332" y="624582"/>
                    <a:pt x="918621" y="619248"/>
                    <a:pt x="949102" y="614676"/>
                  </a:cubicBezTo>
                  <a:cubicBezTo>
                    <a:pt x="953104" y="614104"/>
                    <a:pt x="956722" y="610104"/>
                    <a:pt x="960342" y="607435"/>
                  </a:cubicBezTo>
                  <a:cubicBezTo>
                    <a:pt x="965867" y="603435"/>
                    <a:pt x="971011" y="597339"/>
                    <a:pt x="977109" y="595815"/>
                  </a:cubicBezTo>
                  <a:cubicBezTo>
                    <a:pt x="1008350" y="588385"/>
                    <a:pt x="1039783" y="582099"/>
                    <a:pt x="1071218" y="575240"/>
                  </a:cubicBezTo>
                  <a:cubicBezTo>
                    <a:pt x="1078266" y="573716"/>
                    <a:pt x="1085505" y="571812"/>
                    <a:pt x="1091983" y="568764"/>
                  </a:cubicBezTo>
                  <a:cubicBezTo>
                    <a:pt x="1098079" y="565906"/>
                    <a:pt x="1103223" y="560952"/>
                    <a:pt x="1109321" y="557904"/>
                  </a:cubicBezTo>
                  <a:cubicBezTo>
                    <a:pt x="1125892" y="549714"/>
                    <a:pt x="1142851" y="542093"/>
                    <a:pt x="1162279" y="532949"/>
                  </a:cubicBezTo>
                  <a:cubicBezTo>
                    <a:pt x="1173138" y="550094"/>
                    <a:pt x="1187810" y="540377"/>
                    <a:pt x="1206097" y="532187"/>
                  </a:cubicBezTo>
                  <a:cubicBezTo>
                    <a:pt x="1224765" y="523805"/>
                    <a:pt x="1246292" y="521137"/>
                    <a:pt x="1266867" y="518088"/>
                  </a:cubicBezTo>
                  <a:cubicBezTo>
                    <a:pt x="1304588" y="512564"/>
                    <a:pt x="1342499" y="509134"/>
                    <a:pt x="1380219" y="504182"/>
                  </a:cubicBezTo>
                  <a:cubicBezTo>
                    <a:pt x="1388221" y="503038"/>
                    <a:pt x="1397365" y="500944"/>
                    <a:pt x="1403461" y="496180"/>
                  </a:cubicBezTo>
                  <a:cubicBezTo>
                    <a:pt x="1445181" y="464175"/>
                    <a:pt x="1495858" y="455222"/>
                    <a:pt x="1544054" y="458268"/>
                  </a:cubicBezTo>
                  <a:cubicBezTo>
                    <a:pt x="1581965" y="460557"/>
                    <a:pt x="1619114" y="462270"/>
                    <a:pt x="1656644" y="459032"/>
                  </a:cubicBezTo>
                  <a:cubicBezTo>
                    <a:pt x="1659502" y="458841"/>
                    <a:pt x="1663312" y="459223"/>
                    <a:pt x="1665406" y="460747"/>
                  </a:cubicBezTo>
                  <a:cubicBezTo>
                    <a:pt x="1678360" y="470843"/>
                    <a:pt x="1691887" y="471605"/>
                    <a:pt x="1708461" y="473318"/>
                  </a:cubicBezTo>
                  <a:cubicBezTo>
                    <a:pt x="1731894" y="475797"/>
                    <a:pt x="1753421" y="474081"/>
                    <a:pt x="1775140" y="469891"/>
                  </a:cubicBezTo>
                  <a:cubicBezTo>
                    <a:pt x="1790952" y="466843"/>
                    <a:pt x="1806953" y="460557"/>
                    <a:pt x="1821051" y="452554"/>
                  </a:cubicBezTo>
                  <a:cubicBezTo>
                    <a:pt x="1840672" y="441314"/>
                    <a:pt x="1859535" y="436934"/>
                    <a:pt x="1878203" y="451792"/>
                  </a:cubicBezTo>
                  <a:cubicBezTo>
                    <a:pt x="1898396" y="467605"/>
                    <a:pt x="1921257" y="462081"/>
                    <a:pt x="1943547" y="462651"/>
                  </a:cubicBezTo>
                  <a:cubicBezTo>
                    <a:pt x="1953262" y="462843"/>
                    <a:pt x="1963550" y="462461"/>
                    <a:pt x="1972884" y="464937"/>
                  </a:cubicBezTo>
                  <a:cubicBezTo>
                    <a:pt x="1999935" y="471987"/>
                    <a:pt x="2026036" y="482655"/>
                    <a:pt x="2053469" y="487417"/>
                  </a:cubicBezTo>
                  <a:cubicBezTo>
                    <a:pt x="2068710" y="490084"/>
                    <a:pt x="2085664" y="485321"/>
                    <a:pt x="2101477" y="481893"/>
                  </a:cubicBezTo>
                  <a:cubicBezTo>
                    <a:pt x="2117479" y="478273"/>
                    <a:pt x="2133290" y="472749"/>
                    <a:pt x="2148722" y="467033"/>
                  </a:cubicBezTo>
                  <a:cubicBezTo>
                    <a:pt x="2159199" y="463223"/>
                    <a:pt x="2170629" y="459603"/>
                    <a:pt x="2179011" y="452744"/>
                  </a:cubicBezTo>
                  <a:cubicBezTo>
                    <a:pt x="2198064" y="437124"/>
                    <a:pt x="2217685" y="434455"/>
                    <a:pt x="2240165" y="442648"/>
                  </a:cubicBezTo>
                  <a:cubicBezTo>
                    <a:pt x="2243593" y="443982"/>
                    <a:pt x="2247594" y="443982"/>
                    <a:pt x="2251404" y="444172"/>
                  </a:cubicBezTo>
                  <a:cubicBezTo>
                    <a:pt x="2312370" y="448172"/>
                    <a:pt x="2373330" y="450650"/>
                    <a:pt x="2433912" y="456746"/>
                  </a:cubicBezTo>
                  <a:cubicBezTo>
                    <a:pt x="2458485" y="459223"/>
                    <a:pt x="2482107" y="470081"/>
                    <a:pt x="2506302" y="476939"/>
                  </a:cubicBezTo>
                  <a:cubicBezTo>
                    <a:pt x="2511256" y="478273"/>
                    <a:pt x="2516783" y="480369"/>
                    <a:pt x="2521735" y="479415"/>
                  </a:cubicBezTo>
                  <a:cubicBezTo>
                    <a:pt x="2575647" y="469891"/>
                    <a:pt x="2626132" y="483797"/>
                    <a:pt x="2675854" y="502086"/>
                  </a:cubicBezTo>
                  <a:cubicBezTo>
                    <a:pt x="2680996" y="503992"/>
                    <a:pt x="2687282" y="503419"/>
                    <a:pt x="2692998" y="503038"/>
                  </a:cubicBezTo>
                  <a:cubicBezTo>
                    <a:pt x="2709003" y="501706"/>
                    <a:pt x="2726337" y="495038"/>
                    <a:pt x="2740816" y="499037"/>
                  </a:cubicBezTo>
                  <a:cubicBezTo>
                    <a:pt x="2779297" y="510088"/>
                    <a:pt x="2817398" y="523423"/>
                    <a:pt x="2853596" y="540187"/>
                  </a:cubicBezTo>
                  <a:cubicBezTo>
                    <a:pt x="2890365" y="557142"/>
                    <a:pt x="2924464" y="571430"/>
                    <a:pt x="2966565" y="554286"/>
                  </a:cubicBezTo>
                  <a:cubicBezTo>
                    <a:pt x="2984472" y="547045"/>
                    <a:pt x="3008095" y="552190"/>
                    <a:pt x="3028671" y="554094"/>
                  </a:cubicBezTo>
                  <a:cubicBezTo>
                    <a:pt x="3043720" y="555618"/>
                    <a:pt x="3058198" y="564192"/>
                    <a:pt x="3073059" y="564192"/>
                  </a:cubicBezTo>
                  <a:cubicBezTo>
                    <a:pt x="3112686" y="564192"/>
                    <a:pt x="3147927" y="574288"/>
                    <a:pt x="3182219" y="594862"/>
                  </a:cubicBezTo>
                  <a:cubicBezTo>
                    <a:pt x="3195557" y="602863"/>
                    <a:pt x="3216322" y="597529"/>
                    <a:pt x="3233656" y="599625"/>
                  </a:cubicBezTo>
                  <a:cubicBezTo>
                    <a:pt x="3251947" y="602101"/>
                    <a:pt x="3270804" y="604387"/>
                    <a:pt x="3288332" y="609914"/>
                  </a:cubicBezTo>
                  <a:cubicBezTo>
                    <a:pt x="3333672" y="624392"/>
                    <a:pt x="3378441" y="640774"/>
                    <a:pt x="3423591" y="656015"/>
                  </a:cubicBezTo>
                  <a:cubicBezTo>
                    <a:pt x="3460738" y="668590"/>
                    <a:pt x="3497317" y="658683"/>
                    <a:pt x="3534084" y="653349"/>
                  </a:cubicBezTo>
                  <a:cubicBezTo>
                    <a:pt x="3557137" y="649919"/>
                    <a:pt x="3578662" y="641727"/>
                    <a:pt x="3604571" y="653918"/>
                  </a:cubicBezTo>
                  <a:cubicBezTo>
                    <a:pt x="3629338" y="665541"/>
                    <a:pt x="3660771" y="662873"/>
                    <a:pt x="3688586" y="669160"/>
                  </a:cubicBezTo>
                  <a:cubicBezTo>
                    <a:pt x="3712020" y="674494"/>
                    <a:pt x="3734687" y="683068"/>
                    <a:pt x="3757358" y="691450"/>
                  </a:cubicBezTo>
                  <a:cubicBezTo>
                    <a:pt x="3788221" y="702881"/>
                    <a:pt x="3818700" y="714881"/>
                    <a:pt x="3852421" y="709167"/>
                  </a:cubicBezTo>
                  <a:cubicBezTo>
                    <a:pt x="3890714" y="702689"/>
                    <a:pt x="3917001" y="727073"/>
                    <a:pt x="3947104" y="743267"/>
                  </a:cubicBezTo>
                  <a:cubicBezTo>
                    <a:pt x="3967869" y="754316"/>
                    <a:pt x="3990538" y="762509"/>
                    <a:pt x="4013208" y="769367"/>
                  </a:cubicBezTo>
                  <a:cubicBezTo>
                    <a:pt x="4043497" y="778321"/>
                    <a:pt x="4074740" y="783655"/>
                    <a:pt x="4105222" y="792418"/>
                  </a:cubicBezTo>
                  <a:cubicBezTo>
                    <a:pt x="4151325" y="805561"/>
                    <a:pt x="4198001" y="815850"/>
                    <a:pt x="4246006" y="808610"/>
                  </a:cubicBezTo>
                  <a:cubicBezTo>
                    <a:pt x="4268105" y="805372"/>
                    <a:pt x="4288682" y="805561"/>
                    <a:pt x="4310779" y="810326"/>
                  </a:cubicBezTo>
                  <a:cubicBezTo>
                    <a:pt x="4346974" y="818136"/>
                    <a:pt x="4384123" y="819089"/>
                    <a:pt x="4413272" y="848235"/>
                  </a:cubicBezTo>
                  <a:cubicBezTo>
                    <a:pt x="4423558" y="858524"/>
                    <a:pt x="4442037" y="861190"/>
                    <a:pt x="4457087" y="866524"/>
                  </a:cubicBezTo>
                  <a:cubicBezTo>
                    <a:pt x="4474424" y="872812"/>
                    <a:pt x="4487186" y="869572"/>
                    <a:pt x="4496523" y="851284"/>
                  </a:cubicBezTo>
                  <a:cubicBezTo>
                    <a:pt x="4500713" y="843093"/>
                    <a:pt x="4512715" y="835091"/>
                    <a:pt x="4522050" y="833757"/>
                  </a:cubicBezTo>
                  <a:cubicBezTo>
                    <a:pt x="4550055" y="829757"/>
                    <a:pt x="4575773" y="835663"/>
                    <a:pt x="4602824" y="848618"/>
                  </a:cubicBezTo>
                  <a:cubicBezTo>
                    <a:pt x="4628161" y="860810"/>
                    <a:pt x="4659786" y="859476"/>
                    <a:pt x="4688553" y="864238"/>
                  </a:cubicBezTo>
                  <a:cubicBezTo>
                    <a:pt x="4708936" y="867668"/>
                    <a:pt x="4729321" y="874716"/>
                    <a:pt x="4749895" y="874716"/>
                  </a:cubicBezTo>
                  <a:cubicBezTo>
                    <a:pt x="4775424" y="874716"/>
                    <a:pt x="4800761" y="868620"/>
                    <a:pt x="4826480" y="866334"/>
                  </a:cubicBezTo>
                  <a:cubicBezTo>
                    <a:pt x="4846482" y="864430"/>
                    <a:pt x="4866867" y="865192"/>
                    <a:pt x="4886870" y="862906"/>
                  </a:cubicBezTo>
                  <a:cubicBezTo>
                    <a:pt x="4903254" y="861190"/>
                    <a:pt x="4919447" y="856810"/>
                    <a:pt x="4935639" y="853190"/>
                  </a:cubicBezTo>
                  <a:cubicBezTo>
                    <a:pt x="4941546" y="851856"/>
                    <a:pt x="4947452" y="846711"/>
                    <a:pt x="4952784" y="847473"/>
                  </a:cubicBezTo>
                  <a:cubicBezTo>
                    <a:pt x="5005745" y="855666"/>
                    <a:pt x="5043847" y="819089"/>
                    <a:pt x="5088617" y="802896"/>
                  </a:cubicBezTo>
                  <a:cubicBezTo>
                    <a:pt x="5135672" y="785749"/>
                    <a:pt x="5181204" y="759461"/>
                    <a:pt x="5233781" y="767271"/>
                  </a:cubicBezTo>
                  <a:cubicBezTo>
                    <a:pt x="5265596" y="772033"/>
                    <a:pt x="5296267" y="783083"/>
                    <a:pt x="5327893" y="789752"/>
                  </a:cubicBezTo>
                  <a:cubicBezTo>
                    <a:pt x="5339132" y="792038"/>
                    <a:pt x="5351705" y="791656"/>
                    <a:pt x="5362946" y="789370"/>
                  </a:cubicBezTo>
                  <a:cubicBezTo>
                    <a:pt x="5417240" y="778891"/>
                    <a:pt x="5470771" y="777367"/>
                    <a:pt x="5524115" y="794514"/>
                  </a:cubicBezTo>
                  <a:cubicBezTo>
                    <a:pt x="5533257" y="797372"/>
                    <a:pt x="5542974" y="800038"/>
                    <a:pt x="5552500" y="800038"/>
                  </a:cubicBezTo>
                  <a:cubicBezTo>
                    <a:pt x="5604697" y="800038"/>
                    <a:pt x="5655944" y="796038"/>
                    <a:pt x="5705857" y="777367"/>
                  </a:cubicBezTo>
                  <a:cubicBezTo>
                    <a:pt x="5722622" y="771080"/>
                    <a:pt x="5743006" y="775081"/>
                    <a:pt x="5761485" y="773557"/>
                  </a:cubicBezTo>
                  <a:cubicBezTo>
                    <a:pt x="5778629" y="772224"/>
                    <a:pt x="5796156" y="771653"/>
                    <a:pt x="5812731" y="767271"/>
                  </a:cubicBezTo>
                  <a:cubicBezTo>
                    <a:pt x="5836925" y="760795"/>
                    <a:pt x="5859404" y="760033"/>
                    <a:pt x="5884361" y="765747"/>
                  </a:cubicBezTo>
                  <a:cubicBezTo>
                    <a:pt x="5908174" y="771080"/>
                    <a:pt x="5933892" y="768415"/>
                    <a:pt x="5958660" y="768605"/>
                  </a:cubicBezTo>
                  <a:cubicBezTo>
                    <a:pt x="5986282" y="768795"/>
                    <a:pt x="6013906" y="768984"/>
                    <a:pt x="6041528" y="768033"/>
                  </a:cubicBezTo>
                  <a:cubicBezTo>
                    <a:pt x="6052579" y="767653"/>
                    <a:pt x="6065151" y="760033"/>
                    <a:pt x="6074297" y="763081"/>
                  </a:cubicBezTo>
                  <a:cubicBezTo>
                    <a:pt x="6103824" y="773366"/>
                    <a:pt x="6133353" y="760985"/>
                    <a:pt x="6162880" y="766509"/>
                  </a:cubicBezTo>
                  <a:cubicBezTo>
                    <a:pt x="6177360" y="769367"/>
                    <a:pt x="6193743" y="761557"/>
                    <a:pt x="6209364" y="760795"/>
                  </a:cubicBezTo>
                  <a:cubicBezTo>
                    <a:pt x="6234892" y="759461"/>
                    <a:pt x="6260419" y="760033"/>
                    <a:pt x="6285948" y="759651"/>
                  </a:cubicBezTo>
                  <a:cubicBezTo>
                    <a:pt x="6294330" y="759461"/>
                    <a:pt x="6302523" y="758699"/>
                    <a:pt x="6310905" y="758316"/>
                  </a:cubicBezTo>
                  <a:cubicBezTo>
                    <a:pt x="6318335" y="757936"/>
                    <a:pt x="6326145" y="756222"/>
                    <a:pt x="6333194" y="757554"/>
                  </a:cubicBezTo>
                  <a:cubicBezTo>
                    <a:pt x="6358723" y="762318"/>
                    <a:pt x="6383869" y="770129"/>
                    <a:pt x="6409586" y="773177"/>
                  </a:cubicBezTo>
                  <a:cubicBezTo>
                    <a:pt x="6431875" y="775843"/>
                    <a:pt x="6454928" y="772224"/>
                    <a:pt x="6477407" y="774129"/>
                  </a:cubicBezTo>
                  <a:cubicBezTo>
                    <a:pt x="6517032" y="777367"/>
                    <a:pt x="6556657" y="783083"/>
                    <a:pt x="6596283" y="786703"/>
                  </a:cubicBezTo>
                  <a:cubicBezTo>
                    <a:pt x="6604857" y="787465"/>
                    <a:pt x="6613809" y="782701"/>
                    <a:pt x="6622573" y="782321"/>
                  </a:cubicBezTo>
                  <a:cubicBezTo>
                    <a:pt x="6650006" y="781369"/>
                    <a:pt x="6677439" y="781177"/>
                    <a:pt x="6704872" y="780607"/>
                  </a:cubicBezTo>
                  <a:cubicBezTo>
                    <a:pt x="6720493" y="780415"/>
                    <a:pt x="6736305" y="780987"/>
                    <a:pt x="6751738" y="779273"/>
                  </a:cubicBezTo>
                  <a:cubicBezTo>
                    <a:pt x="6772120" y="776987"/>
                    <a:pt x="6790599" y="773557"/>
                    <a:pt x="6809650" y="788417"/>
                  </a:cubicBezTo>
                  <a:cubicBezTo>
                    <a:pt x="6816984" y="794180"/>
                    <a:pt x="6824819" y="797942"/>
                    <a:pt x="6832976" y="800428"/>
                  </a:cubicBezTo>
                  <a:close/>
                </a:path>
              </a:pathLst>
            </a:custGeom>
            <a:solidFill>
              <a:srgbClr val="FFFFFF"/>
            </a:solidFill>
            <a:ln>
              <a:noFill/>
            </a:ln>
            <a:effectLst>
              <a:outerShdw blurRad="381000" dist="152400" dir="10800000" algn="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157" name="Freeform: Shape 6156">
              <a:extLst>
                <a:ext uri="{FF2B5EF4-FFF2-40B4-BE49-F238E27FC236}">
                  <a16:creationId xmlns:a16="http://schemas.microsoft.com/office/drawing/2014/main" id="{44E103E5-C039-4EA4-843B-AD566B5C96C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flipH="1">
              <a:off x="2640988" y="2991914"/>
              <a:ext cx="6857455" cy="874716"/>
            </a:xfrm>
            <a:custGeom>
              <a:avLst/>
              <a:gdLst>
                <a:gd name="connsiteX0" fmla="*/ 6857455 w 6857455"/>
                <a:gd name="connsiteY0" fmla="*/ 804643 h 874716"/>
                <a:gd name="connsiteX1" fmla="*/ 6857455 w 6857455"/>
                <a:gd name="connsiteY1" fmla="*/ 562246 h 874716"/>
                <a:gd name="connsiteX2" fmla="*/ 6829178 w 6857455"/>
                <a:gd name="connsiteY2" fmla="*/ 551284 h 874716"/>
                <a:gd name="connsiteX3" fmla="*/ 6766024 w 6857455"/>
                <a:gd name="connsiteY3" fmla="*/ 500372 h 874716"/>
                <a:gd name="connsiteX4" fmla="*/ 6734971 w 6857455"/>
                <a:gd name="connsiteY4" fmla="*/ 500944 h 874716"/>
                <a:gd name="connsiteX5" fmla="*/ 6683915 w 6857455"/>
                <a:gd name="connsiteY5" fmla="*/ 507040 h 874716"/>
                <a:gd name="connsiteX6" fmla="*/ 6628860 w 6857455"/>
                <a:gd name="connsiteY6" fmla="*/ 495418 h 874716"/>
                <a:gd name="connsiteX7" fmla="*/ 6588662 w 6857455"/>
                <a:gd name="connsiteY7" fmla="*/ 487227 h 874716"/>
                <a:gd name="connsiteX8" fmla="*/ 6476074 w 6857455"/>
                <a:gd name="connsiteY8" fmla="*/ 511230 h 874716"/>
                <a:gd name="connsiteX9" fmla="*/ 6382345 w 6857455"/>
                <a:gd name="connsiteY9" fmla="*/ 534853 h 874716"/>
                <a:gd name="connsiteX10" fmla="*/ 6369391 w 6857455"/>
                <a:gd name="connsiteY10" fmla="*/ 531615 h 874716"/>
                <a:gd name="connsiteX11" fmla="*/ 6244799 w 6857455"/>
                <a:gd name="connsiteY11" fmla="*/ 512182 h 874716"/>
                <a:gd name="connsiteX12" fmla="*/ 6190315 w 6857455"/>
                <a:gd name="connsiteY12" fmla="*/ 485703 h 874716"/>
                <a:gd name="connsiteX13" fmla="*/ 6115446 w 6857455"/>
                <a:gd name="connsiteY13" fmla="*/ 462270 h 874716"/>
                <a:gd name="connsiteX14" fmla="*/ 6032194 w 6857455"/>
                <a:gd name="connsiteY14" fmla="*/ 434266 h 874716"/>
                <a:gd name="connsiteX15" fmla="*/ 5971042 w 6857455"/>
                <a:gd name="connsiteY15" fmla="*/ 420738 h 874716"/>
                <a:gd name="connsiteX16" fmla="*/ 5880933 w 6857455"/>
                <a:gd name="connsiteY16" fmla="*/ 430646 h 874716"/>
                <a:gd name="connsiteX17" fmla="*/ 5862452 w 6857455"/>
                <a:gd name="connsiteY17" fmla="*/ 438648 h 874716"/>
                <a:gd name="connsiteX18" fmla="*/ 5685283 w 6857455"/>
                <a:gd name="connsiteY18" fmla="*/ 498658 h 874716"/>
                <a:gd name="connsiteX19" fmla="*/ 5567169 w 6857455"/>
                <a:gd name="connsiteY19" fmla="*/ 499420 h 874716"/>
                <a:gd name="connsiteX20" fmla="*/ 5527923 w 6857455"/>
                <a:gd name="connsiteY20" fmla="*/ 490466 h 874716"/>
                <a:gd name="connsiteX21" fmla="*/ 5456292 w 6857455"/>
                <a:gd name="connsiteY21" fmla="*/ 450650 h 874716"/>
                <a:gd name="connsiteX22" fmla="*/ 5424670 w 6857455"/>
                <a:gd name="connsiteY22" fmla="*/ 444934 h 874716"/>
                <a:gd name="connsiteX23" fmla="*/ 5368662 w 6857455"/>
                <a:gd name="connsiteY23" fmla="*/ 441124 h 874716"/>
                <a:gd name="connsiteX24" fmla="*/ 5247118 w 6857455"/>
                <a:gd name="connsiteY24" fmla="*/ 444934 h 874716"/>
                <a:gd name="connsiteX25" fmla="*/ 5088617 w 6857455"/>
                <a:gd name="connsiteY25" fmla="*/ 428742 h 874716"/>
                <a:gd name="connsiteX26" fmla="*/ 5025750 w 6857455"/>
                <a:gd name="connsiteY26" fmla="*/ 433694 h 874716"/>
                <a:gd name="connsiteX27" fmla="*/ 4957930 w 6857455"/>
                <a:gd name="connsiteY27" fmla="*/ 442268 h 874716"/>
                <a:gd name="connsiteX28" fmla="*/ 4938116 w 6857455"/>
                <a:gd name="connsiteY28" fmla="*/ 441886 h 874716"/>
                <a:gd name="connsiteX29" fmla="*/ 4833910 w 6857455"/>
                <a:gd name="connsiteY29" fmla="*/ 421693 h 874716"/>
                <a:gd name="connsiteX30" fmla="*/ 4810095 w 6857455"/>
                <a:gd name="connsiteY30" fmla="*/ 408167 h 874716"/>
                <a:gd name="connsiteX31" fmla="*/ 4747991 w 6857455"/>
                <a:gd name="connsiteY31" fmla="*/ 413691 h 874716"/>
                <a:gd name="connsiteX32" fmla="*/ 4692745 w 6857455"/>
                <a:gd name="connsiteY32" fmla="*/ 435790 h 874716"/>
                <a:gd name="connsiteX33" fmla="*/ 4375933 w 6857455"/>
                <a:gd name="connsiteY33" fmla="*/ 483417 h 874716"/>
                <a:gd name="connsiteX34" fmla="*/ 4185426 w 6857455"/>
                <a:gd name="connsiteY34" fmla="*/ 484179 h 874716"/>
                <a:gd name="connsiteX35" fmla="*/ 4052072 w 6857455"/>
                <a:gd name="connsiteY35" fmla="*/ 505134 h 874716"/>
                <a:gd name="connsiteX36" fmla="*/ 4029973 w 6857455"/>
                <a:gd name="connsiteY36" fmla="*/ 527233 h 874716"/>
                <a:gd name="connsiteX37" fmla="*/ 3948626 w 6857455"/>
                <a:gd name="connsiteY37" fmla="*/ 550666 h 874716"/>
                <a:gd name="connsiteX38" fmla="*/ 3871280 w 6857455"/>
                <a:gd name="connsiteY38" fmla="*/ 502275 h 874716"/>
                <a:gd name="connsiteX39" fmla="*/ 3774312 w 6857455"/>
                <a:gd name="connsiteY39" fmla="*/ 429122 h 874716"/>
                <a:gd name="connsiteX40" fmla="*/ 3721543 w 6857455"/>
                <a:gd name="connsiteY40" fmla="*/ 428552 h 874716"/>
                <a:gd name="connsiteX41" fmla="*/ 3612763 w 6857455"/>
                <a:gd name="connsiteY41" fmla="*/ 414263 h 874716"/>
                <a:gd name="connsiteX42" fmla="*/ 3537323 w 6857455"/>
                <a:gd name="connsiteY42" fmla="*/ 389878 h 874716"/>
                <a:gd name="connsiteX43" fmla="*/ 3431593 w 6857455"/>
                <a:gd name="connsiteY43" fmla="*/ 360921 h 874716"/>
                <a:gd name="connsiteX44" fmla="*/ 3392158 w 6857455"/>
                <a:gd name="connsiteY44" fmla="*/ 345681 h 874716"/>
                <a:gd name="connsiteX45" fmla="*/ 3297856 w 6857455"/>
                <a:gd name="connsiteY45" fmla="*/ 323010 h 874716"/>
                <a:gd name="connsiteX46" fmla="*/ 3219748 w 6857455"/>
                <a:gd name="connsiteY46" fmla="*/ 308151 h 874716"/>
                <a:gd name="connsiteX47" fmla="*/ 3156692 w 6857455"/>
                <a:gd name="connsiteY47" fmla="*/ 261668 h 874716"/>
                <a:gd name="connsiteX48" fmla="*/ 3136497 w 6857455"/>
                <a:gd name="connsiteY48" fmla="*/ 237663 h 874716"/>
                <a:gd name="connsiteX49" fmla="*/ 3119733 w 6857455"/>
                <a:gd name="connsiteY49" fmla="*/ 222233 h 874716"/>
                <a:gd name="connsiteX50" fmla="*/ 3045436 w 6857455"/>
                <a:gd name="connsiteY50" fmla="*/ 131742 h 874716"/>
                <a:gd name="connsiteX51" fmla="*/ 3037054 w 6857455"/>
                <a:gd name="connsiteY51" fmla="*/ 124121 h 874716"/>
                <a:gd name="connsiteX52" fmla="*/ 2936466 w 6857455"/>
                <a:gd name="connsiteY52" fmla="*/ 82400 h 874716"/>
                <a:gd name="connsiteX53" fmla="*/ 2901031 w 6857455"/>
                <a:gd name="connsiteY53" fmla="*/ 59731 h 874716"/>
                <a:gd name="connsiteX54" fmla="*/ 2828259 w 6857455"/>
                <a:gd name="connsiteY54" fmla="*/ 3149 h 874716"/>
                <a:gd name="connsiteX55" fmla="*/ 2799492 w 6857455"/>
                <a:gd name="connsiteY55" fmla="*/ 1245 h 874716"/>
                <a:gd name="connsiteX56" fmla="*/ 2693570 w 6857455"/>
                <a:gd name="connsiteY56" fmla="*/ 35154 h 874716"/>
                <a:gd name="connsiteX57" fmla="*/ 2639847 w 6857455"/>
                <a:gd name="connsiteY57" fmla="*/ 73448 h 874716"/>
                <a:gd name="connsiteX58" fmla="*/ 2621178 w 6857455"/>
                <a:gd name="connsiteY58" fmla="*/ 88688 h 874716"/>
                <a:gd name="connsiteX59" fmla="*/ 2489348 w 6857455"/>
                <a:gd name="connsiteY59" fmla="*/ 72304 h 874716"/>
                <a:gd name="connsiteX60" fmla="*/ 2452580 w 6857455"/>
                <a:gd name="connsiteY60" fmla="*/ 68683 h 874716"/>
                <a:gd name="connsiteX61" fmla="*/ 2326464 w 6857455"/>
                <a:gd name="connsiteY61" fmla="*/ 50395 h 874716"/>
                <a:gd name="connsiteX62" fmla="*/ 2300365 w 6857455"/>
                <a:gd name="connsiteY62" fmla="*/ 54777 h 874716"/>
                <a:gd name="connsiteX63" fmla="*/ 2130434 w 6857455"/>
                <a:gd name="connsiteY63" fmla="*/ 58397 h 874716"/>
                <a:gd name="connsiteX64" fmla="*/ 2118621 w 6857455"/>
                <a:gd name="connsiteY64" fmla="*/ 47919 h 874716"/>
                <a:gd name="connsiteX65" fmla="*/ 2057659 w 6857455"/>
                <a:gd name="connsiteY65" fmla="*/ 16866 h 874716"/>
                <a:gd name="connsiteX66" fmla="*/ 1976314 w 6857455"/>
                <a:gd name="connsiteY66" fmla="*/ 8865 h 874716"/>
                <a:gd name="connsiteX67" fmla="*/ 1961454 w 6857455"/>
                <a:gd name="connsiteY67" fmla="*/ 11724 h 874716"/>
                <a:gd name="connsiteX68" fmla="*/ 1906588 w 6857455"/>
                <a:gd name="connsiteY68" fmla="*/ 30964 h 874716"/>
                <a:gd name="connsiteX69" fmla="*/ 1783330 w 6857455"/>
                <a:gd name="connsiteY69" fmla="*/ 48871 h 874716"/>
                <a:gd name="connsiteX70" fmla="*/ 1759327 w 6857455"/>
                <a:gd name="connsiteY70" fmla="*/ 55349 h 874716"/>
                <a:gd name="connsiteX71" fmla="*/ 1716082 w 6857455"/>
                <a:gd name="connsiteY71" fmla="*/ 65445 h 874716"/>
                <a:gd name="connsiteX72" fmla="*/ 1598920 w 6857455"/>
                <a:gd name="connsiteY72" fmla="*/ 72114 h 874716"/>
                <a:gd name="connsiteX73" fmla="*/ 1542150 w 6857455"/>
                <a:gd name="connsiteY73" fmla="*/ 62207 h 874716"/>
                <a:gd name="connsiteX74" fmla="*/ 1516813 w 6857455"/>
                <a:gd name="connsiteY74" fmla="*/ 62779 h 874716"/>
                <a:gd name="connsiteX75" fmla="*/ 1432228 w 6857455"/>
                <a:gd name="connsiteY75" fmla="*/ 88116 h 874716"/>
                <a:gd name="connsiteX76" fmla="*/ 1224765 w 6857455"/>
                <a:gd name="connsiteY76" fmla="*/ 71924 h 874716"/>
                <a:gd name="connsiteX77" fmla="*/ 1159231 w 6857455"/>
                <a:gd name="connsiteY77" fmla="*/ 58207 h 874716"/>
                <a:gd name="connsiteX78" fmla="*/ 1124370 w 6857455"/>
                <a:gd name="connsiteY78" fmla="*/ 56301 h 874716"/>
                <a:gd name="connsiteX79" fmla="*/ 1075600 w 6857455"/>
                <a:gd name="connsiteY79" fmla="*/ 75542 h 874716"/>
                <a:gd name="connsiteX80" fmla="*/ 986633 w 6857455"/>
                <a:gd name="connsiteY80" fmla="*/ 79162 h 874716"/>
                <a:gd name="connsiteX81" fmla="*/ 861089 w 6857455"/>
                <a:gd name="connsiteY81" fmla="*/ 76304 h 874716"/>
                <a:gd name="connsiteX82" fmla="*/ 759168 w 6857455"/>
                <a:gd name="connsiteY82" fmla="*/ 104689 h 874716"/>
                <a:gd name="connsiteX83" fmla="*/ 723735 w 6857455"/>
                <a:gd name="connsiteY83" fmla="*/ 140696 h 874716"/>
                <a:gd name="connsiteX84" fmla="*/ 647532 w 6857455"/>
                <a:gd name="connsiteY84" fmla="*/ 147934 h 874716"/>
                <a:gd name="connsiteX85" fmla="*/ 552659 w 6857455"/>
                <a:gd name="connsiteY85" fmla="*/ 95926 h 874716"/>
                <a:gd name="connsiteX86" fmla="*/ 541800 w 6857455"/>
                <a:gd name="connsiteY86" fmla="*/ 97640 h 874716"/>
                <a:gd name="connsiteX87" fmla="*/ 375107 w 6857455"/>
                <a:gd name="connsiteY87" fmla="*/ 123169 h 874716"/>
                <a:gd name="connsiteX88" fmla="*/ 273567 w 6857455"/>
                <a:gd name="connsiteY88" fmla="*/ 145458 h 874716"/>
                <a:gd name="connsiteX89" fmla="*/ 264043 w 6857455"/>
                <a:gd name="connsiteY89" fmla="*/ 154792 h 874716"/>
                <a:gd name="connsiteX90" fmla="*/ 169360 w 6857455"/>
                <a:gd name="connsiteY90" fmla="*/ 177273 h 874716"/>
                <a:gd name="connsiteX91" fmla="*/ 89347 w 6857455"/>
                <a:gd name="connsiteY91" fmla="*/ 157460 h 874716"/>
                <a:gd name="connsiteX92" fmla="*/ 34291 w 6857455"/>
                <a:gd name="connsiteY92" fmla="*/ 145268 h 874716"/>
                <a:gd name="connsiteX93" fmla="*/ 0 w 6857455"/>
                <a:gd name="connsiteY93" fmla="*/ 142056 h 874716"/>
                <a:gd name="connsiteX94" fmla="*/ 0 w 6857455"/>
                <a:gd name="connsiteY94" fmla="*/ 849556 h 874716"/>
                <a:gd name="connsiteX95" fmla="*/ 60652 w 6857455"/>
                <a:gd name="connsiteY95" fmla="*/ 844783 h 874716"/>
                <a:gd name="connsiteX96" fmla="*/ 119068 w 6857455"/>
                <a:gd name="connsiteY96" fmla="*/ 827281 h 874716"/>
                <a:gd name="connsiteX97" fmla="*/ 171840 w 6857455"/>
                <a:gd name="connsiteY97" fmla="*/ 804420 h 874716"/>
                <a:gd name="connsiteX98" fmla="*/ 274329 w 6857455"/>
                <a:gd name="connsiteY98" fmla="*/ 794324 h 874716"/>
                <a:gd name="connsiteX99" fmla="*/ 306715 w 6857455"/>
                <a:gd name="connsiteY99" fmla="*/ 788798 h 874716"/>
                <a:gd name="connsiteX100" fmla="*/ 393967 w 6857455"/>
                <a:gd name="connsiteY100" fmla="*/ 765937 h 874716"/>
                <a:gd name="connsiteX101" fmla="*/ 493793 w 6857455"/>
                <a:gd name="connsiteY101" fmla="*/ 725549 h 874716"/>
                <a:gd name="connsiteX102" fmla="*/ 546373 w 6857455"/>
                <a:gd name="connsiteY102" fmla="*/ 740600 h 874716"/>
                <a:gd name="connsiteX103" fmla="*/ 730211 w 6857455"/>
                <a:gd name="connsiteY103" fmla="*/ 698116 h 874716"/>
                <a:gd name="connsiteX104" fmla="*/ 784889 w 6857455"/>
                <a:gd name="connsiteY104" fmla="*/ 676018 h 874716"/>
                <a:gd name="connsiteX105" fmla="*/ 800509 w 6857455"/>
                <a:gd name="connsiteY105" fmla="*/ 661349 h 874716"/>
                <a:gd name="connsiteX106" fmla="*/ 857661 w 6857455"/>
                <a:gd name="connsiteY106" fmla="*/ 626868 h 874716"/>
                <a:gd name="connsiteX107" fmla="*/ 949102 w 6857455"/>
                <a:gd name="connsiteY107" fmla="*/ 614676 h 874716"/>
                <a:gd name="connsiteX108" fmla="*/ 960342 w 6857455"/>
                <a:gd name="connsiteY108" fmla="*/ 607435 h 874716"/>
                <a:gd name="connsiteX109" fmla="*/ 977109 w 6857455"/>
                <a:gd name="connsiteY109" fmla="*/ 595815 h 874716"/>
                <a:gd name="connsiteX110" fmla="*/ 1071218 w 6857455"/>
                <a:gd name="connsiteY110" fmla="*/ 575240 h 874716"/>
                <a:gd name="connsiteX111" fmla="*/ 1091983 w 6857455"/>
                <a:gd name="connsiteY111" fmla="*/ 568764 h 874716"/>
                <a:gd name="connsiteX112" fmla="*/ 1109321 w 6857455"/>
                <a:gd name="connsiteY112" fmla="*/ 557904 h 874716"/>
                <a:gd name="connsiteX113" fmla="*/ 1162279 w 6857455"/>
                <a:gd name="connsiteY113" fmla="*/ 532949 h 874716"/>
                <a:gd name="connsiteX114" fmla="*/ 1206097 w 6857455"/>
                <a:gd name="connsiteY114" fmla="*/ 532187 h 874716"/>
                <a:gd name="connsiteX115" fmla="*/ 1266867 w 6857455"/>
                <a:gd name="connsiteY115" fmla="*/ 518088 h 874716"/>
                <a:gd name="connsiteX116" fmla="*/ 1380219 w 6857455"/>
                <a:gd name="connsiteY116" fmla="*/ 504182 h 874716"/>
                <a:gd name="connsiteX117" fmla="*/ 1403461 w 6857455"/>
                <a:gd name="connsiteY117" fmla="*/ 496180 h 874716"/>
                <a:gd name="connsiteX118" fmla="*/ 1544054 w 6857455"/>
                <a:gd name="connsiteY118" fmla="*/ 458268 h 874716"/>
                <a:gd name="connsiteX119" fmla="*/ 1656644 w 6857455"/>
                <a:gd name="connsiteY119" fmla="*/ 459032 h 874716"/>
                <a:gd name="connsiteX120" fmla="*/ 1665406 w 6857455"/>
                <a:gd name="connsiteY120" fmla="*/ 460747 h 874716"/>
                <a:gd name="connsiteX121" fmla="*/ 1708461 w 6857455"/>
                <a:gd name="connsiteY121" fmla="*/ 473318 h 874716"/>
                <a:gd name="connsiteX122" fmla="*/ 1775140 w 6857455"/>
                <a:gd name="connsiteY122" fmla="*/ 469891 h 874716"/>
                <a:gd name="connsiteX123" fmla="*/ 1821051 w 6857455"/>
                <a:gd name="connsiteY123" fmla="*/ 452554 h 874716"/>
                <a:gd name="connsiteX124" fmla="*/ 1878203 w 6857455"/>
                <a:gd name="connsiteY124" fmla="*/ 451792 h 874716"/>
                <a:gd name="connsiteX125" fmla="*/ 1943547 w 6857455"/>
                <a:gd name="connsiteY125" fmla="*/ 462651 h 874716"/>
                <a:gd name="connsiteX126" fmla="*/ 1972884 w 6857455"/>
                <a:gd name="connsiteY126" fmla="*/ 464937 h 874716"/>
                <a:gd name="connsiteX127" fmla="*/ 2053469 w 6857455"/>
                <a:gd name="connsiteY127" fmla="*/ 487417 h 874716"/>
                <a:gd name="connsiteX128" fmla="*/ 2101477 w 6857455"/>
                <a:gd name="connsiteY128" fmla="*/ 481893 h 874716"/>
                <a:gd name="connsiteX129" fmla="*/ 2148722 w 6857455"/>
                <a:gd name="connsiteY129" fmla="*/ 467033 h 874716"/>
                <a:gd name="connsiteX130" fmla="*/ 2179011 w 6857455"/>
                <a:gd name="connsiteY130" fmla="*/ 452744 h 874716"/>
                <a:gd name="connsiteX131" fmla="*/ 2240165 w 6857455"/>
                <a:gd name="connsiteY131" fmla="*/ 442648 h 874716"/>
                <a:gd name="connsiteX132" fmla="*/ 2251404 w 6857455"/>
                <a:gd name="connsiteY132" fmla="*/ 444172 h 874716"/>
                <a:gd name="connsiteX133" fmla="*/ 2433912 w 6857455"/>
                <a:gd name="connsiteY133" fmla="*/ 456746 h 874716"/>
                <a:gd name="connsiteX134" fmla="*/ 2506302 w 6857455"/>
                <a:gd name="connsiteY134" fmla="*/ 476939 h 874716"/>
                <a:gd name="connsiteX135" fmla="*/ 2521735 w 6857455"/>
                <a:gd name="connsiteY135" fmla="*/ 479415 h 874716"/>
                <a:gd name="connsiteX136" fmla="*/ 2675854 w 6857455"/>
                <a:gd name="connsiteY136" fmla="*/ 502086 h 874716"/>
                <a:gd name="connsiteX137" fmla="*/ 2692998 w 6857455"/>
                <a:gd name="connsiteY137" fmla="*/ 503038 h 874716"/>
                <a:gd name="connsiteX138" fmla="*/ 2740816 w 6857455"/>
                <a:gd name="connsiteY138" fmla="*/ 499037 h 874716"/>
                <a:gd name="connsiteX139" fmla="*/ 2853596 w 6857455"/>
                <a:gd name="connsiteY139" fmla="*/ 540187 h 874716"/>
                <a:gd name="connsiteX140" fmla="*/ 2966565 w 6857455"/>
                <a:gd name="connsiteY140" fmla="*/ 554286 h 874716"/>
                <a:gd name="connsiteX141" fmla="*/ 3028671 w 6857455"/>
                <a:gd name="connsiteY141" fmla="*/ 554094 h 874716"/>
                <a:gd name="connsiteX142" fmla="*/ 3073059 w 6857455"/>
                <a:gd name="connsiteY142" fmla="*/ 564192 h 874716"/>
                <a:gd name="connsiteX143" fmla="*/ 3182219 w 6857455"/>
                <a:gd name="connsiteY143" fmla="*/ 594862 h 874716"/>
                <a:gd name="connsiteX144" fmla="*/ 3233656 w 6857455"/>
                <a:gd name="connsiteY144" fmla="*/ 599625 h 874716"/>
                <a:gd name="connsiteX145" fmla="*/ 3288332 w 6857455"/>
                <a:gd name="connsiteY145" fmla="*/ 609914 h 874716"/>
                <a:gd name="connsiteX146" fmla="*/ 3423591 w 6857455"/>
                <a:gd name="connsiteY146" fmla="*/ 656015 h 874716"/>
                <a:gd name="connsiteX147" fmla="*/ 3534084 w 6857455"/>
                <a:gd name="connsiteY147" fmla="*/ 653349 h 874716"/>
                <a:gd name="connsiteX148" fmla="*/ 3604571 w 6857455"/>
                <a:gd name="connsiteY148" fmla="*/ 653918 h 874716"/>
                <a:gd name="connsiteX149" fmla="*/ 3688586 w 6857455"/>
                <a:gd name="connsiteY149" fmla="*/ 669160 h 874716"/>
                <a:gd name="connsiteX150" fmla="*/ 3757358 w 6857455"/>
                <a:gd name="connsiteY150" fmla="*/ 691450 h 874716"/>
                <a:gd name="connsiteX151" fmla="*/ 3852421 w 6857455"/>
                <a:gd name="connsiteY151" fmla="*/ 709167 h 874716"/>
                <a:gd name="connsiteX152" fmla="*/ 3947104 w 6857455"/>
                <a:gd name="connsiteY152" fmla="*/ 743267 h 874716"/>
                <a:gd name="connsiteX153" fmla="*/ 4013208 w 6857455"/>
                <a:gd name="connsiteY153" fmla="*/ 769367 h 874716"/>
                <a:gd name="connsiteX154" fmla="*/ 4105222 w 6857455"/>
                <a:gd name="connsiteY154" fmla="*/ 792417 h 874716"/>
                <a:gd name="connsiteX155" fmla="*/ 4246006 w 6857455"/>
                <a:gd name="connsiteY155" fmla="*/ 808610 h 874716"/>
                <a:gd name="connsiteX156" fmla="*/ 4310779 w 6857455"/>
                <a:gd name="connsiteY156" fmla="*/ 810326 h 874716"/>
                <a:gd name="connsiteX157" fmla="*/ 4413272 w 6857455"/>
                <a:gd name="connsiteY157" fmla="*/ 848235 h 874716"/>
                <a:gd name="connsiteX158" fmla="*/ 4457087 w 6857455"/>
                <a:gd name="connsiteY158" fmla="*/ 866524 h 874716"/>
                <a:gd name="connsiteX159" fmla="*/ 4496523 w 6857455"/>
                <a:gd name="connsiteY159" fmla="*/ 851284 h 874716"/>
                <a:gd name="connsiteX160" fmla="*/ 4522050 w 6857455"/>
                <a:gd name="connsiteY160" fmla="*/ 833757 h 874716"/>
                <a:gd name="connsiteX161" fmla="*/ 4602824 w 6857455"/>
                <a:gd name="connsiteY161" fmla="*/ 848618 h 874716"/>
                <a:gd name="connsiteX162" fmla="*/ 4688553 w 6857455"/>
                <a:gd name="connsiteY162" fmla="*/ 864238 h 874716"/>
                <a:gd name="connsiteX163" fmla="*/ 4749895 w 6857455"/>
                <a:gd name="connsiteY163" fmla="*/ 874716 h 874716"/>
                <a:gd name="connsiteX164" fmla="*/ 4826480 w 6857455"/>
                <a:gd name="connsiteY164" fmla="*/ 866334 h 874716"/>
                <a:gd name="connsiteX165" fmla="*/ 4886870 w 6857455"/>
                <a:gd name="connsiteY165" fmla="*/ 862906 h 874716"/>
                <a:gd name="connsiteX166" fmla="*/ 4935639 w 6857455"/>
                <a:gd name="connsiteY166" fmla="*/ 853190 h 874716"/>
                <a:gd name="connsiteX167" fmla="*/ 4952784 w 6857455"/>
                <a:gd name="connsiteY167" fmla="*/ 847473 h 874716"/>
                <a:gd name="connsiteX168" fmla="*/ 5088617 w 6857455"/>
                <a:gd name="connsiteY168" fmla="*/ 802896 h 874716"/>
                <a:gd name="connsiteX169" fmla="*/ 5233781 w 6857455"/>
                <a:gd name="connsiteY169" fmla="*/ 767271 h 874716"/>
                <a:gd name="connsiteX170" fmla="*/ 5327893 w 6857455"/>
                <a:gd name="connsiteY170" fmla="*/ 789752 h 874716"/>
                <a:gd name="connsiteX171" fmla="*/ 5362946 w 6857455"/>
                <a:gd name="connsiteY171" fmla="*/ 789370 h 874716"/>
                <a:gd name="connsiteX172" fmla="*/ 5524115 w 6857455"/>
                <a:gd name="connsiteY172" fmla="*/ 794514 h 874716"/>
                <a:gd name="connsiteX173" fmla="*/ 5552500 w 6857455"/>
                <a:gd name="connsiteY173" fmla="*/ 800038 h 874716"/>
                <a:gd name="connsiteX174" fmla="*/ 5705857 w 6857455"/>
                <a:gd name="connsiteY174" fmla="*/ 777367 h 874716"/>
                <a:gd name="connsiteX175" fmla="*/ 5761485 w 6857455"/>
                <a:gd name="connsiteY175" fmla="*/ 773557 h 874716"/>
                <a:gd name="connsiteX176" fmla="*/ 5812731 w 6857455"/>
                <a:gd name="connsiteY176" fmla="*/ 767271 h 874716"/>
                <a:gd name="connsiteX177" fmla="*/ 5884361 w 6857455"/>
                <a:gd name="connsiteY177" fmla="*/ 765747 h 874716"/>
                <a:gd name="connsiteX178" fmla="*/ 5958660 w 6857455"/>
                <a:gd name="connsiteY178" fmla="*/ 768605 h 874716"/>
                <a:gd name="connsiteX179" fmla="*/ 6041528 w 6857455"/>
                <a:gd name="connsiteY179" fmla="*/ 768033 h 874716"/>
                <a:gd name="connsiteX180" fmla="*/ 6074297 w 6857455"/>
                <a:gd name="connsiteY180" fmla="*/ 763081 h 874716"/>
                <a:gd name="connsiteX181" fmla="*/ 6162880 w 6857455"/>
                <a:gd name="connsiteY181" fmla="*/ 766509 h 874716"/>
                <a:gd name="connsiteX182" fmla="*/ 6209364 w 6857455"/>
                <a:gd name="connsiteY182" fmla="*/ 760795 h 874716"/>
                <a:gd name="connsiteX183" fmla="*/ 6285948 w 6857455"/>
                <a:gd name="connsiteY183" fmla="*/ 759651 h 874716"/>
                <a:gd name="connsiteX184" fmla="*/ 6310905 w 6857455"/>
                <a:gd name="connsiteY184" fmla="*/ 758316 h 874716"/>
                <a:gd name="connsiteX185" fmla="*/ 6333194 w 6857455"/>
                <a:gd name="connsiteY185" fmla="*/ 757554 h 874716"/>
                <a:gd name="connsiteX186" fmla="*/ 6409586 w 6857455"/>
                <a:gd name="connsiteY186" fmla="*/ 773177 h 874716"/>
                <a:gd name="connsiteX187" fmla="*/ 6477407 w 6857455"/>
                <a:gd name="connsiteY187" fmla="*/ 774129 h 874716"/>
                <a:gd name="connsiteX188" fmla="*/ 6596283 w 6857455"/>
                <a:gd name="connsiteY188" fmla="*/ 786703 h 874716"/>
                <a:gd name="connsiteX189" fmla="*/ 6622573 w 6857455"/>
                <a:gd name="connsiteY189" fmla="*/ 782321 h 874716"/>
                <a:gd name="connsiteX190" fmla="*/ 6704872 w 6857455"/>
                <a:gd name="connsiteY190" fmla="*/ 780607 h 874716"/>
                <a:gd name="connsiteX191" fmla="*/ 6751738 w 6857455"/>
                <a:gd name="connsiteY191" fmla="*/ 779273 h 874716"/>
                <a:gd name="connsiteX192" fmla="*/ 6809650 w 6857455"/>
                <a:gd name="connsiteY192" fmla="*/ 788417 h 874716"/>
                <a:gd name="connsiteX193" fmla="*/ 6832976 w 6857455"/>
                <a:gd name="connsiteY193" fmla="*/ 800428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Lst>
              <a:rect l="l" t="t" r="r" b="b"/>
              <a:pathLst>
                <a:path w="6857455" h="874716">
                  <a:moveTo>
                    <a:pt x="6857455" y="804643"/>
                  </a:moveTo>
                  <a:lnTo>
                    <a:pt x="6857455" y="562246"/>
                  </a:lnTo>
                  <a:lnTo>
                    <a:pt x="6829178" y="551284"/>
                  </a:lnTo>
                  <a:cubicBezTo>
                    <a:pt x="6805745" y="539044"/>
                    <a:pt x="6784885" y="521708"/>
                    <a:pt x="6766024" y="500372"/>
                  </a:cubicBezTo>
                  <a:cubicBezTo>
                    <a:pt x="6755166" y="488179"/>
                    <a:pt x="6746784" y="486845"/>
                    <a:pt x="6734971" y="500944"/>
                  </a:cubicBezTo>
                  <a:cubicBezTo>
                    <a:pt x="6721257" y="517326"/>
                    <a:pt x="6701634" y="510850"/>
                    <a:pt x="6683915" y="507040"/>
                  </a:cubicBezTo>
                  <a:cubicBezTo>
                    <a:pt x="6665629" y="503230"/>
                    <a:pt x="6647148" y="499228"/>
                    <a:pt x="6628860" y="495418"/>
                  </a:cubicBezTo>
                  <a:cubicBezTo>
                    <a:pt x="6615335" y="492752"/>
                    <a:pt x="6601999" y="490466"/>
                    <a:pt x="6588662" y="487227"/>
                  </a:cubicBezTo>
                  <a:cubicBezTo>
                    <a:pt x="6547133" y="477129"/>
                    <a:pt x="6509794" y="480177"/>
                    <a:pt x="6476074" y="511230"/>
                  </a:cubicBezTo>
                  <a:cubicBezTo>
                    <a:pt x="6450356" y="535043"/>
                    <a:pt x="6417399" y="542093"/>
                    <a:pt x="6382345" y="534853"/>
                  </a:cubicBezTo>
                  <a:cubicBezTo>
                    <a:pt x="6377963" y="533901"/>
                    <a:pt x="6372439" y="530091"/>
                    <a:pt x="6369391" y="531615"/>
                  </a:cubicBezTo>
                  <a:cubicBezTo>
                    <a:pt x="6323479" y="553904"/>
                    <a:pt x="6287092" y="514658"/>
                    <a:pt x="6244799" y="512182"/>
                  </a:cubicBezTo>
                  <a:cubicBezTo>
                    <a:pt x="6226130" y="511040"/>
                    <a:pt x="6207079" y="496942"/>
                    <a:pt x="6190315" y="485703"/>
                  </a:cubicBezTo>
                  <a:cubicBezTo>
                    <a:pt x="6167262" y="470271"/>
                    <a:pt x="6146687" y="455412"/>
                    <a:pt x="6115446" y="462270"/>
                  </a:cubicBezTo>
                  <a:cubicBezTo>
                    <a:pt x="6084203" y="469319"/>
                    <a:pt x="6055627" y="456364"/>
                    <a:pt x="6032194" y="434266"/>
                  </a:cubicBezTo>
                  <a:cubicBezTo>
                    <a:pt x="6014287" y="417501"/>
                    <a:pt x="5994665" y="415977"/>
                    <a:pt x="5971042" y="420738"/>
                  </a:cubicBezTo>
                  <a:cubicBezTo>
                    <a:pt x="5941513" y="426645"/>
                    <a:pt x="5910842" y="427027"/>
                    <a:pt x="5880933" y="430646"/>
                  </a:cubicBezTo>
                  <a:cubicBezTo>
                    <a:pt x="5874454" y="431408"/>
                    <a:pt x="5866265" y="434076"/>
                    <a:pt x="5862452" y="438648"/>
                  </a:cubicBezTo>
                  <a:cubicBezTo>
                    <a:pt x="5815779" y="495418"/>
                    <a:pt x="5750055" y="495990"/>
                    <a:pt x="5685283" y="498658"/>
                  </a:cubicBezTo>
                  <a:cubicBezTo>
                    <a:pt x="5646039" y="500372"/>
                    <a:pt x="5606604" y="500372"/>
                    <a:pt x="5567169" y="499420"/>
                  </a:cubicBezTo>
                  <a:cubicBezTo>
                    <a:pt x="5553832" y="499228"/>
                    <a:pt x="5539736" y="496180"/>
                    <a:pt x="5527923" y="490466"/>
                  </a:cubicBezTo>
                  <a:cubicBezTo>
                    <a:pt x="5503348" y="478463"/>
                    <a:pt x="5480680" y="462843"/>
                    <a:pt x="5456292" y="450650"/>
                  </a:cubicBezTo>
                  <a:cubicBezTo>
                    <a:pt x="5447151" y="445886"/>
                    <a:pt x="5435338" y="445696"/>
                    <a:pt x="5424670" y="444934"/>
                  </a:cubicBezTo>
                  <a:cubicBezTo>
                    <a:pt x="5405809" y="443410"/>
                    <a:pt x="5384854" y="447982"/>
                    <a:pt x="5368662" y="441124"/>
                  </a:cubicBezTo>
                  <a:cubicBezTo>
                    <a:pt x="5326559" y="423407"/>
                    <a:pt x="5287123" y="427407"/>
                    <a:pt x="5247118" y="444934"/>
                  </a:cubicBezTo>
                  <a:cubicBezTo>
                    <a:pt x="5191108" y="469509"/>
                    <a:pt x="5138148" y="467605"/>
                    <a:pt x="5088617" y="428742"/>
                  </a:cubicBezTo>
                  <a:cubicBezTo>
                    <a:pt x="5066328" y="411215"/>
                    <a:pt x="5044609" y="419596"/>
                    <a:pt x="5025750" y="433694"/>
                  </a:cubicBezTo>
                  <a:cubicBezTo>
                    <a:pt x="5004032" y="450078"/>
                    <a:pt x="4982885" y="454268"/>
                    <a:pt x="4957930" y="442268"/>
                  </a:cubicBezTo>
                  <a:cubicBezTo>
                    <a:pt x="4952404" y="439600"/>
                    <a:pt x="4944594" y="440933"/>
                    <a:pt x="4938116" y="441886"/>
                  </a:cubicBezTo>
                  <a:cubicBezTo>
                    <a:pt x="4901158" y="446648"/>
                    <a:pt x="4864009" y="454650"/>
                    <a:pt x="4833910" y="421693"/>
                  </a:cubicBezTo>
                  <a:cubicBezTo>
                    <a:pt x="4828004" y="415214"/>
                    <a:pt x="4818097" y="412549"/>
                    <a:pt x="4810095" y="408167"/>
                  </a:cubicBezTo>
                  <a:cubicBezTo>
                    <a:pt x="4776566" y="390258"/>
                    <a:pt x="4777900" y="391974"/>
                    <a:pt x="4747991" y="413691"/>
                  </a:cubicBezTo>
                  <a:cubicBezTo>
                    <a:pt x="4732369" y="425121"/>
                    <a:pt x="4710842" y="436742"/>
                    <a:pt x="4692745" y="435790"/>
                  </a:cubicBezTo>
                  <a:cubicBezTo>
                    <a:pt x="4583584" y="430075"/>
                    <a:pt x="4479758" y="457508"/>
                    <a:pt x="4375933" y="483417"/>
                  </a:cubicBezTo>
                  <a:cubicBezTo>
                    <a:pt x="4311923" y="499420"/>
                    <a:pt x="4249436" y="500372"/>
                    <a:pt x="4185426" y="484179"/>
                  </a:cubicBezTo>
                  <a:cubicBezTo>
                    <a:pt x="4139133" y="472367"/>
                    <a:pt x="4095315" y="491800"/>
                    <a:pt x="4052072" y="505134"/>
                  </a:cubicBezTo>
                  <a:cubicBezTo>
                    <a:pt x="4043117" y="507799"/>
                    <a:pt x="4034735" y="518278"/>
                    <a:pt x="4029973" y="527233"/>
                  </a:cubicBezTo>
                  <a:cubicBezTo>
                    <a:pt x="4012826" y="558858"/>
                    <a:pt x="3984441" y="563810"/>
                    <a:pt x="3948626" y="550666"/>
                  </a:cubicBezTo>
                  <a:cubicBezTo>
                    <a:pt x="3920241" y="540377"/>
                    <a:pt x="3894332" y="526661"/>
                    <a:pt x="3871280" y="502275"/>
                  </a:cubicBezTo>
                  <a:cubicBezTo>
                    <a:pt x="3844229" y="473701"/>
                    <a:pt x="3816224" y="441124"/>
                    <a:pt x="3774312" y="429122"/>
                  </a:cubicBezTo>
                  <a:cubicBezTo>
                    <a:pt x="3756214" y="423979"/>
                    <a:pt x="3740593" y="423217"/>
                    <a:pt x="3721543" y="428552"/>
                  </a:cubicBezTo>
                  <a:cubicBezTo>
                    <a:pt x="3684583" y="438837"/>
                    <a:pt x="3647436" y="446078"/>
                    <a:pt x="3612763" y="414263"/>
                  </a:cubicBezTo>
                  <a:cubicBezTo>
                    <a:pt x="3593712" y="396736"/>
                    <a:pt x="3567994" y="385496"/>
                    <a:pt x="3537323" y="389878"/>
                  </a:cubicBezTo>
                  <a:cubicBezTo>
                    <a:pt x="3499031" y="395402"/>
                    <a:pt x="3464168" y="381496"/>
                    <a:pt x="3431593" y="360921"/>
                  </a:cubicBezTo>
                  <a:cubicBezTo>
                    <a:pt x="3419971" y="353491"/>
                    <a:pt x="3405682" y="349301"/>
                    <a:pt x="3392158" y="345681"/>
                  </a:cubicBezTo>
                  <a:cubicBezTo>
                    <a:pt x="3360915" y="337298"/>
                    <a:pt x="3329480" y="329868"/>
                    <a:pt x="3297856" y="323010"/>
                  </a:cubicBezTo>
                  <a:cubicBezTo>
                    <a:pt x="3271948" y="317296"/>
                    <a:pt x="3245849" y="313104"/>
                    <a:pt x="3219748" y="308151"/>
                  </a:cubicBezTo>
                  <a:cubicBezTo>
                    <a:pt x="3191173" y="302817"/>
                    <a:pt x="3168502" y="290433"/>
                    <a:pt x="3156692" y="261668"/>
                  </a:cubicBezTo>
                  <a:cubicBezTo>
                    <a:pt x="3152882" y="252524"/>
                    <a:pt x="3143737" y="245283"/>
                    <a:pt x="3136497" y="237663"/>
                  </a:cubicBezTo>
                  <a:cubicBezTo>
                    <a:pt x="3131355" y="232139"/>
                    <a:pt x="3124495" y="227947"/>
                    <a:pt x="3119733" y="222233"/>
                  </a:cubicBezTo>
                  <a:cubicBezTo>
                    <a:pt x="3094776" y="192132"/>
                    <a:pt x="3070201" y="161843"/>
                    <a:pt x="3045436" y="131742"/>
                  </a:cubicBezTo>
                  <a:cubicBezTo>
                    <a:pt x="3042958" y="128884"/>
                    <a:pt x="3040292" y="125455"/>
                    <a:pt x="3037054" y="124121"/>
                  </a:cubicBezTo>
                  <a:cubicBezTo>
                    <a:pt x="3003525" y="110215"/>
                    <a:pt x="2969614" y="97070"/>
                    <a:pt x="2936466" y="82400"/>
                  </a:cubicBezTo>
                  <a:cubicBezTo>
                    <a:pt x="2923702" y="76686"/>
                    <a:pt x="2910558" y="69637"/>
                    <a:pt x="2901031" y="59731"/>
                  </a:cubicBezTo>
                  <a:cubicBezTo>
                    <a:pt x="2879314" y="37250"/>
                    <a:pt x="2859502" y="12866"/>
                    <a:pt x="2828259" y="3149"/>
                  </a:cubicBezTo>
                  <a:cubicBezTo>
                    <a:pt x="2819114" y="293"/>
                    <a:pt x="2808256" y="-1231"/>
                    <a:pt x="2799492" y="1245"/>
                  </a:cubicBezTo>
                  <a:cubicBezTo>
                    <a:pt x="2763867" y="11532"/>
                    <a:pt x="2729005" y="24296"/>
                    <a:pt x="2693570" y="35154"/>
                  </a:cubicBezTo>
                  <a:cubicBezTo>
                    <a:pt x="2671092" y="41823"/>
                    <a:pt x="2650707" y="49825"/>
                    <a:pt x="2639847" y="73448"/>
                  </a:cubicBezTo>
                  <a:cubicBezTo>
                    <a:pt x="2636801" y="80114"/>
                    <a:pt x="2628226" y="87354"/>
                    <a:pt x="2621178" y="88688"/>
                  </a:cubicBezTo>
                  <a:cubicBezTo>
                    <a:pt x="2575839" y="97260"/>
                    <a:pt x="2531069" y="101451"/>
                    <a:pt x="2489348" y="72304"/>
                  </a:cubicBezTo>
                  <a:cubicBezTo>
                    <a:pt x="2480585" y="66017"/>
                    <a:pt x="2464201" y="66017"/>
                    <a:pt x="2452580" y="68683"/>
                  </a:cubicBezTo>
                  <a:cubicBezTo>
                    <a:pt x="2407811" y="78590"/>
                    <a:pt x="2365328" y="82020"/>
                    <a:pt x="2326464" y="50395"/>
                  </a:cubicBezTo>
                  <a:cubicBezTo>
                    <a:pt x="2321892" y="46585"/>
                    <a:pt x="2307224" y="50015"/>
                    <a:pt x="2300365" y="54777"/>
                  </a:cubicBezTo>
                  <a:cubicBezTo>
                    <a:pt x="2234259" y="101261"/>
                    <a:pt x="2198064" y="102405"/>
                    <a:pt x="2130434" y="58397"/>
                  </a:cubicBezTo>
                  <a:cubicBezTo>
                    <a:pt x="2126052" y="55539"/>
                    <a:pt x="2120337" y="52301"/>
                    <a:pt x="2118621" y="47919"/>
                  </a:cubicBezTo>
                  <a:cubicBezTo>
                    <a:pt x="2107001" y="19914"/>
                    <a:pt x="2082236" y="19152"/>
                    <a:pt x="2057659" y="16866"/>
                  </a:cubicBezTo>
                  <a:cubicBezTo>
                    <a:pt x="2030608" y="14390"/>
                    <a:pt x="2003555" y="11152"/>
                    <a:pt x="1976314" y="8865"/>
                  </a:cubicBezTo>
                  <a:cubicBezTo>
                    <a:pt x="1971550" y="8483"/>
                    <a:pt x="1966216" y="10007"/>
                    <a:pt x="1961454" y="11724"/>
                  </a:cubicBezTo>
                  <a:cubicBezTo>
                    <a:pt x="1943165" y="18010"/>
                    <a:pt x="1925449" y="27154"/>
                    <a:pt x="1906588" y="30964"/>
                  </a:cubicBezTo>
                  <a:cubicBezTo>
                    <a:pt x="1865821" y="39156"/>
                    <a:pt x="1826385" y="55539"/>
                    <a:pt x="1783330" y="48871"/>
                  </a:cubicBezTo>
                  <a:cubicBezTo>
                    <a:pt x="1775902" y="47729"/>
                    <a:pt x="1767327" y="53253"/>
                    <a:pt x="1759327" y="55349"/>
                  </a:cubicBezTo>
                  <a:cubicBezTo>
                    <a:pt x="1744849" y="58969"/>
                    <a:pt x="1730750" y="64111"/>
                    <a:pt x="1716082" y="65445"/>
                  </a:cubicBezTo>
                  <a:cubicBezTo>
                    <a:pt x="1677218" y="68875"/>
                    <a:pt x="1637975" y="71924"/>
                    <a:pt x="1598920" y="72114"/>
                  </a:cubicBezTo>
                  <a:cubicBezTo>
                    <a:pt x="1580061" y="72304"/>
                    <a:pt x="1561201" y="65065"/>
                    <a:pt x="1542150" y="62207"/>
                  </a:cubicBezTo>
                  <a:cubicBezTo>
                    <a:pt x="1533578" y="60873"/>
                    <a:pt x="1519669" y="58587"/>
                    <a:pt x="1516813" y="62779"/>
                  </a:cubicBezTo>
                  <a:cubicBezTo>
                    <a:pt x="1494714" y="94592"/>
                    <a:pt x="1463661" y="88496"/>
                    <a:pt x="1432228" y="88116"/>
                  </a:cubicBezTo>
                  <a:cubicBezTo>
                    <a:pt x="1362884" y="87354"/>
                    <a:pt x="1295826" y="60493"/>
                    <a:pt x="1224765" y="71924"/>
                  </a:cubicBezTo>
                  <a:cubicBezTo>
                    <a:pt x="1204191" y="75162"/>
                    <a:pt x="1181330" y="62397"/>
                    <a:pt x="1159231" y="58207"/>
                  </a:cubicBezTo>
                  <a:cubicBezTo>
                    <a:pt x="1147801" y="56111"/>
                    <a:pt x="1135228" y="53633"/>
                    <a:pt x="1124370" y="56301"/>
                  </a:cubicBezTo>
                  <a:cubicBezTo>
                    <a:pt x="1107605" y="60493"/>
                    <a:pt x="1091411" y="68113"/>
                    <a:pt x="1075600" y="75542"/>
                  </a:cubicBezTo>
                  <a:cubicBezTo>
                    <a:pt x="1046261" y="89258"/>
                    <a:pt x="1016162" y="89258"/>
                    <a:pt x="986633" y="79162"/>
                  </a:cubicBezTo>
                  <a:cubicBezTo>
                    <a:pt x="944722" y="64873"/>
                    <a:pt x="903193" y="64873"/>
                    <a:pt x="861089" y="76304"/>
                  </a:cubicBezTo>
                  <a:cubicBezTo>
                    <a:pt x="826990" y="85638"/>
                    <a:pt x="791935" y="92116"/>
                    <a:pt x="759168" y="104689"/>
                  </a:cubicBezTo>
                  <a:cubicBezTo>
                    <a:pt x="744689" y="110215"/>
                    <a:pt x="732497" y="126597"/>
                    <a:pt x="723735" y="140696"/>
                  </a:cubicBezTo>
                  <a:cubicBezTo>
                    <a:pt x="706018" y="169271"/>
                    <a:pt x="674013" y="169081"/>
                    <a:pt x="647532" y="147934"/>
                  </a:cubicBezTo>
                  <a:cubicBezTo>
                    <a:pt x="619717" y="125645"/>
                    <a:pt x="584664" y="112501"/>
                    <a:pt x="552659" y="95926"/>
                  </a:cubicBezTo>
                  <a:cubicBezTo>
                    <a:pt x="549993" y="94592"/>
                    <a:pt x="545039" y="96116"/>
                    <a:pt x="541800" y="97640"/>
                  </a:cubicBezTo>
                  <a:cubicBezTo>
                    <a:pt x="488649" y="122407"/>
                    <a:pt x="433593" y="126979"/>
                    <a:pt x="375107" y="123169"/>
                  </a:cubicBezTo>
                  <a:cubicBezTo>
                    <a:pt x="341960" y="121073"/>
                    <a:pt x="307289" y="137076"/>
                    <a:pt x="273567" y="145458"/>
                  </a:cubicBezTo>
                  <a:cubicBezTo>
                    <a:pt x="269757" y="146410"/>
                    <a:pt x="266519" y="151174"/>
                    <a:pt x="264043" y="154792"/>
                  </a:cubicBezTo>
                  <a:cubicBezTo>
                    <a:pt x="240228" y="190800"/>
                    <a:pt x="208223" y="200706"/>
                    <a:pt x="169360" y="177273"/>
                  </a:cubicBezTo>
                  <a:cubicBezTo>
                    <a:pt x="143643" y="161651"/>
                    <a:pt x="118114" y="158032"/>
                    <a:pt x="89347" y="157460"/>
                  </a:cubicBezTo>
                  <a:cubicBezTo>
                    <a:pt x="71059" y="157078"/>
                    <a:pt x="52962" y="147934"/>
                    <a:pt x="34291" y="145268"/>
                  </a:cubicBezTo>
                  <a:lnTo>
                    <a:pt x="0" y="142056"/>
                  </a:lnTo>
                  <a:lnTo>
                    <a:pt x="0" y="849556"/>
                  </a:lnTo>
                  <a:lnTo>
                    <a:pt x="60652" y="844783"/>
                  </a:lnTo>
                  <a:cubicBezTo>
                    <a:pt x="80251" y="839473"/>
                    <a:pt x="99446" y="832043"/>
                    <a:pt x="119068" y="827281"/>
                  </a:cubicBezTo>
                  <a:cubicBezTo>
                    <a:pt x="137355" y="822899"/>
                    <a:pt x="154501" y="812802"/>
                    <a:pt x="171840" y="804420"/>
                  </a:cubicBezTo>
                  <a:cubicBezTo>
                    <a:pt x="204985" y="788417"/>
                    <a:pt x="240420" y="798514"/>
                    <a:pt x="274329" y="794324"/>
                  </a:cubicBezTo>
                  <a:cubicBezTo>
                    <a:pt x="285188" y="792990"/>
                    <a:pt x="296046" y="791466"/>
                    <a:pt x="306715" y="788798"/>
                  </a:cubicBezTo>
                  <a:cubicBezTo>
                    <a:pt x="335864" y="781749"/>
                    <a:pt x="365583" y="775653"/>
                    <a:pt x="393967" y="765937"/>
                  </a:cubicBezTo>
                  <a:cubicBezTo>
                    <a:pt x="426165" y="755078"/>
                    <a:pt x="457028" y="740600"/>
                    <a:pt x="493793" y="725549"/>
                  </a:cubicBezTo>
                  <a:cubicBezTo>
                    <a:pt x="506557" y="729360"/>
                    <a:pt x="526180" y="739648"/>
                    <a:pt x="546373" y="740600"/>
                  </a:cubicBezTo>
                  <a:cubicBezTo>
                    <a:pt x="611337" y="743838"/>
                    <a:pt x="672107" y="726121"/>
                    <a:pt x="730211" y="698116"/>
                  </a:cubicBezTo>
                  <a:cubicBezTo>
                    <a:pt x="747927" y="689734"/>
                    <a:pt x="766980" y="684210"/>
                    <a:pt x="784889" y="676018"/>
                  </a:cubicBezTo>
                  <a:cubicBezTo>
                    <a:pt x="791173" y="673161"/>
                    <a:pt x="799365" y="667065"/>
                    <a:pt x="800509" y="661349"/>
                  </a:cubicBezTo>
                  <a:cubicBezTo>
                    <a:pt x="807175" y="628201"/>
                    <a:pt x="831942" y="628772"/>
                    <a:pt x="857661" y="626868"/>
                  </a:cubicBezTo>
                  <a:cubicBezTo>
                    <a:pt x="888332" y="624582"/>
                    <a:pt x="918621" y="619248"/>
                    <a:pt x="949102" y="614676"/>
                  </a:cubicBezTo>
                  <a:cubicBezTo>
                    <a:pt x="953104" y="614104"/>
                    <a:pt x="956722" y="610104"/>
                    <a:pt x="960342" y="607435"/>
                  </a:cubicBezTo>
                  <a:cubicBezTo>
                    <a:pt x="965867" y="603435"/>
                    <a:pt x="971011" y="597339"/>
                    <a:pt x="977109" y="595815"/>
                  </a:cubicBezTo>
                  <a:cubicBezTo>
                    <a:pt x="1008350" y="588385"/>
                    <a:pt x="1039783" y="582099"/>
                    <a:pt x="1071218" y="575240"/>
                  </a:cubicBezTo>
                  <a:cubicBezTo>
                    <a:pt x="1078266" y="573716"/>
                    <a:pt x="1085505" y="571812"/>
                    <a:pt x="1091983" y="568764"/>
                  </a:cubicBezTo>
                  <a:cubicBezTo>
                    <a:pt x="1098079" y="565906"/>
                    <a:pt x="1103223" y="560952"/>
                    <a:pt x="1109321" y="557904"/>
                  </a:cubicBezTo>
                  <a:cubicBezTo>
                    <a:pt x="1125892" y="549714"/>
                    <a:pt x="1142851" y="542093"/>
                    <a:pt x="1162279" y="532949"/>
                  </a:cubicBezTo>
                  <a:cubicBezTo>
                    <a:pt x="1173138" y="550094"/>
                    <a:pt x="1187810" y="540377"/>
                    <a:pt x="1206097" y="532187"/>
                  </a:cubicBezTo>
                  <a:cubicBezTo>
                    <a:pt x="1224765" y="523805"/>
                    <a:pt x="1246292" y="521137"/>
                    <a:pt x="1266867" y="518088"/>
                  </a:cubicBezTo>
                  <a:cubicBezTo>
                    <a:pt x="1304588" y="512564"/>
                    <a:pt x="1342499" y="509134"/>
                    <a:pt x="1380219" y="504182"/>
                  </a:cubicBezTo>
                  <a:cubicBezTo>
                    <a:pt x="1388221" y="503038"/>
                    <a:pt x="1397365" y="500944"/>
                    <a:pt x="1403461" y="496180"/>
                  </a:cubicBezTo>
                  <a:cubicBezTo>
                    <a:pt x="1445181" y="464175"/>
                    <a:pt x="1495858" y="455222"/>
                    <a:pt x="1544054" y="458268"/>
                  </a:cubicBezTo>
                  <a:cubicBezTo>
                    <a:pt x="1581965" y="460557"/>
                    <a:pt x="1619114" y="462270"/>
                    <a:pt x="1656644" y="459032"/>
                  </a:cubicBezTo>
                  <a:cubicBezTo>
                    <a:pt x="1659502" y="458841"/>
                    <a:pt x="1663312" y="459223"/>
                    <a:pt x="1665406" y="460747"/>
                  </a:cubicBezTo>
                  <a:cubicBezTo>
                    <a:pt x="1678360" y="470843"/>
                    <a:pt x="1691887" y="471605"/>
                    <a:pt x="1708461" y="473318"/>
                  </a:cubicBezTo>
                  <a:cubicBezTo>
                    <a:pt x="1731894" y="475797"/>
                    <a:pt x="1753421" y="474081"/>
                    <a:pt x="1775140" y="469891"/>
                  </a:cubicBezTo>
                  <a:cubicBezTo>
                    <a:pt x="1790952" y="466843"/>
                    <a:pt x="1806953" y="460557"/>
                    <a:pt x="1821051" y="452554"/>
                  </a:cubicBezTo>
                  <a:cubicBezTo>
                    <a:pt x="1840672" y="441314"/>
                    <a:pt x="1859535" y="436934"/>
                    <a:pt x="1878203" y="451792"/>
                  </a:cubicBezTo>
                  <a:cubicBezTo>
                    <a:pt x="1898396" y="467605"/>
                    <a:pt x="1921257" y="462081"/>
                    <a:pt x="1943547" y="462651"/>
                  </a:cubicBezTo>
                  <a:cubicBezTo>
                    <a:pt x="1953262" y="462843"/>
                    <a:pt x="1963550" y="462461"/>
                    <a:pt x="1972884" y="464937"/>
                  </a:cubicBezTo>
                  <a:cubicBezTo>
                    <a:pt x="1999935" y="471987"/>
                    <a:pt x="2026036" y="482655"/>
                    <a:pt x="2053469" y="487417"/>
                  </a:cubicBezTo>
                  <a:cubicBezTo>
                    <a:pt x="2068710" y="490084"/>
                    <a:pt x="2085664" y="485321"/>
                    <a:pt x="2101477" y="481893"/>
                  </a:cubicBezTo>
                  <a:cubicBezTo>
                    <a:pt x="2117479" y="478273"/>
                    <a:pt x="2133290" y="472749"/>
                    <a:pt x="2148722" y="467033"/>
                  </a:cubicBezTo>
                  <a:cubicBezTo>
                    <a:pt x="2159199" y="463223"/>
                    <a:pt x="2170629" y="459603"/>
                    <a:pt x="2179011" y="452744"/>
                  </a:cubicBezTo>
                  <a:cubicBezTo>
                    <a:pt x="2198064" y="437124"/>
                    <a:pt x="2217685" y="434455"/>
                    <a:pt x="2240165" y="442648"/>
                  </a:cubicBezTo>
                  <a:cubicBezTo>
                    <a:pt x="2243593" y="443982"/>
                    <a:pt x="2247594" y="443982"/>
                    <a:pt x="2251404" y="444172"/>
                  </a:cubicBezTo>
                  <a:cubicBezTo>
                    <a:pt x="2312370" y="448172"/>
                    <a:pt x="2373330" y="450650"/>
                    <a:pt x="2433912" y="456746"/>
                  </a:cubicBezTo>
                  <a:cubicBezTo>
                    <a:pt x="2458485" y="459223"/>
                    <a:pt x="2482107" y="470081"/>
                    <a:pt x="2506302" y="476939"/>
                  </a:cubicBezTo>
                  <a:cubicBezTo>
                    <a:pt x="2511256" y="478273"/>
                    <a:pt x="2516783" y="480369"/>
                    <a:pt x="2521735" y="479415"/>
                  </a:cubicBezTo>
                  <a:cubicBezTo>
                    <a:pt x="2575647" y="469891"/>
                    <a:pt x="2626132" y="483797"/>
                    <a:pt x="2675854" y="502086"/>
                  </a:cubicBezTo>
                  <a:cubicBezTo>
                    <a:pt x="2680996" y="503992"/>
                    <a:pt x="2687282" y="503419"/>
                    <a:pt x="2692998" y="503038"/>
                  </a:cubicBezTo>
                  <a:cubicBezTo>
                    <a:pt x="2709003" y="501706"/>
                    <a:pt x="2726337" y="495038"/>
                    <a:pt x="2740816" y="499037"/>
                  </a:cubicBezTo>
                  <a:cubicBezTo>
                    <a:pt x="2779297" y="510088"/>
                    <a:pt x="2817398" y="523423"/>
                    <a:pt x="2853596" y="540187"/>
                  </a:cubicBezTo>
                  <a:cubicBezTo>
                    <a:pt x="2890365" y="557142"/>
                    <a:pt x="2924464" y="571430"/>
                    <a:pt x="2966565" y="554286"/>
                  </a:cubicBezTo>
                  <a:cubicBezTo>
                    <a:pt x="2984472" y="547045"/>
                    <a:pt x="3008095" y="552190"/>
                    <a:pt x="3028671" y="554094"/>
                  </a:cubicBezTo>
                  <a:cubicBezTo>
                    <a:pt x="3043720" y="555618"/>
                    <a:pt x="3058198" y="564192"/>
                    <a:pt x="3073059" y="564192"/>
                  </a:cubicBezTo>
                  <a:cubicBezTo>
                    <a:pt x="3112686" y="564192"/>
                    <a:pt x="3147927" y="574288"/>
                    <a:pt x="3182219" y="594862"/>
                  </a:cubicBezTo>
                  <a:cubicBezTo>
                    <a:pt x="3195557" y="602863"/>
                    <a:pt x="3216322" y="597529"/>
                    <a:pt x="3233656" y="599625"/>
                  </a:cubicBezTo>
                  <a:cubicBezTo>
                    <a:pt x="3251947" y="602101"/>
                    <a:pt x="3270804" y="604387"/>
                    <a:pt x="3288332" y="609914"/>
                  </a:cubicBezTo>
                  <a:cubicBezTo>
                    <a:pt x="3333672" y="624392"/>
                    <a:pt x="3378441" y="640774"/>
                    <a:pt x="3423591" y="656015"/>
                  </a:cubicBezTo>
                  <a:cubicBezTo>
                    <a:pt x="3460738" y="668590"/>
                    <a:pt x="3497317" y="658683"/>
                    <a:pt x="3534084" y="653349"/>
                  </a:cubicBezTo>
                  <a:cubicBezTo>
                    <a:pt x="3557137" y="649919"/>
                    <a:pt x="3578662" y="641727"/>
                    <a:pt x="3604571" y="653918"/>
                  </a:cubicBezTo>
                  <a:cubicBezTo>
                    <a:pt x="3629338" y="665541"/>
                    <a:pt x="3660771" y="662873"/>
                    <a:pt x="3688586" y="669160"/>
                  </a:cubicBezTo>
                  <a:cubicBezTo>
                    <a:pt x="3712020" y="674494"/>
                    <a:pt x="3734687" y="683068"/>
                    <a:pt x="3757358" y="691450"/>
                  </a:cubicBezTo>
                  <a:cubicBezTo>
                    <a:pt x="3788221" y="702881"/>
                    <a:pt x="3818700" y="714881"/>
                    <a:pt x="3852421" y="709167"/>
                  </a:cubicBezTo>
                  <a:cubicBezTo>
                    <a:pt x="3890714" y="702689"/>
                    <a:pt x="3917001" y="727073"/>
                    <a:pt x="3947104" y="743267"/>
                  </a:cubicBezTo>
                  <a:cubicBezTo>
                    <a:pt x="3967869" y="754316"/>
                    <a:pt x="3990538" y="762509"/>
                    <a:pt x="4013208" y="769367"/>
                  </a:cubicBezTo>
                  <a:cubicBezTo>
                    <a:pt x="4043497" y="778321"/>
                    <a:pt x="4074740" y="783655"/>
                    <a:pt x="4105222" y="792417"/>
                  </a:cubicBezTo>
                  <a:cubicBezTo>
                    <a:pt x="4151325" y="805561"/>
                    <a:pt x="4198001" y="815850"/>
                    <a:pt x="4246006" y="808610"/>
                  </a:cubicBezTo>
                  <a:cubicBezTo>
                    <a:pt x="4268105" y="805372"/>
                    <a:pt x="4288682" y="805561"/>
                    <a:pt x="4310779" y="810326"/>
                  </a:cubicBezTo>
                  <a:cubicBezTo>
                    <a:pt x="4346974" y="818136"/>
                    <a:pt x="4384123" y="819089"/>
                    <a:pt x="4413272" y="848235"/>
                  </a:cubicBezTo>
                  <a:cubicBezTo>
                    <a:pt x="4423558" y="858524"/>
                    <a:pt x="4442037" y="861190"/>
                    <a:pt x="4457087" y="866524"/>
                  </a:cubicBezTo>
                  <a:cubicBezTo>
                    <a:pt x="4474424" y="872812"/>
                    <a:pt x="4487186" y="869572"/>
                    <a:pt x="4496523" y="851284"/>
                  </a:cubicBezTo>
                  <a:cubicBezTo>
                    <a:pt x="4500713" y="843093"/>
                    <a:pt x="4512715" y="835091"/>
                    <a:pt x="4522050" y="833757"/>
                  </a:cubicBezTo>
                  <a:cubicBezTo>
                    <a:pt x="4550055" y="829757"/>
                    <a:pt x="4575773" y="835663"/>
                    <a:pt x="4602824" y="848618"/>
                  </a:cubicBezTo>
                  <a:cubicBezTo>
                    <a:pt x="4628161" y="860810"/>
                    <a:pt x="4659786" y="859476"/>
                    <a:pt x="4688553" y="864238"/>
                  </a:cubicBezTo>
                  <a:cubicBezTo>
                    <a:pt x="4708936" y="867668"/>
                    <a:pt x="4729321" y="874716"/>
                    <a:pt x="4749895" y="874716"/>
                  </a:cubicBezTo>
                  <a:cubicBezTo>
                    <a:pt x="4775424" y="874716"/>
                    <a:pt x="4800761" y="868620"/>
                    <a:pt x="4826480" y="866334"/>
                  </a:cubicBezTo>
                  <a:cubicBezTo>
                    <a:pt x="4846482" y="864430"/>
                    <a:pt x="4866867" y="865192"/>
                    <a:pt x="4886870" y="862906"/>
                  </a:cubicBezTo>
                  <a:cubicBezTo>
                    <a:pt x="4903254" y="861190"/>
                    <a:pt x="4919447" y="856810"/>
                    <a:pt x="4935639" y="853190"/>
                  </a:cubicBezTo>
                  <a:cubicBezTo>
                    <a:pt x="4941546" y="851856"/>
                    <a:pt x="4947452" y="846711"/>
                    <a:pt x="4952784" y="847473"/>
                  </a:cubicBezTo>
                  <a:cubicBezTo>
                    <a:pt x="5005745" y="855666"/>
                    <a:pt x="5043847" y="819089"/>
                    <a:pt x="5088617" y="802896"/>
                  </a:cubicBezTo>
                  <a:cubicBezTo>
                    <a:pt x="5135672" y="785749"/>
                    <a:pt x="5181204" y="759461"/>
                    <a:pt x="5233781" y="767271"/>
                  </a:cubicBezTo>
                  <a:cubicBezTo>
                    <a:pt x="5265596" y="772033"/>
                    <a:pt x="5296267" y="783083"/>
                    <a:pt x="5327893" y="789752"/>
                  </a:cubicBezTo>
                  <a:cubicBezTo>
                    <a:pt x="5339132" y="792038"/>
                    <a:pt x="5351705" y="791656"/>
                    <a:pt x="5362946" y="789370"/>
                  </a:cubicBezTo>
                  <a:cubicBezTo>
                    <a:pt x="5417240" y="778891"/>
                    <a:pt x="5470771" y="777367"/>
                    <a:pt x="5524115" y="794514"/>
                  </a:cubicBezTo>
                  <a:cubicBezTo>
                    <a:pt x="5533257" y="797372"/>
                    <a:pt x="5542974" y="800038"/>
                    <a:pt x="5552500" y="800038"/>
                  </a:cubicBezTo>
                  <a:cubicBezTo>
                    <a:pt x="5604697" y="800038"/>
                    <a:pt x="5655944" y="796038"/>
                    <a:pt x="5705857" y="777367"/>
                  </a:cubicBezTo>
                  <a:cubicBezTo>
                    <a:pt x="5722622" y="771080"/>
                    <a:pt x="5743006" y="775081"/>
                    <a:pt x="5761485" y="773557"/>
                  </a:cubicBezTo>
                  <a:cubicBezTo>
                    <a:pt x="5778629" y="772224"/>
                    <a:pt x="5796156" y="771653"/>
                    <a:pt x="5812731" y="767271"/>
                  </a:cubicBezTo>
                  <a:cubicBezTo>
                    <a:pt x="5836925" y="760795"/>
                    <a:pt x="5859404" y="760033"/>
                    <a:pt x="5884361" y="765747"/>
                  </a:cubicBezTo>
                  <a:cubicBezTo>
                    <a:pt x="5908174" y="771080"/>
                    <a:pt x="5933892" y="768415"/>
                    <a:pt x="5958660" y="768605"/>
                  </a:cubicBezTo>
                  <a:cubicBezTo>
                    <a:pt x="5986282" y="768795"/>
                    <a:pt x="6013906" y="768984"/>
                    <a:pt x="6041528" y="768033"/>
                  </a:cubicBezTo>
                  <a:cubicBezTo>
                    <a:pt x="6052579" y="767653"/>
                    <a:pt x="6065151" y="760033"/>
                    <a:pt x="6074297" y="763081"/>
                  </a:cubicBezTo>
                  <a:cubicBezTo>
                    <a:pt x="6103824" y="773366"/>
                    <a:pt x="6133353" y="760985"/>
                    <a:pt x="6162880" y="766509"/>
                  </a:cubicBezTo>
                  <a:cubicBezTo>
                    <a:pt x="6177360" y="769367"/>
                    <a:pt x="6193743" y="761557"/>
                    <a:pt x="6209364" y="760795"/>
                  </a:cubicBezTo>
                  <a:cubicBezTo>
                    <a:pt x="6234892" y="759461"/>
                    <a:pt x="6260419" y="760033"/>
                    <a:pt x="6285948" y="759651"/>
                  </a:cubicBezTo>
                  <a:cubicBezTo>
                    <a:pt x="6294330" y="759461"/>
                    <a:pt x="6302523" y="758699"/>
                    <a:pt x="6310905" y="758316"/>
                  </a:cubicBezTo>
                  <a:cubicBezTo>
                    <a:pt x="6318335" y="757936"/>
                    <a:pt x="6326145" y="756222"/>
                    <a:pt x="6333194" y="757554"/>
                  </a:cubicBezTo>
                  <a:cubicBezTo>
                    <a:pt x="6358723" y="762318"/>
                    <a:pt x="6383869" y="770129"/>
                    <a:pt x="6409586" y="773177"/>
                  </a:cubicBezTo>
                  <a:cubicBezTo>
                    <a:pt x="6431875" y="775843"/>
                    <a:pt x="6454928" y="772224"/>
                    <a:pt x="6477407" y="774129"/>
                  </a:cubicBezTo>
                  <a:cubicBezTo>
                    <a:pt x="6517032" y="777367"/>
                    <a:pt x="6556657" y="783083"/>
                    <a:pt x="6596283" y="786703"/>
                  </a:cubicBezTo>
                  <a:cubicBezTo>
                    <a:pt x="6604857" y="787465"/>
                    <a:pt x="6613809" y="782701"/>
                    <a:pt x="6622573" y="782321"/>
                  </a:cubicBezTo>
                  <a:cubicBezTo>
                    <a:pt x="6650006" y="781369"/>
                    <a:pt x="6677439" y="781177"/>
                    <a:pt x="6704872" y="780607"/>
                  </a:cubicBezTo>
                  <a:cubicBezTo>
                    <a:pt x="6720493" y="780415"/>
                    <a:pt x="6736305" y="780987"/>
                    <a:pt x="6751738" y="779273"/>
                  </a:cubicBezTo>
                  <a:cubicBezTo>
                    <a:pt x="6772120" y="776987"/>
                    <a:pt x="6790599" y="773557"/>
                    <a:pt x="6809650" y="788417"/>
                  </a:cubicBezTo>
                  <a:cubicBezTo>
                    <a:pt x="6816984" y="794180"/>
                    <a:pt x="6824819" y="797942"/>
                    <a:pt x="6832976" y="800428"/>
                  </a:cubicBezTo>
                  <a:close/>
                </a:path>
              </a:pathLst>
            </a:custGeom>
            <a:blipFill dpi="0" rotWithShape="1">
              <a:blip r:embed="rId5">
                <a:alphaModFix amt="57000"/>
              </a:blip>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26" name="Picture 2">
            <a:extLst>
              <a:ext uri="{FF2B5EF4-FFF2-40B4-BE49-F238E27FC236}">
                <a16:creationId xmlns:a16="http://schemas.microsoft.com/office/drawing/2014/main" id="{763FDD95-A521-A120-3385-0DC5E6E2BAC3}"/>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524000" y="0"/>
            <a:ext cx="4802188" cy="6858000"/>
          </a:xfrm>
          <a:prstGeom prst="rect">
            <a:avLst/>
          </a:prstGeom>
          <a:noFill/>
          <a:extLst>
            <a:ext uri="{909E8E84-426E-40DD-AFC4-6F175D3DCCD1}">
              <a14:hiddenFill xmlns:a14="http://schemas.microsoft.com/office/drawing/2010/main">
                <a:solidFill>
                  <a:srgbClr val="FFFFFF"/>
                </a:solidFill>
              </a14:hiddenFill>
            </a:ext>
          </a:extLst>
        </p:spPr>
      </p:pic>
      <p:sp>
        <p:nvSpPr>
          <p:cNvPr id="103427" name="Rectangle 3">
            <a:extLst>
              <a:ext uri="{FF2B5EF4-FFF2-40B4-BE49-F238E27FC236}">
                <a16:creationId xmlns:a16="http://schemas.microsoft.com/office/drawing/2014/main" id="{2C38B8F6-3E4F-DC80-ABBC-D4E08AEC95EC}"/>
              </a:ext>
            </a:extLst>
          </p:cNvPr>
          <p:cNvSpPr>
            <a:spLocks noChangeArrowheads="1"/>
          </p:cNvSpPr>
          <p:nvPr/>
        </p:nvSpPr>
        <p:spPr bwMode="auto">
          <a:xfrm>
            <a:off x="6477000" y="2141539"/>
            <a:ext cx="3570978" cy="7694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altLang="en-US" sz="4400"/>
              <a:t>1992</a:t>
            </a:r>
            <a:r>
              <a:rPr lang="en-US" altLang="en-US" sz="3200"/>
              <a:t> Pulitzer Prize</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50" name="Picture 2">
            <a:extLst>
              <a:ext uri="{FF2B5EF4-FFF2-40B4-BE49-F238E27FC236}">
                <a16:creationId xmlns:a16="http://schemas.microsoft.com/office/drawing/2014/main" id="{375B5725-9807-E73D-5BCE-1BA4BFB25169}"/>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803900" y="0"/>
            <a:ext cx="48641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04451" name="Picture 3">
            <a:extLst>
              <a:ext uri="{FF2B5EF4-FFF2-40B4-BE49-F238E27FC236}">
                <a16:creationId xmlns:a16="http://schemas.microsoft.com/office/drawing/2014/main" id="{71F9A3BC-A66F-CACD-556B-75D391DCAF10}"/>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1294673">
            <a:off x="3733801" y="1752601"/>
            <a:ext cx="2689225" cy="4106863"/>
          </a:xfrm>
          <a:prstGeom prst="rect">
            <a:avLst/>
          </a:prstGeom>
          <a:noFill/>
          <a:extLst>
            <a:ext uri="{909E8E84-426E-40DD-AFC4-6F175D3DCCD1}">
              <a14:hiddenFill xmlns:a14="http://schemas.microsoft.com/office/drawing/2010/main">
                <a:solidFill>
                  <a:srgbClr val="FFFFFF"/>
                </a:solidFill>
              </a14:hiddenFill>
            </a:ext>
          </a:extLst>
        </p:spPr>
      </p:pic>
      <p:sp>
        <p:nvSpPr>
          <p:cNvPr id="104452" name="Rectangle 4">
            <a:extLst>
              <a:ext uri="{FF2B5EF4-FFF2-40B4-BE49-F238E27FC236}">
                <a16:creationId xmlns:a16="http://schemas.microsoft.com/office/drawing/2014/main" id="{644C5EEF-7722-649A-65D1-41ED42DD3318}"/>
              </a:ext>
            </a:extLst>
          </p:cNvPr>
          <p:cNvSpPr>
            <a:spLocks noChangeArrowheads="1"/>
          </p:cNvSpPr>
          <p:nvPr/>
        </p:nvSpPr>
        <p:spPr bwMode="auto">
          <a:xfrm>
            <a:off x="2600326" y="682625"/>
            <a:ext cx="184731" cy="3693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endParaRPr lang="en-US" altLang="en-US"/>
          </a:p>
        </p:txBody>
      </p:sp>
      <p:sp>
        <p:nvSpPr>
          <p:cNvPr id="104453" name="Text Box 5">
            <a:extLst>
              <a:ext uri="{FF2B5EF4-FFF2-40B4-BE49-F238E27FC236}">
                <a16:creationId xmlns:a16="http://schemas.microsoft.com/office/drawing/2014/main" id="{97E79711-BE97-38D4-CA2D-6D47822552A0}"/>
              </a:ext>
            </a:extLst>
          </p:cNvPr>
          <p:cNvSpPr txBox="1">
            <a:spLocks noChangeArrowheads="1"/>
          </p:cNvSpPr>
          <p:nvPr/>
        </p:nvSpPr>
        <p:spPr bwMode="auto">
          <a:xfrm>
            <a:off x="2210159" y="-39688"/>
            <a:ext cx="3298467" cy="1446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algn="r"/>
            <a:r>
              <a:rPr lang="en-US" altLang="en-US" sz="4400"/>
              <a:t>2007</a:t>
            </a:r>
          </a:p>
          <a:p>
            <a:pPr algn="r"/>
            <a:r>
              <a:rPr lang="en-US" altLang="en-US" sz="4400"/>
              <a:t> </a:t>
            </a:r>
            <a:r>
              <a:rPr lang="en-US" altLang="en-US" sz="3200"/>
              <a:t>Jury Prize, Cannes</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2">
            <a:extLst>
              <a:ext uri="{FF2B5EF4-FFF2-40B4-BE49-F238E27FC236}">
                <a16:creationId xmlns:a16="http://schemas.microsoft.com/office/drawing/2014/main" id="{ED7EA4A7-28C7-BF0A-CC18-20E553A7433F}"/>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219201" y="228601"/>
            <a:ext cx="3603625" cy="3603625"/>
          </a:xfrm>
          <a:prstGeom prst="rect">
            <a:avLst/>
          </a:prstGeom>
          <a:noFill/>
          <a:extLst>
            <a:ext uri="{909E8E84-426E-40DD-AFC4-6F175D3DCCD1}">
              <a14:hiddenFill xmlns:a14="http://schemas.microsoft.com/office/drawing/2010/main">
                <a:solidFill>
                  <a:srgbClr val="FFFFFF"/>
                </a:solidFill>
              </a14:hiddenFill>
            </a:ext>
          </a:extLst>
        </p:spPr>
      </p:pic>
      <p:pic>
        <p:nvPicPr>
          <p:cNvPr id="72707" name="Picture 3">
            <a:extLst>
              <a:ext uri="{FF2B5EF4-FFF2-40B4-BE49-F238E27FC236}">
                <a16:creationId xmlns:a16="http://schemas.microsoft.com/office/drawing/2014/main" id="{FD6EDA47-DB2D-F180-42A4-24BDEEC114BF}"/>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822826" y="2260150"/>
            <a:ext cx="6248400" cy="4184650"/>
          </a:xfrm>
          <a:prstGeom prst="rect">
            <a:avLst/>
          </a:prstGeom>
          <a:noFill/>
          <a:extLst>
            <a:ext uri="{909E8E84-426E-40DD-AFC4-6F175D3DCCD1}">
              <a14:hiddenFill xmlns:a14="http://schemas.microsoft.com/office/drawing/2010/main">
                <a:solidFill>
                  <a:srgbClr val="FFFFFF"/>
                </a:solidFill>
              </a14:hiddenFill>
            </a:ext>
          </a:extLst>
        </p:spPr>
      </p:pic>
      <p:sp>
        <p:nvSpPr>
          <p:cNvPr id="72708" name="Text Box 4">
            <a:extLst>
              <a:ext uri="{FF2B5EF4-FFF2-40B4-BE49-F238E27FC236}">
                <a16:creationId xmlns:a16="http://schemas.microsoft.com/office/drawing/2014/main" id="{A60CE0AD-26C8-F7F1-3709-B221B7CC1A19}"/>
              </a:ext>
            </a:extLst>
          </p:cNvPr>
          <p:cNvSpPr txBox="1">
            <a:spLocks noChangeArrowheads="1"/>
          </p:cNvSpPr>
          <p:nvPr/>
        </p:nvSpPr>
        <p:spPr bwMode="auto">
          <a:xfrm>
            <a:off x="4343400" y="1592264"/>
            <a:ext cx="6324600" cy="5794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50000"/>
              </a:spcBef>
              <a:spcAft>
                <a:spcPct val="0"/>
              </a:spcAft>
            </a:pPr>
            <a:r>
              <a:rPr lang="en-US" altLang="en-US" sz="3200" i="1">
                <a:solidFill>
                  <a:srgbClr val="000000"/>
                </a:solidFill>
                <a:latin typeface="Arial" panose="020B0604020202020204" pitchFamily="34" charset="0"/>
                <a:ea typeface="ＭＳ Ｐゴシック" panose="020B0600070205080204" pitchFamily="34" charset="-128"/>
              </a:rPr>
              <a:t>“a novel in words and pictures</a:t>
            </a:r>
            <a:r>
              <a:rPr lang="en-US" altLang="en-US" sz="3200">
                <a:solidFill>
                  <a:srgbClr val="000000"/>
                </a:solidFill>
                <a:latin typeface="Arial" panose="020B0604020202020204" pitchFamily="34" charset="0"/>
                <a:ea typeface="ＭＳ Ｐゴシック" panose="020B0600070205080204" pitchFamily="34" charset="-128"/>
              </a:rPr>
              <a:t>”</a:t>
            </a:r>
            <a:endParaRPr lang="en-US" altLang="en-US" sz="2400">
              <a:solidFill>
                <a:srgbClr val="000000"/>
              </a:solidFill>
              <a:latin typeface="Arial" panose="020B0604020202020204" pitchFamily="34" charset="0"/>
              <a:ea typeface="ＭＳ Ｐゴシック" panose="020B0600070205080204" pitchFamily="34" charset="-128"/>
            </a:endParaRPr>
          </a:p>
        </p:txBody>
      </p:sp>
      <p:sp>
        <p:nvSpPr>
          <p:cNvPr id="2" name="TextBox 1">
            <a:extLst>
              <a:ext uri="{FF2B5EF4-FFF2-40B4-BE49-F238E27FC236}">
                <a16:creationId xmlns:a16="http://schemas.microsoft.com/office/drawing/2014/main" id="{A83B630D-FD61-7F9E-9B50-0E2C3902B554}"/>
              </a:ext>
            </a:extLst>
          </p:cNvPr>
          <p:cNvSpPr txBox="1"/>
          <p:nvPr/>
        </p:nvSpPr>
        <p:spPr>
          <a:xfrm>
            <a:off x="149752" y="4872723"/>
            <a:ext cx="4673074" cy="646331"/>
          </a:xfrm>
          <a:prstGeom prst="rect">
            <a:avLst/>
          </a:prstGeom>
          <a:noFill/>
        </p:spPr>
        <p:txBody>
          <a:bodyPr wrap="none" rtlCol="0">
            <a:spAutoFit/>
          </a:bodyPr>
          <a:lstStyle/>
          <a:p>
            <a:r>
              <a:rPr lang="en-US" sz="3600" dirty="0"/>
              <a:t>2008 Caldecott Medal</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DD90A98A-FE37-AC59-3427-5D93A37ACEBB}"/>
              </a:ext>
            </a:extLst>
          </p:cNvPr>
          <p:cNvSpPr>
            <a:spLocks noGrp="1" noChangeArrowheads="1"/>
          </p:cNvSpPr>
          <p:nvPr>
            <p:ph type="title"/>
          </p:nvPr>
        </p:nvSpPr>
        <p:spPr>
          <a:xfrm>
            <a:off x="2438400" y="304800"/>
            <a:ext cx="7772400" cy="1143000"/>
          </a:xfrm>
        </p:spPr>
        <p:txBody>
          <a:bodyPr/>
          <a:lstStyle/>
          <a:p>
            <a:r>
              <a:rPr lang="en-US" altLang="en-US" b="1"/>
              <a:t>Graphic Novels Defined</a:t>
            </a:r>
            <a:endParaRPr lang="en-US" altLang="en-US"/>
          </a:p>
        </p:txBody>
      </p:sp>
      <p:sp>
        <p:nvSpPr>
          <p:cNvPr id="7171" name="Rectangle 3">
            <a:extLst>
              <a:ext uri="{FF2B5EF4-FFF2-40B4-BE49-F238E27FC236}">
                <a16:creationId xmlns:a16="http://schemas.microsoft.com/office/drawing/2014/main" id="{4A2449A3-641C-6F06-BF0F-B9EB8C0B6760}"/>
              </a:ext>
            </a:extLst>
          </p:cNvPr>
          <p:cNvSpPr>
            <a:spLocks noGrp="1" noChangeArrowheads="1"/>
          </p:cNvSpPr>
          <p:nvPr>
            <p:ph type="body" idx="1"/>
          </p:nvPr>
        </p:nvSpPr>
        <p:spPr>
          <a:xfrm>
            <a:off x="2209800" y="1371600"/>
            <a:ext cx="4495800" cy="4724400"/>
          </a:xfrm>
        </p:spPr>
        <p:txBody>
          <a:bodyPr/>
          <a:lstStyle/>
          <a:p>
            <a:pPr>
              <a:lnSpc>
                <a:spcPct val="90000"/>
              </a:lnSpc>
            </a:pPr>
            <a:r>
              <a:rPr lang="en-US" altLang="en-US"/>
              <a:t>Told through </a:t>
            </a:r>
            <a:r>
              <a:rPr lang="en-US" altLang="en-US" sz="4000"/>
              <a:t>visual narrative</a:t>
            </a:r>
            <a:r>
              <a:rPr lang="en-US" altLang="en-US"/>
              <a:t> </a:t>
            </a:r>
          </a:p>
          <a:p>
            <a:pPr>
              <a:lnSpc>
                <a:spcPct val="90000"/>
              </a:lnSpc>
            </a:pPr>
            <a:r>
              <a:rPr lang="en-US" altLang="en-US"/>
              <a:t>Stories </a:t>
            </a:r>
            <a:r>
              <a:rPr lang="en-US" altLang="en-US" sz="4000"/>
              <a:t>stand alone</a:t>
            </a:r>
          </a:p>
          <a:p>
            <a:pPr>
              <a:lnSpc>
                <a:spcPct val="90000"/>
              </a:lnSpc>
            </a:pPr>
            <a:r>
              <a:rPr lang="en-US" altLang="en-US"/>
              <a:t>Devices include </a:t>
            </a:r>
            <a:r>
              <a:rPr lang="en-US" altLang="en-US" sz="4000"/>
              <a:t>images, symbolism, dialogue, action</a:t>
            </a:r>
            <a:r>
              <a:rPr lang="en-US" altLang="en-US"/>
              <a:t>,  </a:t>
            </a:r>
            <a:r>
              <a:rPr lang="en-US" altLang="en-US" sz="4000"/>
              <a:t>sequence…</a:t>
            </a:r>
            <a:endParaRPr lang="en-US" altLang="en-US" sz="2400"/>
          </a:p>
          <a:p>
            <a:pPr>
              <a:lnSpc>
                <a:spcPct val="90000"/>
              </a:lnSpc>
              <a:buFontTx/>
              <a:buNone/>
            </a:pPr>
            <a:r>
              <a:rPr lang="en-US" altLang="en-US" sz="2400">
                <a:latin typeface="American Typewriter" panose="02090604020004020304" pitchFamily="18" charset="77"/>
              </a:rPr>
              <a:t> </a:t>
            </a:r>
          </a:p>
          <a:p>
            <a:pPr>
              <a:lnSpc>
                <a:spcPct val="90000"/>
              </a:lnSpc>
              <a:buFontTx/>
              <a:buNone/>
            </a:pPr>
            <a:endParaRPr lang="en-US" altLang="en-US" sz="2400">
              <a:latin typeface="American Typewriter" panose="02090604020004020304" pitchFamily="18" charset="77"/>
            </a:endParaRPr>
          </a:p>
          <a:p>
            <a:pPr>
              <a:lnSpc>
                <a:spcPct val="90000"/>
              </a:lnSpc>
            </a:pPr>
            <a:endParaRPr lang="en-US" altLang="en-US" sz="2400"/>
          </a:p>
        </p:txBody>
      </p:sp>
      <p:pic>
        <p:nvPicPr>
          <p:cNvPr id="7175" name="Picture 7">
            <a:extLst>
              <a:ext uri="{FF2B5EF4-FFF2-40B4-BE49-F238E27FC236}">
                <a16:creationId xmlns:a16="http://schemas.microsoft.com/office/drawing/2014/main" id="{8161204E-25CF-DA7F-E352-81B276255A1F}"/>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16200000">
            <a:off x="5891213" y="2081213"/>
            <a:ext cx="5715000" cy="38385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True Or False Random Knowledge Trivia Quiz">
            <a:extLst>
              <a:ext uri="{FF2B5EF4-FFF2-40B4-BE49-F238E27FC236}">
                <a16:creationId xmlns:a16="http://schemas.microsoft.com/office/drawing/2014/main" id="{A735ABCD-C445-CDF8-4A63-7373D954B2C5}"/>
              </a:ext>
            </a:extLst>
          </p:cNvPr>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2006601" y="1292288"/>
            <a:ext cx="8178799" cy="427342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19FC3037-64DE-E67E-171F-DF35D5CC3EBD}"/>
              </a:ext>
            </a:extLst>
          </p:cNvPr>
          <p:cNvSpPr txBox="1"/>
          <p:nvPr/>
        </p:nvSpPr>
        <p:spPr>
          <a:xfrm>
            <a:off x="2918207" y="215070"/>
            <a:ext cx="6174704" cy="1077218"/>
          </a:xfrm>
          <a:prstGeom prst="rect">
            <a:avLst/>
          </a:prstGeom>
          <a:noFill/>
        </p:spPr>
        <p:txBody>
          <a:bodyPr wrap="none" rtlCol="0">
            <a:spAutoFit/>
          </a:bodyPr>
          <a:lstStyle/>
          <a:p>
            <a:pPr algn="ctr">
              <a:defRPr/>
            </a:pPr>
            <a:r>
              <a:rPr lang="en-US" sz="3200" dirty="0">
                <a:solidFill>
                  <a:prstClr val="black"/>
                </a:solidFill>
                <a:latin typeface="Calibri" panose="020F0502020204030204"/>
              </a:rPr>
              <a:t>2. Information is stored in the brain </a:t>
            </a:r>
          </a:p>
          <a:p>
            <a:pPr algn="ctr">
              <a:defRPr/>
            </a:pPr>
            <a:r>
              <a:rPr lang="en-US" sz="3200" dirty="0">
                <a:solidFill>
                  <a:prstClr val="black"/>
                </a:solidFill>
                <a:latin typeface="Calibri" panose="020F0502020204030204"/>
              </a:rPr>
              <a:t>in networks of cells. </a:t>
            </a:r>
          </a:p>
        </p:txBody>
      </p:sp>
    </p:spTree>
    <p:extLst>
      <p:ext uri="{BB962C8B-B14F-4D97-AF65-F5344CB8AC3E}">
        <p14:creationId xmlns:p14="http://schemas.microsoft.com/office/powerpoint/2010/main" val="672241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8555" name="Rectangle 108554">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8550" name="Picture 6">
            <a:extLst>
              <a:ext uri="{FF2B5EF4-FFF2-40B4-BE49-F238E27FC236}">
                <a16:creationId xmlns:a16="http://schemas.microsoft.com/office/drawing/2014/main" id="{4CD73A9B-571E-06C6-3D76-D17FA5FF9A78}"/>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p:blipFill>
        <p:spPr bwMode="auto">
          <a:xfrm>
            <a:off x="1"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108557" name="Rectangle 108556">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548" name="Text Box 4">
            <a:extLst>
              <a:ext uri="{FF2B5EF4-FFF2-40B4-BE49-F238E27FC236}">
                <a16:creationId xmlns:a16="http://schemas.microsoft.com/office/drawing/2014/main" id="{F68A0AAF-6934-29CC-3AD2-51187FD9930D}"/>
              </a:ext>
            </a:extLst>
          </p:cNvPr>
          <p:cNvSpPr txBox="1">
            <a:spLocks noChangeArrowheads="1"/>
          </p:cNvSpPr>
          <p:nvPr/>
        </p:nvSpPr>
        <p:spPr bwMode="auto">
          <a:xfrm>
            <a:off x="7550660" y="1157851"/>
            <a:ext cx="3822189" cy="3742762"/>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01600" dir="2700000" algn="ctr" rotWithShape="0">
                    <a:schemeClr val="bg1"/>
                  </a:outerShdw>
                </a:effectLst>
              </a14:hiddenEffects>
            </a:ext>
          </a:extLst>
        </p:spPr>
        <p:txBody>
          <a:bodyPr vert="horz" lIns="91440" tIns="45720" rIns="91440" bIns="45720" rtlCol="0">
            <a:normAutofit lnSpcReduction="10000"/>
          </a:bodyPr>
          <a:lstStyle/>
          <a:p>
            <a:pPr algn="ctr" fontAlgn="base">
              <a:lnSpc>
                <a:spcPct val="90000"/>
              </a:lnSpc>
              <a:spcBef>
                <a:spcPct val="0"/>
              </a:spcBef>
              <a:spcAft>
                <a:spcPts val="600"/>
              </a:spcAft>
            </a:pPr>
            <a:r>
              <a:rPr lang="en-US" altLang="en-US" sz="4800" b="1" dirty="0">
                <a:latin typeface="Aptos" panose="020B0004020202020204" pitchFamily="34" charset="0"/>
              </a:rPr>
              <a:t>"A comic book </a:t>
            </a:r>
          </a:p>
          <a:p>
            <a:pPr algn="ctr" fontAlgn="base">
              <a:lnSpc>
                <a:spcPct val="90000"/>
              </a:lnSpc>
              <a:spcBef>
                <a:spcPct val="0"/>
              </a:spcBef>
              <a:spcAft>
                <a:spcPts val="600"/>
              </a:spcAft>
            </a:pPr>
            <a:r>
              <a:rPr lang="en-US" altLang="en-US" sz="4800" b="1" dirty="0">
                <a:latin typeface="Aptos" panose="020B0004020202020204" pitchFamily="34" charset="0"/>
              </a:rPr>
              <a:t>that needs a </a:t>
            </a:r>
          </a:p>
          <a:p>
            <a:pPr algn="ctr" fontAlgn="base">
              <a:lnSpc>
                <a:spcPct val="90000"/>
              </a:lnSpc>
              <a:spcBef>
                <a:spcPct val="0"/>
              </a:spcBef>
              <a:spcAft>
                <a:spcPts val="600"/>
              </a:spcAft>
            </a:pPr>
            <a:r>
              <a:rPr lang="en-US" altLang="en-US" sz="4800" b="1" dirty="0">
                <a:latin typeface="Aptos" panose="020B0004020202020204" pitchFamily="34" charset="0"/>
              </a:rPr>
              <a:t>bookmark.”</a:t>
            </a:r>
          </a:p>
          <a:p>
            <a:pPr algn="ctr" fontAlgn="base">
              <a:lnSpc>
                <a:spcPct val="90000"/>
              </a:lnSpc>
              <a:spcBef>
                <a:spcPct val="0"/>
              </a:spcBef>
              <a:spcAft>
                <a:spcPts val="600"/>
              </a:spcAft>
            </a:pPr>
            <a:endParaRPr lang="en-US" altLang="en-US" sz="4000" b="1" dirty="0">
              <a:latin typeface="Aptos" panose="020B0004020202020204" pitchFamily="34" charset="0"/>
            </a:endParaRPr>
          </a:p>
          <a:p>
            <a:pPr algn="ctr" fontAlgn="base">
              <a:lnSpc>
                <a:spcPct val="90000"/>
              </a:lnSpc>
              <a:spcBef>
                <a:spcPct val="0"/>
              </a:spcBef>
              <a:spcAft>
                <a:spcPts val="600"/>
              </a:spcAft>
            </a:pPr>
            <a:r>
              <a:rPr lang="en-US" altLang="en-US" sz="4000" b="1" dirty="0">
                <a:latin typeface="Aptos" panose="020B0004020202020204" pitchFamily="34" charset="0"/>
              </a:rPr>
              <a:t>--Art Spiegelman</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5" name="Text Box 5">
            <a:extLst>
              <a:ext uri="{FF2B5EF4-FFF2-40B4-BE49-F238E27FC236}">
                <a16:creationId xmlns:a16="http://schemas.microsoft.com/office/drawing/2014/main" id="{849B855B-148C-536E-DFAA-31688BAFC419}"/>
              </a:ext>
            </a:extLst>
          </p:cNvPr>
          <p:cNvSpPr txBox="1">
            <a:spLocks noChangeArrowheads="1"/>
          </p:cNvSpPr>
          <p:nvPr/>
        </p:nvSpPr>
        <p:spPr bwMode="auto">
          <a:xfrm>
            <a:off x="7239001" y="2627313"/>
            <a:ext cx="13112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endParaRPr lang="en-US" altLang="en-US">
              <a:solidFill>
                <a:srgbClr val="000000"/>
              </a:solidFill>
              <a:latin typeface="Arial" panose="020B0604020202020204" pitchFamily="34" charset="0"/>
              <a:ea typeface="ＭＳ Ｐゴシック" panose="020B0600070205080204" pitchFamily="34" charset="-128"/>
            </a:endParaRPr>
          </a:p>
        </p:txBody>
      </p:sp>
      <p:pic>
        <p:nvPicPr>
          <p:cNvPr id="10248" name="Picture 8">
            <a:extLst>
              <a:ext uri="{FF2B5EF4-FFF2-40B4-BE49-F238E27FC236}">
                <a16:creationId xmlns:a16="http://schemas.microsoft.com/office/drawing/2014/main" id="{E56B11F0-6650-25AF-4A11-97F7881F1E50}"/>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9332" y="-885797"/>
            <a:ext cx="12232738" cy="9102346"/>
          </a:xfrm>
          <a:prstGeom prst="rect">
            <a:avLst/>
          </a:prstGeom>
          <a:noFill/>
          <a:extLst>
            <a:ext uri="{909E8E84-426E-40DD-AFC4-6F175D3DCCD1}">
              <a14:hiddenFill xmlns:a14="http://schemas.microsoft.com/office/drawing/2010/main">
                <a:solidFill>
                  <a:srgbClr val="FFFFFF"/>
                </a:solidFill>
              </a14:hiddenFill>
            </a:ext>
          </a:extLst>
        </p:spPr>
      </p:pic>
      <p:sp>
        <p:nvSpPr>
          <p:cNvPr id="10243" name="Rectangle 3">
            <a:extLst>
              <a:ext uri="{FF2B5EF4-FFF2-40B4-BE49-F238E27FC236}">
                <a16:creationId xmlns:a16="http://schemas.microsoft.com/office/drawing/2014/main" id="{F9DFD0C2-F036-BA69-6043-457EDDEAD242}"/>
              </a:ext>
            </a:extLst>
          </p:cNvPr>
          <p:cNvSpPr>
            <a:spLocks noGrp="1" noChangeArrowheads="1"/>
          </p:cNvSpPr>
          <p:nvPr>
            <p:ph type="body" idx="1"/>
          </p:nvPr>
        </p:nvSpPr>
        <p:spPr>
          <a:xfrm>
            <a:off x="8525394" y="5705387"/>
            <a:ext cx="3276600" cy="533400"/>
          </a:xfrm>
        </p:spPr>
        <p:txBody>
          <a:bodyPr/>
          <a:lstStyle/>
          <a:p>
            <a:pPr algn="ctr">
              <a:lnSpc>
                <a:spcPct val="90000"/>
              </a:lnSpc>
              <a:buFontTx/>
              <a:buNone/>
            </a:pPr>
            <a:r>
              <a:rPr lang="en-US" altLang="en-US" b="1" dirty="0">
                <a:latin typeface="Lucida Calligraphy" panose="03010101010101010101" pitchFamily="66" charset="77"/>
              </a:rPr>
              <a:t>Average readers</a:t>
            </a:r>
            <a:endParaRPr lang="en-US" altLang="en-US" sz="2800" dirty="0"/>
          </a:p>
        </p:txBody>
      </p:sp>
      <p:sp>
        <p:nvSpPr>
          <p:cNvPr id="10242" name="Rectangle 2">
            <a:extLst>
              <a:ext uri="{FF2B5EF4-FFF2-40B4-BE49-F238E27FC236}">
                <a16:creationId xmlns:a16="http://schemas.microsoft.com/office/drawing/2014/main" id="{DAD1BF2F-9972-71CA-6667-C362BD5FEACA}"/>
              </a:ext>
            </a:extLst>
          </p:cNvPr>
          <p:cNvSpPr>
            <a:spLocks noGrp="1" noChangeArrowheads="1"/>
          </p:cNvSpPr>
          <p:nvPr>
            <p:ph type="title"/>
          </p:nvPr>
        </p:nvSpPr>
        <p:spPr>
          <a:xfrm>
            <a:off x="1981200" y="2895600"/>
            <a:ext cx="7772400" cy="1143000"/>
          </a:xfrm>
          <a:effectLst>
            <a:outerShdw dist="28398" dir="1593903" algn="ctr" rotWithShape="0">
              <a:srgbClr val="808080"/>
            </a:outerShdw>
          </a:effectLst>
        </p:spPr>
        <p:txBody>
          <a:bodyPr/>
          <a:lstStyle/>
          <a:p>
            <a:r>
              <a:rPr lang="en-US" altLang="en-US" sz="5400" b="1"/>
              <a:t>Who are they for?</a:t>
            </a:r>
            <a:endParaRPr lang="en-US" altLang="en-US">
              <a:latin typeface="American Typewriter" panose="02090604020004020304" pitchFamily="18" charset="77"/>
            </a:endParaRPr>
          </a:p>
        </p:txBody>
      </p:sp>
      <p:sp>
        <p:nvSpPr>
          <p:cNvPr id="10249" name="Text Box 9">
            <a:extLst>
              <a:ext uri="{FF2B5EF4-FFF2-40B4-BE49-F238E27FC236}">
                <a16:creationId xmlns:a16="http://schemas.microsoft.com/office/drawing/2014/main" id="{023FA900-5CA0-BCFF-4D3E-AD2CF58D65B8}"/>
              </a:ext>
            </a:extLst>
          </p:cNvPr>
          <p:cNvSpPr txBox="1">
            <a:spLocks noChangeArrowheads="1"/>
          </p:cNvSpPr>
          <p:nvPr/>
        </p:nvSpPr>
        <p:spPr bwMode="auto">
          <a:xfrm>
            <a:off x="876301" y="1456258"/>
            <a:ext cx="2819400" cy="17912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fontAlgn="base">
              <a:lnSpc>
                <a:spcPct val="90000"/>
              </a:lnSpc>
              <a:spcBef>
                <a:spcPct val="20000"/>
              </a:spcBef>
              <a:spcAft>
                <a:spcPct val="0"/>
              </a:spcAft>
            </a:pPr>
            <a:r>
              <a:rPr lang="en-US" altLang="en-US" sz="3200" b="1" dirty="0">
                <a:solidFill>
                  <a:srgbClr val="FFFFFF"/>
                </a:solidFill>
                <a:latin typeface="Arial" panose="020B0604020202020204" pitchFamily="34" charset="0"/>
                <a:ea typeface="ＭＳ Ｐゴシック" panose="020B0600070205080204" pitchFamily="34" charset="-128"/>
              </a:rPr>
              <a:t>Readers with uneven profiles</a:t>
            </a:r>
            <a:endParaRPr lang="en-US" altLang="en-US" sz="3200" dirty="0">
              <a:solidFill>
                <a:srgbClr val="FFFFFF"/>
              </a:solidFill>
              <a:latin typeface="Arial" panose="020B0604020202020204" pitchFamily="34" charset="0"/>
              <a:ea typeface="ＭＳ Ｐゴシック" panose="020B0600070205080204" pitchFamily="34" charset="-128"/>
            </a:endParaRPr>
          </a:p>
          <a:p>
            <a:pPr eaLnBrk="0" fontAlgn="base" hangingPunct="0">
              <a:spcBef>
                <a:spcPct val="0"/>
              </a:spcBef>
              <a:spcAft>
                <a:spcPct val="0"/>
              </a:spcAft>
            </a:pPr>
            <a:endParaRPr lang="en-US" altLang="en-US" sz="2400" dirty="0">
              <a:solidFill>
                <a:srgbClr val="FFFFFF"/>
              </a:solidFill>
              <a:latin typeface="Arial" panose="020B0604020202020204" pitchFamily="34" charset="0"/>
              <a:ea typeface="ＭＳ Ｐゴシック" panose="020B0600070205080204" pitchFamily="34" charset="-128"/>
            </a:endParaRPr>
          </a:p>
        </p:txBody>
      </p:sp>
      <p:sp>
        <p:nvSpPr>
          <p:cNvPr id="10250" name="Text Box 10">
            <a:extLst>
              <a:ext uri="{FF2B5EF4-FFF2-40B4-BE49-F238E27FC236}">
                <a16:creationId xmlns:a16="http://schemas.microsoft.com/office/drawing/2014/main" id="{B2E53DE3-A342-AC8D-2E2F-D866CFCA8344}"/>
              </a:ext>
            </a:extLst>
          </p:cNvPr>
          <p:cNvSpPr txBox="1">
            <a:spLocks noChangeArrowheads="1"/>
          </p:cNvSpPr>
          <p:nvPr/>
        </p:nvSpPr>
        <p:spPr bwMode="auto">
          <a:xfrm>
            <a:off x="4572001" y="2057400"/>
            <a:ext cx="3046413"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eaLnBrk="0" fontAlgn="base" hangingPunct="0">
              <a:spcBef>
                <a:spcPct val="0"/>
              </a:spcBef>
              <a:spcAft>
                <a:spcPct val="0"/>
              </a:spcAft>
            </a:pPr>
            <a:r>
              <a:rPr lang="en-US" altLang="en-US" sz="2400" b="1" dirty="0">
                <a:solidFill>
                  <a:srgbClr val="000000"/>
                </a:solidFill>
                <a:latin typeface="American Typewriter" panose="02090604020004020304" pitchFamily="18" charset="77"/>
                <a:ea typeface="ＭＳ Ｐゴシック" panose="020B0600070205080204" pitchFamily="34" charset="-128"/>
              </a:rPr>
              <a:t>Motivated readers</a:t>
            </a:r>
            <a:endParaRPr lang="en-US" altLang="en-US" sz="2400" dirty="0">
              <a:solidFill>
                <a:srgbClr val="000000"/>
              </a:solidFill>
              <a:latin typeface="Arial" panose="020B0604020202020204" pitchFamily="34" charset="0"/>
              <a:ea typeface="ＭＳ Ｐゴシック" panose="020B0600070205080204" pitchFamily="34" charset="-128"/>
            </a:endParaRPr>
          </a:p>
        </p:txBody>
      </p:sp>
      <p:sp>
        <p:nvSpPr>
          <p:cNvPr id="10251" name="Text Box 11">
            <a:extLst>
              <a:ext uri="{FF2B5EF4-FFF2-40B4-BE49-F238E27FC236}">
                <a16:creationId xmlns:a16="http://schemas.microsoft.com/office/drawing/2014/main" id="{E4C8CFDE-D2DB-9676-D13C-163E0367B24E}"/>
              </a:ext>
            </a:extLst>
          </p:cNvPr>
          <p:cNvSpPr txBox="1">
            <a:spLocks noChangeArrowheads="1"/>
          </p:cNvSpPr>
          <p:nvPr/>
        </p:nvSpPr>
        <p:spPr bwMode="auto">
          <a:xfrm>
            <a:off x="9240569" y="2262673"/>
            <a:ext cx="2301875" cy="5794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0"/>
              </a:spcBef>
              <a:spcAft>
                <a:spcPct val="0"/>
              </a:spcAft>
            </a:pPr>
            <a:r>
              <a:rPr lang="en-US" altLang="en-US" sz="3200" b="1" dirty="0">
                <a:solidFill>
                  <a:srgbClr val="FFFFFF"/>
                </a:solidFill>
                <a:latin typeface="Calibri Italic" charset="0"/>
                <a:ea typeface="ＭＳ Ｐゴシック" panose="020B0600070205080204" pitchFamily="34" charset="-128"/>
              </a:rPr>
              <a:t>Nonreaders</a:t>
            </a:r>
          </a:p>
        </p:txBody>
      </p:sp>
      <p:sp>
        <p:nvSpPr>
          <p:cNvPr id="10252" name="Text Box 12">
            <a:extLst>
              <a:ext uri="{FF2B5EF4-FFF2-40B4-BE49-F238E27FC236}">
                <a16:creationId xmlns:a16="http://schemas.microsoft.com/office/drawing/2014/main" id="{C819A6A6-A136-F57B-B0FE-27121FDCFC55}"/>
              </a:ext>
            </a:extLst>
          </p:cNvPr>
          <p:cNvSpPr txBox="1">
            <a:spLocks noChangeArrowheads="1"/>
          </p:cNvSpPr>
          <p:nvPr/>
        </p:nvSpPr>
        <p:spPr bwMode="auto">
          <a:xfrm>
            <a:off x="631825" y="5192486"/>
            <a:ext cx="3155950" cy="1066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eaLnBrk="0" fontAlgn="base" hangingPunct="0">
              <a:spcBef>
                <a:spcPct val="0"/>
              </a:spcBef>
              <a:spcAft>
                <a:spcPct val="0"/>
              </a:spcAft>
            </a:pPr>
            <a:r>
              <a:rPr lang="en-US" altLang="en-US" sz="3200" b="1" dirty="0">
                <a:solidFill>
                  <a:srgbClr val="000000"/>
                </a:solidFill>
                <a:latin typeface="Copperplate" panose="02000504000000020004" pitchFamily="2" charset="77"/>
                <a:ea typeface="ＭＳ Ｐゴシック" panose="020B0600070205080204" pitchFamily="34" charset="-128"/>
              </a:rPr>
              <a:t>Advanced readers</a:t>
            </a:r>
            <a:endParaRPr lang="en-US" altLang="en-US" sz="2800" b="1" dirty="0">
              <a:solidFill>
                <a:srgbClr val="000000"/>
              </a:solidFill>
              <a:latin typeface="Copperplate" panose="02000504000000020004" pitchFamily="2" charset="77"/>
              <a:ea typeface="ＭＳ Ｐゴシック" panose="020B0600070205080204" pitchFamily="34" charset="-128"/>
            </a:endParaRPr>
          </a:p>
        </p:txBody>
      </p:sp>
      <p:sp>
        <p:nvSpPr>
          <p:cNvPr id="10253" name="Text Box 13">
            <a:extLst>
              <a:ext uri="{FF2B5EF4-FFF2-40B4-BE49-F238E27FC236}">
                <a16:creationId xmlns:a16="http://schemas.microsoft.com/office/drawing/2014/main" id="{7165DF09-E212-AB59-B62B-67A2B2E23443}"/>
              </a:ext>
            </a:extLst>
          </p:cNvPr>
          <p:cNvSpPr txBox="1">
            <a:spLocks noChangeArrowheads="1"/>
          </p:cNvSpPr>
          <p:nvPr/>
        </p:nvSpPr>
        <p:spPr bwMode="auto">
          <a:xfrm>
            <a:off x="4419600" y="4433367"/>
            <a:ext cx="3252788" cy="1066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eaLnBrk="0" fontAlgn="base" hangingPunct="0">
              <a:spcBef>
                <a:spcPct val="0"/>
              </a:spcBef>
              <a:spcAft>
                <a:spcPct val="0"/>
              </a:spcAft>
            </a:pPr>
            <a:r>
              <a:rPr lang="en-US" altLang="en-US" sz="3200" b="1" dirty="0">
                <a:solidFill>
                  <a:srgbClr val="FFFFFF"/>
                </a:solidFill>
                <a:latin typeface="Georgia Bold Italic" panose="02040502050405020303" pitchFamily="18" charset="0"/>
                <a:ea typeface="ＭＳ Ｐゴシック" panose="020B0600070205080204" pitchFamily="34" charset="-128"/>
              </a:rPr>
              <a:t>Disengaged readers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249">
                                            <p:txEl>
                                              <p:pRg st="0" end="0"/>
                                            </p:txEl>
                                          </p:spTgt>
                                        </p:tgtEl>
                                        <p:attrNameLst>
                                          <p:attrName>style.visibility</p:attrName>
                                        </p:attrNameLst>
                                      </p:cBhvr>
                                      <p:to>
                                        <p:strVal val="visible"/>
                                      </p:to>
                                    </p:set>
                                    <p:animEffect transition="in" filter="dissolve">
                                      <p:cBhvr>
                                        <p:cTn id="7" dur="500"/>
                                        <p:tgtEl>
                                          <p:spTgt spid="1024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250">
                                            <p:txEl>
                                              <p:pRg st="0" end="0"/>
                                            </p:txEl>
                                          </p:spTgt>
                                        </p:tgtEl>
                                        <p:attrNameLst>
                                          <p:attrName>style.visibility</p:attrName>
                                        </p:attrNameLst>
                                      </p:cBhvr>
                                      <p:to>
                                        <p:strVal val="visible"/>
                                      </p:to>
                                    </p:set>
                                    <p:animEffect transition="in" filter="dissolve">
                                      <p:cBhvr>
                                        <p:cTn id="12" dur="500"/>
                                        <p:tgtEl>
                                          <p:spTgt spid="10250">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0251">
                                            <p:txEl>
                                              <p:pRg st="0" end="0"/>
                                            </p:txEl>
                                          </p:spTgt>
                                        </p:tgtEl>
                                        <p:attrNameLst>
                                          <p:attrName>style.visibility</p:attrName>
                                        </p:attrNameLst>
                                      </p:cBhvr>
                                      <p:to>
                                        <p:strVal val="visible"/>
                                      </p:to>
                                    </p:set>
                                    <p:animEffect transition="in" filter="dissolve">
                                      <p:cBhvr>
                                        <p:cTn id="17" dur="500"/>
                                        <p:tgtEl>
                                          <p:spTgt spid="10251">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0252">
                                            <p:txEl>
                                              <p:pRg st="0" end="0"/>
                                            </p:txEl>
                                          </p:spTgt>
                                        </p:tgtEl>
                                        <p:attrNameLst>
                                          <p:attrName>style.visibility</p:attrName>
                                        </p:attrNameLst>
                                      </p:cBhvr>
                                      <p:to>
                                        <p:strVal val="visible"/>
                                      </p:to>
                                    </p:set>
                                    <p:animEffect transition="in" filter="dissolve">
                                      <p:cBhvr>
                                        <p:cTn id="22" dur="500"/>
                                        <p:tgtEl>
                                          <p:spTgt spid="10252">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0243">
                                            <p:txEl>
                                              <p:pRg st="0" end="0"/>
                                            </p:txEl>
                                          </p:spTgt>
                                        </p:tgtEl>
                                        <p:attrNameLst>
                                          <p:attrName>style.visibility</p:attrName>
                                        </p:attrNameLst>
                                      </p:cBhvr>
                                      <p:to>
                                        <p:strVal val="visible"/>
                                      </p:to>
                                    </p:set>
                                    <p:animEffect transition="in" filter="dissolve">
                                      <p:cBhvr>
                                        <p:cTn id="27" dur="500"/>
                                        <p:tgtEl>
                                          <p:spTgt spid="10243">
                                            <p:txEl>
                                              <p:pRg st="0" end="0"/>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0253">
                                            <p:txEl>
                                              <p:pRg st="0" end="0"/>
                                            </p:txEl>
                                          </p:spTgt>
                                        </p:tgtEl>
                                        <p:attrNameLst>
                                          <p:attrName>style.visibility</p:attrName>
                                        </p:attrNameLst>
                                      </p:cBhvr>
                                      <p:to>
                                        <p:strVal val="visible"/>
                                      </p:to>
                                    </p:set>
                                    <p:animEffect transition="in" filter="dissolve">
                                      <p:cBhvr>
                                        <p:cTn id="32" dur="500"/>
                                        <p:tgtEl>
                                          <p:spTgt spid="1025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autoUpdateAnimBg="0"/>
      <p:bldP spid="10249" grpId="0" build="p" autoUpdateAnimBg="0"/>
      <p:bldP spid="10250" grpId="0" build="p" autoUpdateAnimBg="0"/>
      <p:bldP spid="10251" grpId="0" build="p" autoUpdateAnimBg="0"/>
      <p:bldP spid="10252" grpId="0" build="p" autoUpdateAnimBg="0"/>
      <p:bldP spid="10253" grpId="0" build="p"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40" name="Picture 4">
            <a:extLst>
              <a:ext uri="{FF2B5EF4-FFF2-40B4-BE49-F238E27FC236}">
                <a16:creationId xmlns:a16="http://schemas.microsoft.com/office/drawing/2014/main" id="{8DF18AAD-298D-E90A-8F5F-DCFB8BD18B84}"/>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667000" y="0"/>
            <a:ext cx="6781800" cy="6781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2" name="Picture 4">
            <a:extLst>
              <a:ext uri="{FF2B5EF4-FFF2-40B4-BE49-F238E27FC236}">
                <a16:creationId xmlns:a16="http://schemas.microsoft.com/office/drawing/2014/main" id="{AB57E860-5EB2-A793-7763-46C887F4AA1E}"/>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438401" y="457200"/>
            <a:ext cx="3273425" cy="4419600"/>
          </a:xfrm>
          <a:prstGeom prst="rect">
            <a:avLst/>
          </a:prstGeom>
          <a:noFill/>
          <a:extLst>
            <a:ext uri="{909E8E84-426E-40DD-AFC4-6F175D3DCCD1}">
              <a14:hiddenFill xmlns:a14="http://schemas.microsoft.com/office/drawing/2010/main">
                <a:solidFill>
                  <a:srgbClr val="FFFFFF"/>
                </a:solidFill>
              </a14:hiddenFill>
            </a:ext>
          </a:extLst>
        </p:spPr>
      </p:pic>
      <p:pic>
        <p:nvPicPr>
          <p:cNvPr id="99333" name="Picture 5">
            <a:extLst>
              <a:ext uri="{FF2B5EF4-FFF2-40B4-BE49-F238E27FC236}">
                <a16:creationId xmlns:a16="http://schemas.microsoft.com/office/drawing/2014/main" id="{28FC307C-8418-329E-16BE-DA22948B8672}"/>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324600" y="457200"/>
            <a:ext cx="3308350" cy="4483100"/>
          </a:xfrm>
          <a:prstGeom prst="rect">
            <a:avLst/>
          </a:prstGeom>
          <a:noFill/>
          <a:extLst>
            <a:ext uri="{909E8E84-426E-40DD-AFC4-6F175D3DCCD1}">
              <a14:hiddenFill xmlns:a14="http://schemas.microsoft.com/office/drawing/2010/main">
                <a:solidFill>
                  <a:srgbClr val="FFFFFF"/>
                </a:solidFill>
              </a14:hiddenFill>
            </a:ext>
          </a:extLst>
        </p:spPr>
      </p:pic>
      <p:sp>
        <p:nvSpPr>
          <p:cNvPr id="99334" name="Text Box 6">
            <a:extLst>
              <a:ext uri="{FF2B5EF4-FFF2-40B4-BE49-F238E27FC236}">
                <a16:creationId xmlns:a16="http://schemas.microsoft.com/office/drawing/2014/main" id="{EA462D7B-75EC-5646-C36D-FBEF25C0865E}"/>
              </a:ext>
            </a:extLst>
          </p:cNvPr>
          <p:cNvSpPr txBox="1">
            <a:spLocks noChangeArrowheads="1"/>
          </p:cNvSpPr>
          <p:nvPr/>
        </p:nvSpPr>
        <p:spPr bwMode="auto">
          <a:xfrm>
            <a:off x="2590800" y="5181600"/>
            <a:ext cx="71628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fontAlgn="base" hangingPunct="0">
              <a:spcBef>
                <a:spcPct val="0"/>
              </a:spcBef>
              <a:spcAft>
                <a:spcPct val="0"/>
              </a:spcAft>
            </a:pPr>
            <a:r>
              <a:rPr lang="en-US" altLang="en-US" sz="2400" b="1" i="1">
                <a:solidFill>
                  <a:srgbClr val="000000"/>
                </a:solidFill>
                <a:latin typeface="Arial" panose="020B0604020202020204" pitchFamily="34" charset="0"/>
                <a:ea typeface="ＭＳ Ｐゴシック" panose="020B0600070205080204" pitchFamily="34" charset="-128"/>
              </a:rPr>
              <a:t>A Family Secret</a:t>
            </a:r>
            <a:r>
              <a:rPr lang="en-US" altLang="en-US" sz="2400" b="1">
                <a:solidFill>
                  <a:srgbClr val="000000"/>
                </a:solidFill>
                <a:latin typeface="Arial" panose="020B0604020202020204" pitchFamily="34" charset="0"/>
                <a:ea typeface="ＭＳ Ｐゴシック" panose="020B0600070205080204" pitchFamily="34" charset="-128"/>
              </a:rPr>
              <a:t> and </a:t>
            </a:r>
            <a:r>
              <a:rPr lang="en-US" altLang="en-US" sz="2400" b="1" i="1">
                <a:solidFill>
                  <a:srgbClr val="000000"/>
                </a:solidFill>
                <a:latin typeface="Arial" panose="020B0604020202020204" pitchFamily="34" charset="0"/>
                <a:ea typeface="ＭＳ Ｐゴシック" panose="020B0600070205080204" pitchFamily="34" charset="-128"/>
              </a:rPr>
              <a:t>The Search</a:t>
            </a:r>
            <a:r>
              <a:rPr lang="en-US" altLang="en-US" sz="2400" b="1">
                <a:solidFill>
                  <a:srgbClr val="000000"/>
                </a:solidFill>
                <a:latin typeface="Arial" panose="020B0604020202020204" pitchFamily="34" charset="0"/>
                <a:ea typeface="ＭＳ Ｐゴシック" panose="020B0600070205080204" pitchFamily="34" charset="-128"/>
              </a:rPr>
              <a:t> by Eric Heuvel</a:t>
            </a:r>
            <a:endParaRPr lang="en-US" altLang="en-US" sz="2400">
              <a:solidFill>
                <a:srgbClr val="000000"/>
              </a:solidFill>
              <a:latin typeface="Arial" panose="020B0604020202020204" pitchFamily="34" charset="0"/>
              <a:ea typeface="ＭＳ Ｐゴシック" panose="020B0600070205080204" pitchFamily="34" charset="-128"/>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a:extLst>
              <a:ext uri="{FF2B5EF4-FFF2-40B4-BE49-F238E27FC236}">
                <a16:creationId xmlns:a16="http://schemas.microsoft.com/office/drawing/2014/main" id="{C016FDA2-6A1D-948F-AD42-88F7BE20F4BF}"/>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940050" y="95250"/>
            <a:ext cx="6311900" cy="66675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6" name="Picture 4">
            <a:extLst>
              <a:ext uri="{FF2B5EF4-FFF2-40B4-BE49-F238E27FC236}">
                <a16:creationId xmlns:a16="http://schemas.microsoft.com/office/drawing/2014/main" id="{4D9E7602-A64E-EF94-745D-757325CCC7A0}"/>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524000" y="228601"/>
            <a:ext cx="9144000" cy="63738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a:extLst>
              <a:ext uri="{FF2B5EF4-FFF2-40B4-BE49-F238E27FC236}">
                <a16:creationId xmlns:a16="http://schemas.microsoft.com/office/drawing/2014/main" id="{2AFB0D15-0D2E-EE70-3DB1-C4602512475F}"/>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524000" y="1"/>
            <a:ext cx="9144000" cy="65071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a:extLst>
              <a:ext uri="{FF2B5EF4-FFF2-40B4-BE49-F238E27FC236}">
                <a16:creationId xmlns:a16="http://schemas.microsoft.com/office/drawing/2014/main" id="{2BC7AF56-060E-2536-483F-D6021D65EF62}"/>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524000" y="1"/>
            <a:ext cx="9144000" cy="65881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a:extLst>
              <a:ext uri="{FF2B5EF4-FFF2-40B4-BE49-F238E27FC236}">
                <a16:creationId xmlns:a16="http://schemas.microsoft.com/office/drawing/2014/main" id="{064E91FB-8AE0-092C-7CDA-0E7DFBB42E21}"/>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743200" y="76200"/>
            <a:ext cx="6705600" cy="6705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icture 2">
            <a:extLst>
              <a:ext uri="{FF2B5EF4-FFF2-40B4-BE49-F238E27FC236}">
                <a16:creationId xmlns:a16="http://schemas.microsoft.com/office/drawing/2014/main" id="{E1839119-6531-C893-308E-4B31F717CB60}"/>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057400" y="3276601"/>
            <a:ext cx="4483100" cy="2994025"/>
          </a:xfrm>
          <a:prstGeom prst="rect">
            <a:avLst/>
          </a:prstGeom>
          <a:noFill/>
          <a:extLst>
            <a:ext uri="{909E8E84-426E-40DD-AFC4-6F175D3DCCD1}">
              <a14:hiddenFill xmlns:a14="http://schemas.microsoft.com/office/drawing/2010/main">
                <a:solidFill>
                  <a:srgbClr val="FFFFFF"/>
                </a:solidFill>
              </a14:hiddenFill>
            </a:ext>
          </a:extLst>
        </p:spPr>
      </p:pic>
      <p:pic>
        <p:nvPicPr>
          <p:cNvPr id="97284" name="Picture 4">
            <a:extLst>
              <a:ext uri="{FF2B5EF4-FFF2-40B4-BE49-F238E27FC236}">
                <a16:creationId xmlns:a16="http://schemas.microsoft.com/office/drawing/2014/main" id="{2E0F4A3E-18F5-100E-9360-2B1877291770}"/>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400800" y="1371601"/>
            <a:ext cx="4483100" cy="5800725"/>
          </a:xfrm>
          <a:prstGeom prst="rect">
            <a:avLst/>
          </a:prstGeom>
          <a:noFill/>
          <a:extLst>
            <a:ext uri="{909E8E84-426E-40DD-AFC4-6F175D3DCCD1}">
              <a14:hiddenFill xmlns:a14="http://schemas.microsoft.com/office/drawing/2010/main">
                <a:solidFill>
                  <a:srgbClr val="FFFFFF"/>
                </a:solidFill>
              </a14:hiddenFill>
            </a:ext>
          </a:extLst>
        </p:spPr>
      </p:pic>
      <p:pic>
        <p:nvPicPr>
          <p:cNvPr id="97283" name="Picture 3">
            <a:extLst>
              <a:ext uri="{FF2B5EF4-FFF2-40B4-BE49-F238E27FC236}">
                <a16:creationId xmlns:a16="http://schemas.microsoft.com/office/drawing/2014/main" id="{A4DF6CC6-3D52-215E-10E2-1E56D694C5B1}"/>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3124200" y="0"/>
            <a:ext cx="3048000" cy="3048000"/>
          </a:xfrm>
          <a:prstGeom prst="rect">
            <a:avLst/>
          </a:prstGeom>
          <a:noFill/>
          <a:extLst>
            <a:ext uri="{909E8E84-426E-40DD-AFC4-6F175D3DCCD1}">
              <a14:hiddenFill xmlns:a14="http://schemas.microsoft.com/office/drawing/2010/main">
                <a:solidFill>
                  <a:srgbClr val="FFFFFF"/>
                </a:solidFill>
              </a14:hiddenFill>
            </a:ext>
          </a:extLst>
        </p:spPr>
      </p:pic>
      <p:sp>
        <p:nvSpPr>
          <p:cNvPr id="97285" name="Text Box 5">
            <a:extLst>
              <a:ext uri="{FF2B5EF4-FFF2-40B4-BE49-F238E27FC236}">
                <a16:creationId xmlns:a16="http://schemas.microsoft.com/office/drawing/2014/main" id="{1EA7B699-2C64-5ECF-A313-4D05E26FD7DB}"/>
              </a:ext>
            </a:extLst>
          </p:cNvPr>
          <p:cNvSpPr txBox="1">
            <a:spLocks noChangeArrowheads="1"/>
          </p:cNvSpPr>
          <p:nvPr/>
        </p:nvSpPr>
        <p:spPr bwMode="auto">
          <a:xfrm>
            <a:off x="6418264" y="381001"/>
            <a:ext cx="4250907" cy="8309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eaLnBrk="0" fontAlgn="base" hangingPunct="0">
              <a:spcBef>
                <a:spcPct val="0"/>
              </a:spcBef>
              <a:spcAft>
                <a:spcPct val="0"/>
              </a:spcAft>
            </a:pPr>
            <a:r>
              <a:rPr lang="en-US" altLang="en-US" sz="2400" b="1" i="1">
                <a:solidFill>
                  <a:srgbClr val="000000"/>
                </a:solidFill>
                <a:latin typeface="Arial" panose="020B0604020202020204" pitchFamily="34" charset="0"/>
                <a:ea typeface="ＭＳ Ｐゴシック" panose="020B0600070205080204" pitchFamily="34" charset="-128"/>
              </a:rPr>
              <a:t>Trickster: Native American</a:t>
            </a:r>
          </a:p>
          <a:p>
            <a:pPr eaLnBrk="0" fontAlgn="base" hangingPunct="0">
              <a:spcBef>
                <a:spcPct val="0"/>
              </a:spcBef>
              <a:spcAft>
                <a:spcPct val="0"/>
              </a:spcAft>
            </a:pPr>
            <a:r>
              <a:rPr lang="en-US" altLang="en-US" sz="2400" b="1" i="1">
                <a:solidFill>
                  <a:srgbClr val="000000"/>
                </a:solidFill>
                <a:latin typeface="Arial" panose="020B0604020202020204" pitchFamily="34" charset="0"/>
                <a:ea typeface="ＭＳ Ｐゴシック" panose="020B0600070205080204" pitchFamily="34" charset="-128"/>
              </a:rPr>
              <a:t> Tales: A Graphic Collection</a:t>
            </a:r>
            <a:endParaRPr lang="en-US" altLang="en-US" sz="2400">
              <a:solidFill>
                <a:srgbClr val="000000"/>
              </a:solidFill>
              <a:latin typeface="Arial" panose="020B0604020202020204" pitchFamily="34" charset="0"/>
              <a:ea typeface="ＭＳ Ｐゴシック" panose="020B0600070205080204" pitchFamily="34" charset="-128"/>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True Or False Random Knowledge Trivia Quiz">
            <a:extLst>
              <a:ext uri="{FF2B5EF4-FFF2-40B4-BE49-F238E27FC236}">
                <a16:creationId xmlns:a16="http://schemas.microsoft.com/office/drawing/2014/main" id="{A735ABCD-C445-CDF8-4A63-7373D954B2C5}"/>
              </a:ext>
            </a:extLst>
          </p:cNvPr>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2006601" y="1292288"/>
            <a:ext cx="8178799" cy="427342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19FC3037-64DE-E67E-171F-DF35D5CC3EBD}"/>
              </a:ext>
            </a:extLst>
          </p:cNvPr>
          <p:cNvSpPr txBox="1"/>
          <p:nvPr/>
        </p:nvSpPr>
        <p:spPr>
          <a:xfrm>
            <a:off x="1617728" y="367155"/>
            <a:ext cx="9170587" cy="584775"/>
          </a:xfrm>
          <a:prstGeom prst="rect">
            <a:avLst/>
          </a:prstGeom>
          <a:noFill/>
        </p:spPr>
        <p:txBody>
          <a:bodyPr wrap="none" rtlCol="0">
            <a:spAutoFit/>
          </a:bodyPr>
          <a:lstStyle/>
          <a:p>
            <a:pPr>
              <a:defRPr/>
            </a:pPr>
            <a:r>
              <a:rPr lang="en-US" sz="3200" dirty="0">
                <a:solidFill>
                  <a:prstClr val="black"/>
                </a:solidFill>
                <a:latin typeface="Calibri" panose="020F0502020204030204"/>
              </a:rPr>
              <a:t>Information is stored in the brain in networks of cells. </a:t>
            </a:r>
          </a:p>
        </p:txBody>
      </p:sp>
      <p:sp>
        <p:nvSpPr>
          <p:cNvPr id="3" name="TextBox 2">
            <a:extLst>
              <a:ext uri="{FF2B5EF4-FFF2-40B4-BE49-F238E27FC236}">
                <a16:creationId xmlns:a16="http://schemas.microsoft.com/office/drawing/2014/main" id="{18685E53-2769-1AEF-106E-1312DC4E04CB}"/>
              </a:ext>
            </a:extLst>
          </p:cNvPr>
          <p:cNvSpPr txBox="1"/>
          <p:nvPr/>
        </p:nvSpPr>
        <p:spPr>
          <a:xfrm>
            <a:off x="2006599" y="5661653"/>
            <a:ext cx="8178800" cy="1077218"/>
          </a:xfrm>
          <a:prstGeom prst="rect">
            <a:avLst/>
          </a:prstGeom>
          <a:noFill/>
        </p:spPr>
        <p:txBody>
          <a:bodyPr wrap="square" rtlCol="0">
            <a:spAutoFit/>
          </a:bodyPr>
          <a:lstStyle/>
          <a:p>
            <a:pPr>
              <a:defRPr/>
            </a:pPr>
            <a:r>
              <a:rPr lang="en-US" sz="3200" b="1" dirty="0">
                <a:solidFill>
                  <a:prstClr val="black"/>
                </a:solidFill>
                <a:latin typeface="Calibri" panose="020F0502020204030204"/>
              </a:rPr>
              <a:t>True. </a:t>
            </a:r>
            <a:r>
              <a:rPr lang="en-US" sz="3200" dirty="0">
                <a:solidFill>
                  <a:prstClr val="black"/>
                </a:solidFill>
                <a:latin typeface="Calibri" panose="020F0502020204030204"/>
              </a:rPr>
              <a:t>Neural connections, not new cells, are physical evidence of learning.  </a:t>
            </a:r>
          </a:p>
        </p:txBody>
      </p:sp>
    </p:spTree>
    <p:extLst>
      <p:ext uri="{BB962C8B-B14F-4D97-AF65-F5344CB8AC3E}">
        <p14:creationId xmlns:p14="http://schemas.microsoft.com/office/powerpoint/2010/main" val="915429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6" name="Picture 4">
            <a:extLst>
              <a:ext uri="{FF2B5EF4-FFF2-40B4-BE49-F238E27FC236}">
                <a16:creationId xmlns:a16="http://schemas.microsoft.com/office/drawing/2014/main" id="{EFDAD790-D891-434F-063C-52639ACCF5A6}"/>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341938" y="0"/>
            <a:ext cx="5326062" cy="6858000"/>
          </a:xfrm>
          <a:prstGeom prst="rect">
            <a:avLst/>
          </a:prstGeom>
          <a:noFill/>
          <a:extLst>
            <a:ext uri="{909E8E84-426E-40DD-AFC4-6F175D3DCCD1}">
              <a14:hiddenFill xmlns:a14="http://schemas.microsoft.com/office/drawing/2010/main">
                <a:solidFill>
                  <a:srgbClr val="FFFFFF"/>
                </a:solidFill>
              </a14:hiddenFill>
            </a:ext>
          </a:extLst>
        </p:spPr>
      </p:pic>
      <p:sp>
        <p:nvSpPr>
          <p:cNvPr id="44037" name="Text Box 5">
            <a:extLst>
              <a:ext uri="{FF2B5EF4-FFF2-40B4-BE49-F238E27FC236}">
                <a16:creationId xmlns:a16="http://schemas.microsoft.com/office/drawing/2014/main" id="{69F8829E-110C-55B7-419E-BF3C496D0A4C}"/>
              </a:ext>
            </a:extLst>
          </p:cNvPr>
          <p:cNvSpPr txBox="1">
            <a:spLocks noChangeArrowheads="1"/>
          </p:cNvSpPr>
          <p:nvPr/>
        </p:nvSpPr>
        <p:spPr bwMode="auto">
          <a:xfrm>
            <a:off x="1736725" y="1130301"/>
            <a:ext cx="3284874" cy="13849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eaLnBrk="0" fontAlgn="base" hangingPunct="0">
              <a:spcBef>
                <a:spcPct val="0"/>
              </a:spcBef>
              <a:spcAft>
                <a:spcPct val="0"/>
              </a:spcAft>
            </a:pPr>
            <a:r>
              <a:rPr lang="en-US" altLang="en-US" sz="4800" i="1">
                <a:solidFill>
                  <a:srgbClr val="000000"/>
                </a:solidFill>
                <a:latin typeface="Arial" panose="020B0604020202020204" pitchFamily="34" charset="0"/>
                <a:ea typeface="ＭＳ Ｐゴシック" panose="020B0600070205080204" pitchFamily="34" charset="-128"/>
              </a:rPr>
              <a:t>Gettysburg</a:t>
            </a:r>
            <a:r>
              <a:rPr lang="en-US" altLang="en-US" sz="2400">
                <a:solidFill>
                  <a:srgbClr val="000000"/>
                </a:solidFill>
                <a:latin typeface="Arial" panose="020B0604020202020204" pitchFamily="34" charset="0"/>
                <a:ea typeface="ＭＳ Ｐゴシック" panose="020B0600070205080204" pitchFamily="34" charset="-128"/>
              </a:rPr>
              <a:t> </a:t>
            </a:r>
          </a:p>
          <a:p>
            <a:pPr eaLnBrk="0" fontAlgn="base" hangingPunct="0">
              <a:spcBef>
                <a:spcPct val="0"/>
              </a:spcBef>
              <a:spcAft>
                <a:spcPct val="0"/>
              </a:spcAft>
            </a:pPr>
            <a:r>
              <a:rPr lang="en-US" altLang="en-US" sz="2400">
                <a:solidFill>
                  <a:srgbClr val="000000"/>
                </a:solidFill>
                <a:latin typeface="Arial" panose="020B0604020202020204" pitchFamily="34" charset="0"/>
                <a:ea typeface="ＭＳ Ｐゴシック" panose="020B0600070205080204" pitchFamily="34" charset="-128"/>
              </a:rPr>
              <a:t>by </a:t>
            </a:r>
            <a:r>
              <a:rPr lang="en-US" altLang="en-US" sz="3600">
                <a:solidFill>
                  <a:srgbClr val="000000"/>
                </a:solidFill>
                <a:latin typeface="Arial" panose="020B0604020202020204" pitchFamily="34" charset="0"/>
                <a:ea typeface="ＭＳ Ｐゴシック" panose="020B0600070205080204" pitchFamily="34" charset="-128"/>
              </a:rPr>
              <a:t>C. M. Butzer</a:t>
            </a:r>
            <a:endParaRPr lang="en-US" altLang="en-US" sz="2400">
              <a:solidFill>
                <a:srgbClr val="000000"/>
              </a:solidFill>
              <a:latin typeface="Arial" panose="020B0604020202020204" pitchFamily="34" charset="0"/>
              <a:ea typeface="ＭＳ Ｐゴシック" panose="020B0600070205080204" pitchFamily="34" charset="-128"/>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a:extLst>
              <a:ext uri="{FF2B5EF4-FFF2-40B4-BE49-F238E27FC236}">
                <a16:creationId xmlns:a16="http://schemas.microsoft.com/office/drawing/2014/main" id="{41FFB237-B1E5-7A85-D996-884952AB0A34}"/>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057400" y="762000"/>
            <a:ext cx="8077200" cy="50482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a:extLst>
              <a:ext uri="{FF2B5EF4-FFF2-40B4-BE49-F238E27FC236}">
                <a16:creationId xmlns:a16="http://schemas.microsoft.com/office/drawing/2014/main" id="{CD8B6F05-B791-E9B5-8D2A-768A026A41CD}"/>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360738" y="0"/>
            <a:ext cx="5256212" cy="6858000"/>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a:extLst>
              <a:ext uri="{FF2B5EF4-FFF2-40B4-BE49-F238E27FC236}">
                <a16:creationId xmlns:a16="http://schemas.microsoft.com/office/drawing/2014/main" id="{0F422F89-2241-A6B5-5CC8-9D96D6813452}"/>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524000" y="685801"/>
            <a:ext cx="9144000" cy="51482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A1B840-C9AD-5B8C-FC3F-511F35F4136D}"/>
            </a:ext>
          </a:extLst>
        </p:cNvPr>
        <p:cNvGrpSpPr/>
        <p:nvPr/>
      </p:nvGrpSpPr>
      <p:grpSpPr>
        <a:xfrm>
          <a:off x="0" y="0"/>
          <a:ext cx="0" cy="0"/>
          <a:chOff x="0" y="0"/>
          <a:chExt cx="0" cy="0"/>
        </a:xfrm>
      </p:grpSpPr>
      <p:pic>
        <p:nvPicPr>
          <p:cNvPr id="4" name="Picture 3" descr="lasso.pdf">
            <a:extLst>
              <a:ext uri="{FF2B5EF4-FFF2-40B4-BE49-F238E27FC236}">
                <a16:creationId xmlns:a16="http://schemas.microsoft.com/office/drawing/2014/main" id="{B68124F0-9023-13FE-25EF-CBE9F034196A}"/>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3788" y="-521264"/>
            <a:ext cx="12084424" cy="8246595"/>
          </a:xfrm>
          <a:prstGeom prst="rect">
            <a:avLst/>
          </a:prstGeom>
        </p:spPr>
      </p:pic>
      <p:sp>
        <p:nvSpPr>
          <p:cNvPr id="5" name="TextBox 4">
            <a:extLst>
              <a:ext uri="{FF2B5EF4-FFF2-40B4-BE49-F238E27FC236}">
                <a16:creationId xmlns:a16="http://schemas.microsoft.com/office/drawing/2014/main" id="{81BA1B45-0E2E-D143-7E39-74BBD9479AE9}"/>
              </a:ext>
            </a:extLst>
          </p:cNvPr>
          <p:cNvSpPr txBox="1"/>
          <p:nvPr/>
        </p:nvSpPr>
        <p:spPr>
          <a:xfrm>
            <a:off x="2823882" y="1462987"/>
            <a:ext cx="6266330" cy="3847207"/>
          </a:xfrm>
          <a:prstGeom prst="rect">
            <a:avLst/>
          </a:prstGeom>
          <a:solidFill>
            <a:schemeClr val="bg1"/>
          </a:solidFill>
        </p:spPr>
        <p:txBody>
          <a:bodyPr wrap="square" rtlCol="0">
            <a:spAutoFit/>
          </a:bodyPr>
          <a:lstStyle/>
          <a:p>
            <a:pPr algn="ctr" defTabSz="457200">
              <a:defRPr/>
            </a:pPr>
            <a:r>
              <a:rPr lang="en-US" sz="2000" b="1" dirty="0">
                <a:solidFill>
                  <a:prstClr val="black"/>
                </a:solidFill>
                <a:latin typeface="Century Gothic"/>
                <a:cs typeface="Century Gothic"/>
              </a:rPr>
              <a:t>LASSO YOUR IDEAS</a:t>
            </a:r>
          </a:p>
          <a:p>
            <a:pPr algn="ctr" defTabSz="457200">
              <a:defRPr/>
            </a:pPr>
            <a:endParaRPr lang="en-US" sz="2800" dirty="0">
              <a:solidFill>
                <a:prstClr val="black"/>
              </a:solidFill>
              <a:latin typeface="Century Gothic"/>
              <a:cs typeface="Century Gothic"/>
            </a:endParaRPr>
          </a:p>
          <a:p>
            <a:pPr algn="ctr" defTabSz="457200">
              <a:defRPr/>
            </a:pPr>
            <a:r>
              <a:rPr lang="en-US" sz="2800" dirty="0">
                <a:solidFill>
                  <a:prstClr val="black"/>
                </a:solidFill>
                <a:latin typeface="Century Gothic"/>
                <a:cs typeface="Century Gothic"/>
              </a:rPr>
              <a:t>How do your students experience graphic forms of storytelling?</a:t>
            </a:r>
          </a:p>
          <a:p>
            <a:pPr algn="ctr" defTabSz="457200">
              <a:defRPr/>
            </a:pPr>
            <a:endParaRPr lang="en-US" sz="2800" dirty="0">
              <a:solidFill>
                <a:prstClr val="black"/>
              </a:solidFill>
              <a:latin typeface="Century Gothic"/>
              <a:cs typeface="Century Gothic"/>
            </a:endParaRPr>
          </a:p>
          <a:p>
            <a:pPr algn="ctr" defTabSz="457200">
              <a:defRPr/>
            </a:pPr>
            <a:r>
              <a:rPr lang="en-US" sz="2800" dirty="0">
                <a:solidFill>
                  <a:prstClr val="black"/>
                </a:solidFill>
                <a:latin typeface="Century Gothic"/>
                <a:cs typeface="Century Gothic"/>
              </a:rPr>
              <a:t>What titles would you recommend for middle school readers?</a:t>
            </a:r>
          </a:p>
          <a:p>
            <a:pPr algn="ctr" defTabSz="457200">
              <a:defRPr/>
            </a:pPr>
            <a:endParaRPr lang="en-US" sz="2800" dirty="0">
              <a:solidFill>
                <a:prstClr val="black"/>
              </a:solidFill>
              <a:latin typeface="Century Gothic"/>
              <a:cs typeface="Century Gothic"/>
            </a:endParaRPr>
          </a:p>
          <a:p>
            <a:pPr algn="ctr" defTabSz="457200">
              <a:defRPr/>
            </a:pPr>
            <a:endParaRPr lang="en-US" sz="2800" dirty="0">
              <a:solidFill>
                <a:prstClr val="black"/>
              </a:solidFill>
              <a:latin typeface="Century Gothic"/>
              <a:cs typeface="Century Gothic"/>
            </a:endParaRPr>
          </a:p>
        </p:txBody>
      </p:sp>
      <p:sp>
        <p:nvSpPr>
          <p:cNvPr id="6" name="TextBox 5">
            <a:extLst>
              <a:ext uri="{FF2B5EF4-FFF2-40B4-BE49-F238E27FC236}">
                <a16:creationId xmlns:a16="http://schemas.microsoft.com/office/drawing/2014/main" id="{A8848755-27D7-8978-71EE-842ABFA70544}"/>
              </a:ext>
            </a:extLst>
          </p:cNvPr>
          <p:cNvSpPr txBox="1"/>
          <p:nvPr/>
        </p:nvSpPr>
        <p:spPr>
          <a:xfrm>
            <a:off x="4535583" y="0"/>
            <a:ext cx="1108905" cy="369332"/>
          </a:xfrm>
          <a:prstGeom prst="rect">
            <a:avLst/>
          </a:prstGeom>
          <a:solidFill>
            <a:srgbClr val="FFFFFF"/>
          </a:solidFill>
        </p:spPr>
        <p:txBody>
          <a:bodyPr wrap="square" rtlCol="0">
            <a:spAutoFit/>
          </a:bodyPr>
          <a:lstStyle/>
          <a:p>
            <a:pPr defTabSz="457200">
              <a:defRPr/>
            </a:pPr>
            <a:r>
              <a:rPr lang="en-US" dirty="0">
                <a:solidFill>
                  <a:prstClr val="black"/>
                </a:solidFill>
                <a:latin typeface="Arial"/>
              </a:rPr>
              <a:t>    </a:t>
            </a:r>
          </a:p>
        </p:txBody>
      </p:sp>
    </p:spTree>
    <p:extLst>
      <p:ext uri="{BB962C8B-B14F-4D97-AF65-F5344CB8AC3E}">
        <p14:creationId xmlns:p14="http://schemas.microsoft.com/office/powerpoint/2010/main" val="375052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BBFDD9-6125-F2E4-F085-330CC6F8DC8C}"/>
            </a:ext>
          </a:extLst>
        </p:cNvPr>
        <p:cNvGrpSpPr/>
        <p:nvPr/>
      </p:nvGrpSpPr>
      <p:grpSpPr>
        <a:xfrm>
          <a:off x="0" y="0"/>
          <a:ext cx="0" cy="0"/>
          <a:chOff x="0" y="0"/>
          <a:chExt cx="0" cy="0"/>
        </a:xfrm>
      </p:grpSpPr>
      <p:pic>
        <p:nvPicPr>
          <p:cNvPr id="1026" name="Picture 2" descr="True Or False Random Knowledge Trivia Quiz">
            <a:extLst>
              <a:ext uri="{FF2B5EF4-FFF2-40B4-BE49-F238E27FC236}">
                <a16:creationId xmlns:a16="http://schemas.microsoft.com/office/drawing/2014/main" id="{D9FD7A7E-00F6-E17F-1548-C2DD5873ED69}"/>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p:blipFill>
        <p:spPr bwMode="auto">
          <a:xfrm>
            <a:off x="20" y="10"/>
            <a:ext cx="12191980" cy="3710603"/>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167F4EA9-496E-10B0-7D15-424C12059F6F}"/>
              </a:ext>
            </a:extLst>
          </p:cNvPr>
          <p:cNvSpPr txBox="1"/>
          <p:nvPr/>
        </p:nvSpPr>
        <p:spPr>
          <a:xfrm>
            <a:off x="887896" y="3872120"/>
            <a:ext cx="10225152" cy="2452687"/>
          </a:xfrm>
          <a:prstGeom prst="rect">
            <a:avLst/>
          </a:prstGeom>
        </p:spPr>
        <p:txBody>
          <a:bodyPr vert="horz" lIns="91440" tIns="45720" rIns="91440" bIns="45720" rtlCol="0" anchor="ctr">
            <a:normAutofit/>
          </a:bodyPr>
          <a:lstStyle/>
          <a:p>
            <a:pPr algn="ctr">
              <a:lnSpc>
                <a:spcPct val="90000"/>
              </a:lnSpc>
              <a:spcAft>
                <a:spcPts val="600"/>
              </a:spcAft>
              <a:defRPr/>
            </a:pPr>
            <a:r>
              <a:rPr lang="en-US" sz="4800" b="1" dirty="0">
                <a:latin typeface="Aptos" panose="020B0004020202020204" pitchFamily="34" charset="0"/>
              </a:rPr>
              <a:t>Students who are reading below grade level or who haven’t mastered English need simpler texts.</a:t>
            </a:r>
          </a:p>
        </p:txBody>
      </p:sp>
    </p:spTree>
    <p:extLst>
      <p:ext uri="{BB962C8B-B14F-4D97-AF65-F5344CB8AC3E}">
        <p14:creationId xmlns:p14="http://schemas.microsoft.com/office/powerpoint/2010/main" val="2515052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pic>
        <p:nvPicPr>
          <p:cNvPr id="3" name="Picture 2" descr="Graphical user interface, website&#10;&#10;Description automatically generated">
            <a:extLst>
              <a:ext uri="{FF2B5EF4-FFF2-40B4-BE49-F238E27FC236}">
                <a16:creationId xmlns:a16="http://schemas.microsoft.com/office/drawing/2014/main" id="{35A52FAE-2198-7545-A205-F6A42F6546E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524001" y="0"/>
            <a:ext cx="9144000" cy="6858000"/>
          </a:xfrm>
          <a:prstGeom prst="rect">
            <a:avLst/>
          </a:prstGeom>
        </p:spPr>
      </p:pic>
      <p:sp>
        <p:nvSpPr>
          <p:cNvPr id="2" name="TextBox 1">
            <a:extLst>
              <a:ext uri="{FF2B5EF4-FFF2-40B4-BE49-F238E27FC236}">
                <a16:creationId xmlns:a16="http://schemas.microsoft.com/office/drawing/2014/main" id="{6E8AE14B-01FC-CE4E-8225-C9F516333BAD}"/>
              </a:ext>
            </a:extLst>
          </p:cNvPr>
          <p:cNvSpPr txBox="1"/>
          <p:nvPr/>
        </p:nvSpPr>
        <p:spPr>
          <a:xfrm>
            <a:off x="1878564" y="5926668"/>
            <a:ext cx="8434873" cy="338554"/>
          </a:xfrm>
          <a:prstGeom prst="rect">
            <a:avLst/>
          </a:prstGeom>
          <a:noFill/>
        </p:spPr>
        <p:txBody>
          <a:bodyPr wrap="none" rtlCol="0">
            <a:spAutoFit/>
          </a:bodyPr>
          <a:lstStyle/>
          <a:p>
            <a:pPr defTabSz="457200"/>
            <a:r>
              <a:rPr lang="en-US" sz="1600" dirty="0">
                <a:solidFill>
                  <a:prstClr val="white"/>
                </a:solidFill>
                <a:latin typeface="Calibri"/>
              </a:rPr>
              <a:t>https://</a:t>
            </a:r>
            <a:r>
              <a:rPr lang="en-US" sz="1600" dirty="0" err="1">
                <a:solidFill>
                  <a:prstClr val="white"/>
                </a:solidFill>
                <a:latin typeface="Calibri"/>
              </a:rPr>
              <a:t>tntp.org</a:t>
            </a:r>
            <a:r>
              <a:rPr lang="en-US" sz="1600" dirty="0">
                <a:solidFill>
                  <a:prstClr val="white"/>
                </a:solidFill>
                <a:latin typeface="Calibri"/>
              </a:rPr>
              <a:t>/publications/view/teacher-training-and-classroom-practice/unlocking-acceleration</a:t>
            </a:r>
          </a:p>
        </p:txBody>
      </p:sp>
    </p:spTree>
    <p:extLst>
      <p:ext uri="{BB962C8B-B14F-4D97-AF65-F5344CB8AC3E}">
        <p14:creationId xmlns:p14="http://schemas.microsoft.com/office/powerpoint/2010/main" val="154990557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1" y="0"/>
            <a:ext cx="914171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US">
              <a:solidFill>
                <a:prstClr val="white"/>
              </a:solidFill>
              <a:latin typeface="Calibri" panose="020F0502020204030204"/>
            </a:endParaRPr>
          </a:p>
        </p:txBody>
      </p:sp>
      <p:pic>
        <p:nvPicPr>
          <p:cNvPr id="4" name="Picture 3" descr="A person carrying a backpack&#10;&#10;Description automatically generated with low confidence">
            <a:extLst>
              <a:ext uri="{FF2B5EF4-FFF2-40B4-BE49-F238E27FC236}">
                <a16:creationId xmlns:a16="http://schemas.microsoft.com/office/drawing/2014/main" id="{63D8F5F9-C1C1-1240-BC32-14EB266CDAB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b="-1"/>
          <a:stretch/>
        </p:blipFill>
        <p:spPr>
          <a:xfrm>
            <a:off x="0" y="-2130320"/>
            <a:ext cx="12428376" cy="9321269"/>
          </a:xfrm>
          <a:prstGeom prst="rect">
            <a:avLst/>
          </a:prstGeom>
          <a:noFill/>
        </p:spPr>
      </p:pic>
      <p:sp>
        <p:nvSpPr>
          <p:cNvPr id="11" name="Rectangle 10">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1" y="2207602"/>
            <a:ext cx="9143999" cy="3162146"/>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US">
              <a:solidFill>
                <a:prstClr val="white"/>
              </a:solidFill>
              <a:latin typeface="Calibri" panose="020F0502020204030204"/>
            </a:endParaRPr>
          </a:p>
        </p:txBody>
      </p:sp>
      <p:sp>
        <p:nvSpPr>
          <p:cNvPr id="2" name="TextBox 1">
            <a:extLst>
              <a:ext uri="{FF2B5EF4-FFF2-40B4-BE49-F238E27FC236}">
                <a16:creationId xmlns:a16="http://schemas.microsoft.com/office/drawing/2014/main" id="{D002702B-738D-4E4E-9870-E9AE75650EF0}"/>
              </a:ext>
            </a:extLst>
          </p:cNvPr>
          <p:cNvSpPr txBox="1"/>
          <p:nvPr/>
        </p:nvSpPr>
        <p:spPr>
          <a:xfrm>
            <a:off x="2346960" y="325550"/>
            <a:ext cx="7543800" cy="3574778"/>
          </a:xfrm>
          <a:prstGeom prst="rect">
            <a:avLst/>
          </a:prstGeom>
          <a:effectLst>
            <a:outerShdw blurRad="50800" dist="38100" dir="2700000" algn="tl" rotWithShape="0">
              <a:prstClr val="black">
                <a:alpha val="40000"/>
              </a:prstClr>
            </a:outerShdw>
          </a:effectLst>
        </p:spPr>
        <p:txBody>
          <a:bodyPr vert="horz" lIns="91440" tIns="45720" rIns="91440" bIns="45720" rtlCol="0" anchor="b">
            <a:normAutofit lnSpcReduction="10000"/>
          </a:bodyPr>
          <a:lstStyle/>
          <a:p>
            <a:pPr algn="ctr">
              <a:lnSpc>
                <a:spcPct val="90000"/>
              </a:lnSpc>
              <a:spcBef>
                <a:spcPct val="0"/>
              </a:spcBef>
              <a:spcAft>
                <a:spcPts val="600"/>
              </a:spcAft>
              <a:defRPr/>
            </a:pPr>
            <a:r>
              <a:rPr lang="en-US" sz="4500" dirty="0">
                <a:solidFill>
                  <a:srgbClr val="FFFFFF"/>
                </a:solidFill>
                <a:latin typeface="Calibri Light" panose="020F0302020204030204"/>
              </a:rPr>
              <a:t>. </a:t>
            </a:r>
          </a:p>
          <a:p>
            <a:pPr algn="ctr">
              <a:lnSpc>
                <a:spcPct val="90000"/>
              </a:lnSpc>
              <a:spcBef>
                <a:spcPct val="0"/>
              </a:spcBef>
              <a:spcAft>
                <a:spcPts val="600"/>
              </a:spcAft>
              <a:defRPr/>
            </a:pPr>
            <a:endParaRPr lang="en-US" sz="4500" dirty="0">
              <a:solidFill>
                <a:srgbClr val="FFFFFF"/>
              </a:solidFill>
              <a:latin typeface="Calibri Light" panose="020F0302020204030204"/>
            </a:endParaRPr>
          </a:p>
          <a:p>
            <a:pPr algn="ctr">
              <a:lnSpc>
                <a:spcPct val="90000"/>
              </a:lnSpc>
              <a:spcBef>
                <a:spcPct val="0"/>
              </a:spcBef>
              <a:spcAft>
                <a:spcPts val="600"/>
              </a:spcAft>
              <a:defRPr/>
            </a:pPr>
            <a:r>
              <a:rPr lang="en-US" sz="4400" b="1" dirty="0">
                <a:solidFill>
                  <a:srgbClr val="FFFFFF"/>
                </a:solidFill>
                <a:latin typeface="Calibri Light" panose="020F0302020204030204"/>
              </a:rPr>
              <a:t>Below grade level work increased by 5% more in 2021-22 in the wake of the pandemic. </a:t>
            </a:r>
            <a:r>
              <a:rPr lang="en-US" sz="3200" dirty="0">
                <a:solidFill>
                  <a:srgbClr val="FFFFFF"/>
                </a:solidFill>
                <a:latin typeface="Calibri" panose="020F0502020204030204"/>
              </a:rPr>
              <a:t>(TNTP, 2022)</a:t>
            </a:r>
            <a:endParaRPr lang="en-US" sz="4500" dirty="0">
              <a:solidFill>
                <a:srgbClr val="FFFFFF"/>
              </a:solidFill>
              <a:latin typeface="Calibri" panose="020F0502020204030204"/>
            </a:endParaRPr>
          </a:p>
        </p:txBody>
      </p:sp>
      <p:sp>
        <p:nvSpPr>
          <p:cNvPr id="8" name="TextBox 7">
            <a:extLst>
              <a:ext uri="{FF2B5EF4-FFF2-40B4-BE49-F238E27FC236}">
                <a16:creationId xmlns:a16="http://schemas.microsoft.com/office/drawing/2014/main" id="{7E2E0AFB-BC1B-124B-B4E5-FA18E9B0BEEF}"/>
              </a:ext>
            </a:extLst>
          </p:cNvPr>
          <p:cNvSpPr txBox="1"/>
          <p:nvPr/>
        </p:nvSpPr>
        <p:spPr>
          <a:xfrm>
            <a:off x="4947424" y="6405492"/>
            <a:ext cx="4661210" cy="253916"/>
          </a:xfrm>
          <a:prstGeom prst="rect">
            <a:avLst/>
          </a:prstGeom>
          <a:noFill/>
        </p:spPr>
        <p:txBody>
          <a:bodyPr wrap="square">
            <a:spAutoFit/>
          </a:bodyPr>
          <a:lstStyle/>
          <a:p>
            <a:pPr defTabSz="457200">
              <a:defRPr/>
            </a:pPr>
            <a:r>
              <a:rPr lang="en-US" sz="1050" dirty="0">
                <a:solidFill>
                  <a:prstClr val="black"/>
                </a:solidFill>
                <a:latin typeface="Calibri" panose="020F0502020204030204"/>
              </a:rPr>
              <a:t>Photo by </a:t>
            </a:r>
            <a:r>
              <a:rPr lang="en-US" sz="1050" dirty="0">
                <a:solidFill>
                  <a:prstClr val="black"/>
                </a:solidFill>
                <a:latin typeface="Calibri" panose="020F0502020204030204"/>
                <a:hlinkClick r:id="rId3">
                  <a:extLst>
                    <a:ext uri="{A12FA001-AC4F-418D-AE19-62706E023703}">
                      <ahyp:hlinkClr xmlns:ahyp="http://schemas.microsoft.com/office/drawing/2018/hyperlinkcolor" val="tx"/>
                    </a:ext>
                  </a:extLst>
                </a:hlinkClick>
              </a:rPr>
              <a:t>Scott Webb</a:t>
            </a:r>
            <a:r>
              <a:rPr lang="en-US" sz="1050" dirty="0">
                <a:solidFill>
                  <a:prstClr val="black"/>
                </a:solidFill>
                <a:latin typeface="Calibri" panose="020F0502020204030204"/>
              </a:rPr>
              <a:t> on </a:t>
            </a:r>
            <a:r>
              <a:rPr lang="en-US" sz="1050" dirty="0">
                <a:solidFill>
                  <a:prstClr val="black"/>
                </a:solidFill>
                <a:latin typeface="Calibri" panose="020F0502020204030204"/>
                <a:hlinkClick r:id="rId4">
                  <a:extLst>
                    <a:ext uri="{A12FA001-AC4F-418D-AE19-62706E023703}">
                      <ahyp:hlinkClr xmlns:ahyp="http://schemas.microsoft.com/office/drawing/2018/hyperlinkcolor" val="tx"/>
                    </a:ext>
                  </a:extLst>
                </a:hlinkClick>
              </a:rPr>
              <a:t>Unsplash</a:t>
            </a:r>
            <a:r>
              <a:rPr lang="en-US" sz="1050" dirty="0">
                <a:solidFill>
                  <a:prstClr val="black"/>
                </a:solidFill>
                <a:latin typeface="Calibri" panose="020F0502020204030204"/>
              </a:rPr>
              <a:t> </a:t>
            </a:r>
          </a:p>
        </p:txBody>
      </p:sp>
    </p:spTree>
    <p:extLst>
      <p:ext uri="{BB962C8B-B14F-4D97-AF65-F5344CB8AC3E}">
        <p14:creationId xmlns:p14="http://schemas.microsoft.com/office/powerpoint/2010/main" val="25127052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6286"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US">
              <a:solidFill>
                <a:prstClr val="white"/>
              </a:solidFill>
              <a:latin typeface="Calibri" panose="020F0502020204030204"/>
            </a:endParaRPr>
          </a:p>
        </p:txBody>
      </p:sp>
      <p:pic>
        <p:nvPicPr>
          <p:cNvPr id="3" name="Picture 2" descr="A person writing on a whiteboard&#10;&#10;Description automatically generated with medium confidence">
            <a:extLst>
              <a:ext uri="{FF2B5EF4-FFF2-40B4-BE49-F238E27FC236}">
                <a16:creationId xmlns:a16="http://schemas.microsoft.com/office/drawing/2014/main" id="{1A7488B0-DB54-C64A-AA36-094C3F79BC07}"/>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939769" y="0"/>
            <a:ext cx="7252231" cy="6857990"/>
          </a:xfrm>
          <a:prstGeom prst="rect">
            <a:avLst/>
          </a:prstGeom>
        </p:spPr>
      </p:pic>
      <p:sp>
        <p:nvSpPr>
          <p:cNvPr id="12" name="Rectangle 11">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0"/>
            <a:ext cx="5542696"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US" dirty="0">
              <a:solidFill>
                <a:prstClr val="white"/>
              </a:solidFill>
              <a:latin typeface="Calibri" panose="020F0502020204030204"/>
            </a:endParaRPr>
          </a:p>
        </p:txBody>
      </p:sp>
      <p:sp>
        <p:nvSpPr>
          <p:cNvPr id="5" name="TextBox 4">
            <a:extLst>
              <a:ext uri="{FF2B5EF4-FFF2-40B4-BE49-F238E27FC236}">
                <a16:creationId xmlns:a16="http://schemas.microsoft.com/office/drawing/2014/main" id="{F36EE964-6623-AC49-9C9A-065724667076}"/>
              </a:ext>
            </a:extLst>
          </p:cNvPr>
          <p:cNvSpPr txBox="1"/>
          <p:nvPr/>
        </p:nvSpPr>
        <p:spPr>
          <a:xfrm>
            <a:off x="485193" y="1435642"/>
            <a:ext cx="4534100" cy="4071525"/>
          </a:xfrm>
          <a:prstGeom prst="rect">
            <a:avLst/>
          </a:prstGeom>
        </p:spPr>
        <p:txBody>
          <a:bodyPr vert="horz" lIns="91440" tIns="45720" rIns="91440" bIns="45720" rtlCol="0" anchor="ctr">
            <a:noAutofit/>
          </a:bodyPr>
          <a:lstStyle/>
          <a:p>
            <a:pPr algn="ctr">
              <a:lnSpc>
                <a:spcPct val="90000"/>
              </a:lnSpc>
              <a:spcBef>
                <a:spcPct val="0"/>
              </a:spcBef>
              <a:spcAft>
                <a:spcPts val="600"/>
              </a:spcAft>
              <a:defRPr/>
            </a:pPr>
            <a:r>
              <a:rPr lang="en-US" sz="4400" i="1" dirty="0">
                <a:solidFill>
                  <a:prstClr val="black"/>
                </a:solidFill>
                <a:latin typeface="Calibri" panose="020F0502020204030204"/>
              </a:rPr>
              <a:t>Students in high-poverty schools spent </a:t>
            </a:r>
            <a:r>
              <a:rPr lang="en-US" sz="4400" b="1" i="1" dirty="0">
                <a:solidFill>
                  <a:prstClr val="black"/>
                </a:solidFill>
                <a:latin typeface="Calibri" panose="020F0502020204030204"/>
              </a:rPr>
              <a:t>65% more time on below-grade level literacy work</a:t>
            </a:r>
            <a:r>
              <a:rPr lang="en-US" sz="4400" i="1" dirty="0">
                <a:solidFill>
                  <a:prstClr val="black"/>
                </a:solidFill>
                <a:latin typeface="Calibri" panose="020F0502020204030204"/>
              </a:rPr>
              <a:t> than peers in higher SES schools. </a:t>
            </a:r>
          </a:p>
        </p:txBody>
      </p:sp>
      <p:sp>
        <p:nvSpPr>
          <p:cNvPr id="4" name="TextBox 3">
            <a:extLst>
              <a:ext uri="{FF2B5EF4-FFF2-40B4-BE49-F238E27FC236}">
                <a16:creationId xmlns:a16="http://schemas.microsoft.com/office/drawing/2014/main" id="{62375A60-7550-D64A-8472-FD8A325C9247}"/>
              </a:ext>
            </a:extLst>
          </p:cNvPr>
          <p:cNvSpPr txBox="1"/>
          <p:nvPr/>
        </p:nvSpPr>
        <p:spPr>
          <a:xfrm>
            <a:off x="485193" y="5868099"/>
            <a:ext cx="4382429" cy="1350834"/>
          </a:xfrm>
          <a:prstGeom prst="rect">
            <a:avLst/>
          </a:prstGeom>
        </p:spPr>
        <p:txBody>
          <a:bodyPr vert="horz" lIns="91440" tIns="45720" rIns="91440" bIns="45720" rtlCol="0">
            <a:normAutofit/>
          </a:bodyPr>
          <a:lstStyle/>
          <a:p>
            <a:pPr>
              <a:lnSpc>
                <a:spcPct val="90000"/>
              </a:lnSpc>
              <a:spcAft>
                <a:spcPts val="600"/>
              </a:spcAft>
              <a:defRPr/>
            </a:pPr>
            <a:r>
              <a:rPr lang="en-US" sz="1700" dirty="0">
                <a:solidFill>
                  <a:prstClr val="black"/>
                </a:solidFill>
                <a:latin typeface="Calibri" panose="020F0502020204030204"/>
              </a:rPr>
              <a:t>TNTP. (August 2022). </a:t>
            </a:r>
            <a:r>
              <a:rPr lang="en-US" sz="1700" i="1" dirty="0">
                <a:solidFill>
                  <a:prstClr val="black"/>
                </a:solidFill>
                <a:latin typeface="Calibri" panose="020F0502020204030204"/>
              </a:rPr>
              <a:t>Unlocking acceleration: How below grade level work is holding students back in literacy</a:t>
            </a:r>
            <a:r>
              <a:rPr lang="en-US" sz="1700" dirty="0">
                <a:solidFill>
                  <a:prstClr val="black"/>
                </a:solidFill>
                <a:latin typeface="Calibri" panose="020F0502020204030204"/>
              </a:rPr>
              <a:t>.  Author. </a:t>
            </a:r>
          </a:p>
        </p:txBody>
      </p:sp>
      <p:sp>
        <p:nvSpPr>
          <p:cNvPr id="9" name="TextBox 8">
            <a:extLst>
              <a:ext uri="{FF2B5EF4-FFF2-40B4-BE49-F238E27FC236}">
                <a16:creationId xmlns:a16="http://schemas.microsoft.com/office/drawing/2014/main" id="{3DE9DDC2-260B-D44C-8CF0-F81AA93D0E15}"/>
              </a:ext>
            </a:extLst>
          </p:cNvPr>
          <p:cNvSpPr txBox="1"/>
          <p:nvPr/>
        </p:nvSpPr>
        <p:spPr>
          <a:xfrm>
            <a:off x="6843131" y="6416558"/>
            <a:ext cx="4572000" cy="253916"/>
          </a:xfrm>
          <a:prstGeom prst="rect">
            <a:avLst/>
          </a:prstGeom>
          <a:noFill/>
        </p:spPr>
        <p:txBody>
          <a:bodyPr wrap="square">
            <a:spAutoFit/>
          </a:bodyPr>
          <a:lstStyle/>
          <a:p>
            <a:pPr defTabSz="457200">
              <a:defRPr/>
            </a:pPr>
            <a:r>
              <a:rPr lang="en-US" sz="1050" dirty="0">
                <a:solidFill>
                  <a:prstClr val="black"/>
                </a:solidFill>
                <a:latin typeface="Calibri" panose="020F0502020204030204"/>
              </a:rPr>
              <a:t>Photo by </a:t>
            </a:r>
            <a:r>
              <a:rPr lang="en-US" sz="1050" dirty="0">
                <a:solidFill>
                  <a:prstClr val="black"/>
                </a:solidFill>
                <a:latin typeface="Calibri" panose="020F0502020204030204"/>
                <a:hlinkClick r:id="rId3">
                  <a:extLst>
                    <a:ext uri="{A12FA001-AC4F-418D-AE19-62706E023703}">
                      <ahyp:hlinkClr xmlns:ahyp="http://schemas.microsoft.com/office/drawing/2018/hyperlinkcolor" val="tx"/>
                    </a:ext>
                  </a:extLst>
                </a:hlinkClick>
              </a:rPr>
              <a:t>Jeswin Thomas</a:t>
            </a:r>
            <a:r>
              <a:rPr lang="en-US" sz="1050" dirty="0">
                <a:solidFill>
                  <a:prstClr val="black"/>
                </a:solidFill>
                <a:latin typeface="Calibri" panose="020F0502020204030204"/>
              </a:rPr>
              <a:t> on </a:t>
            </a:r>
            <a:r>
              <a:rPr lang="en-US" sz="1050" dirty="0">
                <a:solidFill>
                  <a:prstClr val="black"/>
                </a:solidFill>
                <a:latin typeface="Calibri" panose="020F0502020204030204"/>
                <a:hlinkClick r:id="rId4">
                  <a:extLst>
                    <a:ext uri="{A12FA001-AC4F-418D-AE19-62706E023703}">
                      <ahyp:hlinkClr xmlns:ahyp="http://schemas.microsoft.com/office/drawing/2018/hyperlinkcolor" val="tx"/>
                    </a:ext>
                  </a:extLst>
                </a:hlinkClick>
              </a:rPr>
              <a:t>Unsplash</a:t>
            </a:r>
            <a:r>
              <a:rPr lang="en-US" sz="1050" dirty="0">
                <a:solidFill>
                  <a:prstClr val="black"/>
                </a:solidFill>
                <a:latin typeface="Calibri" panose="020F0502020204030204"/>
              </a:rPr>
              <a:t> </a:t>
            </a:r>
          </a:p>
        </p:txBody>
      </p:sp>
    </p:spTree>
    <p:extLst>
      <p:ext uri="{BB962C8B-B14F-4D97-AF65-F5344CB8AC3E}">
        <p14:creationId xmlns:p14="http://schemas.microsoft.com/office/powerpoint/2010/main" val="230229791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8039919-CAC4-B34F-B716-07C1F8967750}"/>
              </a:ext>
            </a:extLst>
          </p:cNvPr>
          <p:cNvSpPr txBox="1"/>
          <p:nvPr/>
        </p:nvSpPr>
        <p:spPr>
          <a:xfrm>
            <a:off x="1848728" y="3065803"/>
            <a:ext cx="4247272" cy="2364837"/>
          </a:xfrm>
          <a:prstGeom prst="rect">
            <a:avLst/>
          </a:prstGeom>
        </p:spPr>
        <p:txBody>
          <a:bodyPr vert="horz" lIns="91440" tIns="45720" rIns="91440" bIns="45720" rtlCol="0" anchor="ctr">
            <a:normAutofit lnSpcReduction="10000"/>
          </a:bodyPr>
          <a:lstStyle/>
          <a:p>
            <a:pPr algn="ctr">
              <a:lnSpc>
                <a:spcPct val="90000"/>
              </a:lnSpc>
              <a:spcBef>
                <a:spcPct val="0"/>
              </a:spcBef>
              <a:spcAft>
                <a:spcPts val="600"/>
              </a:spcAft>
              <a:defRPr/>
            </a:pPr>
            <a:r>
              <a:rPr lang="en-US" sz="3200" i="1" dirty="0">
                <a:solidFill>
                  <a:prstClr val="black"/>
                </a:solidFill>
                <a:latin typeface="Calibri" panose="020F0502020204030204"/>
              </a:rPr>
              <a:t>Students were </a:t>
            </a:r>
          </a:p>
          <a:p>
            <a:pPr algn="ctr">
              <a:lnSpc>
                <a:spcPct val="90000"/>
              </a:lnSpc>
              <a:spcBef>
                <a:spcPct val="0"/>
              </a:spcBef>
              <a:spcAft>
                <a:spcPts val="600"/>
              </a:spcAft>
              <a:defRPr/>
            </a:pPr>
            <a:r>
              <a:rPr lang="en-US" sz="3200" b="1" i="1" dirty="0">
                <a:solidFill>
                  <a:prstClr val="black"/>
                </a:solidFill>
                <a:latin typeface="Calibri" panose="020F0502020204030204"/>
              </a:rPr>
              <a:t>just as successful</a:t>
            </a:r>
            <a:r>
              <a:rPr lang="en-US" sz="3200" i="1" dirty="0">
                <a:solidFill>
                  <a:prstClr val="black"/>
                </a:solidFill>
                <a:latin typeface="Calibri" panose="020F0502020204030204"/>
              </a:rPr>
              <a:t> </a:t>
            </a:r>
          </a:p>
          <a:p>
            <a:pPr algn="ctr">
              <a:lnSpc>
                <a:spcPct val="90000"/>
              </a:lnSpc>
              <a:spcBef>
                <a:spcPct val="0"/>
              </a:spcBef>
              <a:spcAft>
                <a:spcPts val="600"/>
              </a:spcAft>
              <a:defRPr/>
            </a:pPr>
            <a:r>
              <a:rPr lang="en-US" sz="3200" i="1" dirty="0">
                <a:solidFill>
                  <a:prstClr val="black"/>
                </a:solidFill>
                <a:latin typeface="Calibri" panose="020F0502020204030204"/>
              </a:rPr>
              <a:t>on grade-level work as they were on below grade-level work.</a:t>
            </a:r>
          </a:p>
          <a:p>
            <a:pPr>
              <a:lnSpc>
                <a:spcPct val="90000"/>
              </a:lnSpc>
              <a:spcBef>
                <a:spcPct val="0"/>
              </a:spcBef>
              <a:spcAft>
                <a:spcPts val="600"/>
              </a:spcAft>
              <a:defRPr/>
            </a:pPr>
            <a:endParaRPr lang="en-US" sz="2400" dirty="0">
              <a:solidFill>
                <a:prstClr val="black"/>
              </a:solidFill>
              <a:latin typeface="Calibri Light" panose="020F0302020204030204"/>
            </a:endParaRPr>
          </a:p>
        </p:txBody>
      </p:sp>
      <p:cxnSp>
        <p:nvCxnSpPr>
          <p:cNvPr id="11" name="Straight Arrow Connector 10">
            <a:extLst>
              <a:ext uri="{FF2B5EF4-FFF2-40B4-BE49-F238E27FC236}">
                <a16:creationId xmlns:a16="http://schemas.microsoft.com/office/drawing/2014/main" id="{E4A809D5-3600-46D4-A466-67F2349A54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015490" y="2316480"/>
            <a:ext cx="34290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B548775C-1ED7-6A45-AC44-FACEDAA04A12}"/>
              </a:ext>
            </a:extLst>
          </p:cNvPr>
          <p:cNvSpPr txBox="1"/>
          <p:nvPr/>
        </p:nvSpPr>
        <p:spPr>
          <a:xfrm>
            <a:off x="1848728" y="5976157"/>
            <a:ext cx="4938648" cy="770331"/>
          </a:xfrm>
          <a:prstGeom prst="rect">
            <a:avLst/>
          </a:prstGeom>
        </p:spPr>
        <p:txBody>
          <a:bodyPr vert="horz" lIns="91440" tIns="45720" rIns="91440" bIns="45720" rtlCol="0">
            <a:normAutofit/>
          </a:bodyPr>
          <a:lstStyle/>
          <a:p>
            <a:pPr>
              <a:lnSpc>
                <a:spcPct val="90000"/>
              </a:lnSpc>
              <a:spcAft>
                <a:spcPts val="600"/>
              </a:spcAft>
              <a:defRPr/>
            </a:pPr>
            <a:r>
              <a:rPr lang="en-US" sz="1600" dirty="0">
                <a:solidFill>
                  <a:prstClr val="black"/>
                </a:solidFill>
                <a:latin typeface="Calibri" panose="020F0502020204030204"/>
              </a:rPr>
              <a:t>TNTP. (August 2022). </a:t>
            </a:r>
            <a:r>
              <a:rPr lang="en-US" sz="1600" i="1" dirty="0">
                <a:solidFill>
                  <a:prstClr val="black"/>
                </a:solidFill>
                <a:latin typeface="Calibri" panose="020F0502020204030204"/>
              </a:rPr>
              <a:t>Unlocking acceleration: How below grade level work is holding students back in literacy</a:t>
            </a:r>
            <a:r>
              <a:rPr lang="en-US" sz="1600" dirty="0">
                <a:solidFill>
                  <a:prstClr val="black"/>
                </a:solidFill>
                <a:latin typeface="Calibri" panose="020F0502020204030204"/>
              </a:rPr>
              <a:t>.  Author. </a:t>
            </a:r>
          </a:p>
        </p:txBody>
      </p:sp>
      <p:pic>
        <p:nvPicPr>
          <p:cNvPr id="3" name="Picture 2" descr="A picture containing person, computer, indoor, floor&#10;&#10;Description automatically generated">
            <a:extLst>
              <a:ext uri="{FF2B5EF4-FFF2-40B4-BE49-F238E27FC236}">
                <a16:creationId xmlns:a16="http://schemas.microsoft.com/office/drawing/2014/main" id="{9ABDAD46-E24B-AC42-BCF2-2E9D478B75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b="-1"/>
          <a:stretch/>
        </p:blipFill>
        <p:spPr>
          <a:xfrm>
            <a:off x="7457137" y="13"/>
            <a:ext cx="4734863" cy="6857987"/>
          </a:xfrm>
          <a:custGeom>
            <a:avLst/>
            <a:gdLst/>
            <a:ahLst/>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
        <p:nvSpPr>
          <p:cNvPr id="8" name="TextBox 7">
            <a:extLst>
              <a:ext uri="{FF2B5EF4-FFF2-40B4-BE49-F238E27FC236}">
                <a16:creationId xmlns:a16="http://schemas.microsoft.com/office/drawing/2014/main" id="{EDB6FFAA-E619-B84E-A211-02F8A393DEF1}"/>
              </a:ext>
            </a:extLst>
          </p:cNvPr>
          <p:cNvSpPr txBox="1"/>
          <p:nvPr/>
        </p:nvSpPr>
        <p:spPr>
          <a:xfrm>
            <a:off x="8381999" y="6361321"/>
            <a:ext cx="4572000" cy="253916"/>
          </a:xfrm>
          <a:prstGeom prst="rect">
            <a:avLst/>
          </a:prstGeom>
          <a:noFill/>
        </p:spPr>
        <p:txBody>
          <a:bodyPr wrap="square">
            <a:spAutoFit/>
          </a:bodyPr>
          <a:lstStyle/>
          <a:p>
            <a:pPr defTabSz="457200">
              <a:defRPr/>
            </a:pPr>
            <a:r>
              <a:rPr lang="en-US" sz="1050" dirty="0">
                <a:solidFill>
                  <a:prstClr val="white"/>
                </a:solidFill>
                <a:latin typeface="Calibri" panose="020F0502020204030204"/>
              </a:rPr>
              <a:t>Photo by </a:t>
            </a:r>
            <a:r>
              <a:rPr lang="en-US" sz="1050" dirty="0">
                <a:solidFill>
                  <a:prstClr val="white"/>
                </a:solidFill>
                <a:latin typeface="Calibri" panose="020F0502020204030204"/>
                <a:hlinkClick r:id="rId3">
                  <a:extLst>
                    <a:ext uri="{A12FA001-AC4F-418D-AE19-62706E023703}">
                      <ahyp:hlinkClr xmlns:ahyp="http://schemas.microsoft.com/office/drawing/2018/hyperlinkcolor" val="tx"/>
                    </a:ext>
                  </a:extLst>
                </a:hlinkClick>
              </a:rPr>
              <a:t>John Schnobrich</a:t>
            </a:r>
            <a:r>
              <a:rPr lang="en-US" sz="1050" dirty="0">
                <a:solidFill>
                  <a:prstClr val="white"/>
                </a:solidFill>
                <a:latin typeface="Calibri" panose="020F0502020204030204"/>
              </a:rPr>
              <a:t> on </a:t>
            </a:r>
            <a:r>
              <a:rPr lang="en-US" sz="1050" dirty="0">
                <a:solidFill>
                  <a:prstClr val="white"/>
                </a:solidFill>
                <a:latin typeface="Calibri" panose="020F0502020204030204"/>
                <a:hlinkClick r:id="rId4">
                  <a:extLst>
                    <a:ext uri="{A12FA001-AC4F-418D-AE19-62706E023703}">
                      <ahyp:hlinkClr xmlns:ahyp="http://schemas.microsoft.com/office/drawing/2018/hyperlinkcolor" val="tx"/>
                    </a:ext>
                  </a:extLst>
                </a:hlinkClick>
              </a:rPr>
              <a:t>Unsplash</a:t>
            </a:r>
            <a:r>
              <a:rPr lang="en-US" sz="1050" dirty="0">
                <a:solidFill>
                  <a:prstClr val="white"/>
                </a:solidFill>
                <a:latin typeface="Calibri" panose="020F0502020204030204"/>
              </a:rPr>
              <a:t> </a:t>
            </a:r>
          </a:p>
        </p:txBody>
      </p:sp>
    </p:spTree>
    <p:extLst>
      <p:ext uri="{BB962C8B-B14F-4D97-AF65-F5344CB8AC3E}">
        <p14:creationId xmlns:p14="http://schemas.microsoft.com/office/powerpoint/2010/main" val="18293908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True Or False Random Knowledge Trivia Quiz">
            <a:extLst>
              <a:ext uri="{FF2B5EF4-FFF2-40B4-BE49-F238E27FC236}">
                <a16:creationId xmlns:a16="http://schemas.microsoft.com/office/drawing/2014/main" id="{A735ABCD-C445-CDF8-4A63-7373D954B2C5}"/>
              </a:ext>
            </a:extLst>
          </p:cNvPr>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2006601" y="1292288"/>
            <a:ext cx="8178799" cy="427342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19FC3037-64DE-E67E-171F-DF35D5CC3EBD}"/>
              </a:ext>
            </a:extLst>
          </p:cNvPr>
          <p:cNvSpPr txBox="1"/>
          <p:nvPr/>
        </p:nvSpPr>
        <p:spPr>
          <a:xfrm>
            <a:off x="1812163" y="212949"/>
            <a:ext cx="8567672" cy="830997"/>
          </a:xfrm>
          <a:prstGeom prst="rect">
            <a:avLst/>
          </a:prstGeom>
          <a:noFill/>
        </p:spPr>
        <p:txBody>
          <a:bodyPr wrap="square" rtlCol="0">
            <a:spAutoFit/>
          </a:bodyPr>
          <a:lstStyle/>
          <a:p>
            <a:pPr algn="ctr">
              <a:defRPr/>
            </a:pPr>
            <a:r>
              <a:rPr lang="en-US" sz="2400" dirty="0">
                <a:solidFill>
                  <a:prstClr val="black"/>
                </a:solidFill>
                <a:latin typeface="Calibri" panose="020F0502020204030204"/>
              </a:rPr>
              <a:t>3. Extended rehearsal of some mental processes can change the structure and function of some parts of the brain. </a:t>
            </a:r>
          </a:p>
        </p:txBody>
      </p:sp>
    </p:spTree>
    <p:extLst>
      <p:ext uri="{BB962C8B-B14F-4D97-AF65-F5344CB8AC3E}">
        <p14:creationId xmlns:p14="http://schemas.microsoft.com/office/powerpoint/2010/main" val="1785474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able&#10;&#10;Description automatically generated with medium confidence">
            <a:extLst>
              <a:ext uri="{FF2B5EF4-FFF2-40B4-BE49-F238E27FC236}">
                <a16:creationId xmlns:a16="http://schemas.microsoft.com/office/drawing/2014/main" id="{EB936118-BEFA-054B-8C5B-DDEFC2708B75}"/>
              </a:ext>
            </a:extLst>
          </p:cNvPr>
          <p:cNvPicPr>
            <a:picLocks noChangeAspect="1"/>
          </p:cNvPicPr>
          <p:nvPr/>
        </p:nvPicPr>
        <p:blipFill>
          <a:blip r:embed="rId2" cstate="email">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a:ext>
            </a:extLst>
          </a:blip>
          <a:stretch>
            <a:fillRect/>
          </a:stretch>
        </p:blipFill>
        <p:spPr>
          <a:xfrm>
            <a:off x="1524000" y="1036544"/>
            <a:ext cx="9144000" cy="4784912"/>
          </a:xfrm>
          <a:prstGeom prst="rect">
            <a:avLst/>
          </a:prstGeom>
        </p:spPr>
      </p:pic>
      <p:sp>
        <p:nvSpPr>
          <p:cNvPr id="5" name="TextBox 4">
            <a:extLst>
              <a:ext uri="{FF2B5EF4-FFF2-40B4-BE49-F238E27FC236}">
                <a16:creationId xmlns:a16="http://schemas.microsoft.com/office/drawing/2014/main" id="{B548775C-1ED7-6A45-AC44-FACEDAA04A12}"/>
              </a:ext>
            </a:extLst>
          </p:cNvPr>
          <p:cNvSpPr txBox="1"/>
          <p:nvPr/>
        </p:nvSpPr>
        <p:spPr>
          <a:xfrm>
            <a:off x="1705099" y="6331022"/>
            <a:ext cx="8781802" cy="307777"/>
          </a:xfrm>
          <a:prstGeom prst="rect">
            <a:avLst/>
          </a:prstGeom>
          <a:noFill/>
        </p:spPr>
        <p:txBody>
          <a:bodyPr wrap="square">
            <a:spAutoFit/>
          </a:bodyPr>
          <a:lstStyle/>
          <a:p>
            <a:pPr defTabSz="457200">
              <a:defRPr/>
            </a:pPr>
            <a:r>
              <a:rPr lang="en-US" sz="1400" dirty="0">
                <a:solidFill>
                  <a:prstClr val="black"/>
                </a:solidFill>
                <a:latin typeface="Calibri"/>
              </a:rPr>
              <a:t>TNTP. (August 2022). </a:t>
            </a:r>
            <a:r>
              <a:rPr lang="en-US" sz="1400" i="1" dirty="0">
                <a:solidFill>
                  <a:prstClr val="black"/>
                </a:solidFill>
                <a:latin typeface="Calibri"/>
              </a:rPr>
              <a:t>Unlocking acceleration: How below grade level work is holding students back in literacy</a:t>
            </a:r>
            <a:r>
              <a:rPr lang="en-US" sz="1400" dirty="0">
                <a:solidFill>
                  <a:prstClr val="black"/>
                </a:solidFill>
                <a:latin typeface="Calibri"/>
              </a:rPr>
              <a:t>.  Author. </a:t>
            </a:r>
          </a:p>
        </p:txBody>
      </p:sp>
      <p:sp>
        <p:nvSpPr>
          <p:cNvPr id="6" name="TextBox 5">
            <a:extLst>
              <a:ext uri="{FF2B5EF4-FFF2-40B4-BE49-F238E27FC236}">
                <a16:creationId xmlns:a16="http://schemas.microsoft.com/office/drawing/2014/main" id="{C8039919-CAC4-B34F-B716-07C1F8967750}"/>
              </a:ext>
            </a:extLst>
          </p:cNvPr>
          <p:cNvSpPr txBox="1"/>
          <p:nvPr/>
        </p:nvSpPr>
        <p:spPr>
          <a:xfrm>
            <a:off x="1705099" y="227764"/>
            <a:ext cx="8407730" cy="1107996"/>
          </a:xfrm>
          <a:prstGeom prst="rect">
            <a:avLst/>
          </a:prstGeom>
          <a:noFill/>
        </p:spPr>
        <p:txBody>
          <a:bodyPr wrap="square" rtlCol="0">
            <a:spAutoFit/>
          </a:bodyPr>
          <a:lstStyle/>
          <a:p>
            <a:pPr algn="ctr" defTabSz="457200">
              <a:defRPr/>
            </a:pPr>
            <a:r>
              <a:rPr lang="en-US" sz="2400" b="1" i="1" dirty="0">
                <a:solidFill>
                  <a:srgbClr val="002060"/>
                </a:solidFill>
                <a:latin typeface="Helvetica" pitchFamily="2" charset="0"/>
              </a:rPr>
              <a:t>Students were just as successful on grade-level work as they were on below grade-level work.</a:t>
            </a:r>
          </a:p>
          <a:p>
            <a:pPr defTabSz="457200">
              <a:defRPr/>
            </a:pPr>
            <a:endParaRPr lang="en-US" dirty="0">
              <a:solidFill>
                <a:prstClr val="black"/>
              </a:solidFill>
              <a:latin typeface="Calibri"/>
            </a:endParaRPr>
          </a:p>
        </p:txBody>
      </p:sp>
    </p:spTree>
    <p:extLst>
      <p:ext uri="{BB962C8B-B14F-4D97-AF65-F5344CB8AC3E}">
        <p14:creationId xmlns:p14="http://schemas.microsoft.com/office/powerpoint/2010/main" val="353607406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diagram of a teacher's process&#10;&#10;Description automatically generated">
            <a:extLst>
              <a:ext uri="{FF2B5EF4-FFF2-40B4-BE49-F238E27FC236}">
                <a16:creationId xmlns:a16="http://schemas.microsoft.com/office/drawing/2014/main" id="{5E204A43-8D72-194E-5CBC-F1C32B5E9E10}"/>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1879600" y="14064"/>
            <a:ext cx="8402320" cy="6805185"/>
          </a:xfrm>
          <a:prstGeom prst="rect">
            <a:avLst/>
          </a:prstGeom>
        </p:spPr>
      </p:pic>
    </p:spTree>
    <p:extLst>
      <p:ext uri="{BB962C8B-B14F-4D97-AF65-F5344CB8AC3E}">
        <p14:creationId xmlns:p14="http://schemas.microsoft.com/office/powerpoint/2010/main" val="181225619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ar in the mud&#10;&#10;Description automatically generated">
            <a:extLst>
              <a:ext uri="{FF2B5EF4-FFF2-40B4-BE49-F238E27FC236}">
                <a16:creationId xmlns:a16="http://schemas.microsoft.com/office/drawing/2014/main" id="{43BE9627-FA94-9CE7-E15B-CCC58F5B80AF}"/>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 y="-1142991"/>
            <a:ext cx="12297725" cy="9223301"/>
          </a:xfrm>
          <a:prstGeom prst="rect">
            <a:avLst/>
          </a:prstGeom>
          <a:noFill/>
        </p:spPr>
      </p:pic>
      <p:sp>
        <p:nvSpPr>
          <p:cNvPr id="4" name="TextBox 3">
            <a:extLst>
              <a:ext uri="{FF2B5EF4-FFF2-40B4-BE49-F238E27FC236}">
                <a16:creationId xmlns:a16="http://schemas.microsoft.com/office/drawing/2014/main" id="{DA7E40AC-97A3-60A2-142D-1167C9FAEF64}"/>
              </a:ext>
            </a:extLst>
          </p:cNvPr>
          <p:cNvSpPr txBox="1"/>
          <p:nvPr/>
        </p:nvSpPr>
        <p:spPr>
          <a:xfrm>
            <a:off x="2011680" y="3627121"/>
            <a:ext cx="7934960" cy="1323439"/>
          </a:xfrm>
          <a:prstGeom prst="rect">
            <a:avLst/>
          </a:prstGeom>
          <a:noFill/>
        </p:spPr>
        <p:txBody>
          <a:bodyPr wrap="square" rtlCol="0">
            <a:spAutoFit/>
          </a:bodyPr>
          <a:lstStyle/>
          <a:p>
            <a:pPr algn="ctr" defTabSz="457200"/>
            <a:r>
              <a:rPr lang="en-US" sz="4000" dirty="0">
                <a:solidFill>
                  <a:prstClr val="white"/>
                </a:solidFill>
                <a:latin typeface="Calibri" panose="020F0502020204030204"/>
              </a:rPr>
              <a:t>Teams with a deficit frame get stuck and can’t move forward. </a:t>
            </a:r>
          </a:p>
        </p:txBody>
      </p:sp>
      <p:sp>
        <p:nvSpPr>
          <p:cNvPr id="6" name="TextBox 5">
            <a:extLst>
              <a:ext uri="{FF2B5EF4-FFF2-40B4-BE49-F238E27FC236}">
                <a16:creationId xmlns:a16="http://schemas.microsoft.com/office/drawing/2014/main" id="{AC86A4FE-6B61-1235-6E06-568003B56BCF}"/>
              </a:ext>
            </a:extLst>
          </p:cNvPr>
          <p:cNvSpPr txBox="1"/>
          <p:nvPr/>
        </p:nvSpPr>
        <p:spPr>
          <a:xfrm>
            <a:off x="5019040" y="5777321"/>
            <a:ext cx="4653280" cy="253916"/>
          </a:xfrm>
          <a:prstGeom prst="rect">
            <a:avLst/>
          </a:prstGeom>
          <a:noFill/>
        </p:spPr>
        <p:txBody>
          <a:bodyPr wrap="square">
            <a:spAutoFit/>
          </a:bodyPr>
          <a:lstStyle/>
          <a:p>
            <a:pPr defTabSz="457200"/>
            <a:r>
              <a:rPr lang="en-US" sz="1050" dirty="0">
                <a:solidFill>
                  <a:prstClr val="white"/>
                </a:solidFill>
                <a:latin typeface="Calibri" panose="020F0502020204030204"/>
              </a:rPr>
              <a:t>Photo by </a:t>
            </a:r>
            <a:r>
              <a:rPr lang="en-US" sz="1050" dirty="0">
                <a:solidFill>
                  <a:prstClr val="white"/>
                </a:solidFill>
                <a:latin typeface="Calibri" panose="020F0502020204030204"/>
                <a:hlinkClick r:id="rId3">
                  <a:extLst>
                    <a:ext uri="{A12FA001-AC4F-418D-AE19-62706E023703}">
                      <ahyp:hlinkClr xmlns:ahyp="http://schemas.microsoft.com/office/drawing/2018/hyperlinkcolor" val="tx"/>
                    </a:ext>
                  </a:extLst>
                </a:hlinkClick>
              </a:rPr>
              <a:t>Aubrey Odom</a:t>
            </a:r>
            <a:r>
              <a:rPr lang="en-US" sz="1050" dirty="0">
                <a:solidFill>
                  <a:prstClr val="white"/>
                </a:solidFill>
                <a:latin typeface="Calibri" panose="020F0502020204030204"/>
              </a:rPr>
              <a:t> on </a:t>
            </a:r>
            <a:r>
              <a:rPr lang="en-US" sz="1050" dirty="0">
                <a:solidFill>
                  <a:prstClr val="white"/>
                </a:solidFill>
                <a:latin typeface="Calibri" panose="020F0502020204030204"/>
                <a:hlinkClick r:id="rId4">
                  <a:extLst>
                    <a:ext uri="{A12FA001-AC4F-418D-AE19-62706E023703}">
                      <ahyp:hlinkClr xmlns:ahyp="http://schemas.microsoft.com/office/drawing/2018/hyperlinkcolor" val="tx"/>
                    </a:ext>
                  </a:extLst>
                </a:hlinkClick>
              </a:rPr>
              <a:t>Unsplash</a:t>
            </a:r>
            <a:r>
              <a:rPr lang="en-US" sz="1050" dirty="0">
                <a:solidFill>
                  <a:prstClr val="white"/>
                </a:solidFill>
                <a:latin typeface="Calibri" panose="020F0502020204030204"/>
              </a:rPr>
              <a:t> </a:t>
            </a:r>
          </a:p>
        </p:txBody>
      </p:sp>
    </p:spTree>
    <p:extLst>
      <p:ext uri="{BB962C8B-B14F-4D97-AF65-F5344CB8AC3E}">
        <p14:creationId xmlns:p14="http://schemas.microsoft.com/office/powerpoint/2010/main" val="147523601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69659" y="4572000"/>
            <a:ext cx="5293730" cy="1964266"/>
          </a:xfrm>
          <a:prstGeom prst="rect">
            <a:avLst/>
          </a:prstGeom>
          <a:solidFill>
            <a:srgbClr val="90714B">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26" name="Picture 2" descr="4 Ways to Say You're Confused | Engoo Daily News">
            <a:extLst>
              <a:ext uri="{FF2B5EF4-FFF2-40B4-BE49-F238E27FC236}">
                <a16:creationId xmlns:a16="http://schemas.microsoft.com/office/drawing/2014/main" id="{AC1EF970-28B3-7347-90F8-A90B0D7AB680}"/>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b="-2"/>
          <a:stretch/>
        </p:blipFill>
        <p:spPr bwMode="auto">
          <a:xfrm>
            <a:off x="1769661" y="321733"/>
            <a:ext cx="5293729" cy="4107392"/>
          </a:xfrm>
          <a:prstGeom prst="rect">
            <a:avLst/>
          </a:prstGeom>
          <a:noFill/>
          <a:extLst>
            <a:ext uri="{909E8E84-426E-40DD-AFC4-6F175D3DCCD1}">
              <a14:hiddenFill xmlns:a14="http://schemas.microsoft.com/office/drawing/2010/main">
                <a:solidFill>
                  <a:srgbClr val="FFFFFF"/>
                </a:solidFill>
              </a14:hiddenFill>
            </a:ext>
          </a:extLst>
        </p:spPr>
      </p:pic>
      <p:sp>
        <p:nvSpPr>
          <p:cNvPr id="73" name="Rectangle 72">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74991" y="321732"/>
            <a:ext cx="3251710" cy="6214534"/>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63AAA776-137D-7B40-A09B-474A2A228E58}"/>
              </a:ext>
            </a:extLst>
          </p:cNvPr>
          <p:cNvSpPr txBox="1"/>
          <p:nvPr/>
        </p:nvSpPr>
        <p:spPr>
          <a:xfrm>
            <a:off x="7545989" y="917725"/>
            <a:ext cx="2568554" cy="4852362"/>
          </a:xfrm>
          <a:prstGeom prst="rect">
            <a:avLst/>
          </a:prstGeom>
        </p:spPr>
        <p:txBody>
          <a:bodyPr vert="horz" lIns="91440" tIns="45720" rIns="91440" bIns="45720" rtlCol="0" anchor="ctr">
            <a:normAutofit lnSpcReduction="10000"/>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3600" b="0" i="0" u="none" strike="noStrike" kern="1200" cap="none" spc="0" normalizeH="0" baseline="0" noProof="0" dirty="0">
                <a:ln>
                  <a:noFill/>
                </a:ln>
                <a:solidFill>
                  <a:srgbClr val="FFFFFF"/>
                </a:solidFill>
                <a:effectLst/>
                <a:uLnTx/>
                <a:uFillTx/>
                <a:latin typeface="Calibri" panose="020F0502020204030204"/>
                <a:ea typeface="+mn-ea"/>
                <a:cs typeface="+mn-cs"/>
              </a:rPr>
              <a:t>How did that happen? Teachers’ explanations for low test scores </a:t>
            </a:r>
          </a:p>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2200" b="0" i="0" u="none" strike="noStrike" kern="1200" cap="none" spc="0" normalizeH="0" baseline="0" noProof="0" dirty="0">
                <a:ln>
                  <a:noFill/>
                </a:ln>
                <a:solidFill>
                  <a:srgbClr val="FFFFFF"/>
                </a:solidFill>
                <a:effectLst/>
                <a:uLnTx/>
                <a:uFillTx/>
                <a:latin typeface="Calibri" panose="020F0502020204030204"/>
                <a:ea typeface="+mn-ea"/>
                <a:cs typeface="+mn-cs"/>
              </a:rPr>
              <a:t>(Evans et al., 2019) </a:t>
            </a:r>
          </a:p>
          <a:p>
            <a:pPr marL="0" marR="0" lvl="0" indent="0" algn="l" defTabSz="914400" rtl="0" eaLnBrk="1" fontAlgn="auto" latinLnBrk="0" hangingPunct="1">
              <a:lnSpc>
                <a:spcPct val="90000"/>
              </a:lnSpc>
              <a:spcBef>
                <a:spcPts val="0"/>
              </a:spcBef>
              <a:spcAft>
                <a:spcPts val="600"/>
              </a:spcAft>
              <a:buClrTx/>
              <a:buSzTx/>
              <a:buFontTx/>
              <a:buNone/>
              <a:tabLst/>
              <a:defRPr/>
            </a:pPr>
            <a:br>
              <a:rPr kumimoji="0" lang="en-US" sz="3600" b="0" i="0" u="none" strike="noStrike" kern="1200" cap="none" spc="0" normalizeH="0" baseline="0" noProof="0" dirty="0">
                <a:ln>
                  <a:noFill/>
                </a:ln>
                <a:solidFill>
                  <a:srgbClr val="FFFFFF"/>
                </a:solidFill>
                <a:effectLst/>
                <a:uLnTx/>
                <a:uFillTx/>
                <a:latin typeface="Calibri" panose="020F0502020204030204"/>
                <a:ea typeface="+mn-ea"/>
                <a:cs typeface="+mn-cs"/>
              </a:rPr>
            </a:br>
            <a:endParaRPr kumimoji="0" lang="en-US" sz="3600" b="0" i="0" u="none" strike="noStrike" kern="1200" cap="none" spc="0" normalizeH="0" baseline="0" noProof="0" dirty="0">
              <a:ln>
                <a:noFill/>
              </a:ln>
              <a:solidFill>
                <a:srgbClr val="FFFFFF"/>
              </a:solidFill>
              <a:effectLst/>
              <a:uLnTx/>
              <a:uFillTx/>
              <a:latin typeface="Calibri" panose="020F0502020204030204"/>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17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5243170B-1875-6F44-869C-EDC33E9803A3}"/>
              </a:ext>
            </a:extLst>
          </p:cNvPr>
          <p:cNvSpPr txBox="1"/>
          <p:nvPr/>
        </p:nvSpPr>
        <p:spPr>
          <a:xfrm>
            <a:off x="2077458" y="5061082"/>
            <a:ext cx="4805369" cy="86177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b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br>
            <a:endPar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57999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red apple fruit on four pyle books">
            <a:extLst>
              <a:ext uri="{FF2B5EF4-FFF2-40B4-BE49-F238E27FC236}">
                <a16:creationId xmlns:a16="http://schemas.microsoft.com/office/drawing/2014/main" id="{F14A9388-5F15-DF4F-A0F1-353B2E70F64D}"/>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876033"/>
            <a:ext cx="12191999" cy="860848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89287F45-3FD8-B24C-A0B1-4124A3E2250E}"/>
              </a:ext>
            </a:extLst>
          </p:cNvPr>
          <p:cNvSpPr txBox="1"/>
          <p:nvPr/>
        </p:nvSpPr>
        <p:spPr>
          <a:xfrm>
            <a:off x="283028" y="591064"/>
            <a:ext cx="11625942" cy="200054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800" b="0" i="0" u="none" strike="noStrike" kern="1200" cap="none" spc="0" normalizeH="0" baseline="0" noProof="0" dirty="0">
                <a:ln>
                  <a:noFill/>
                </a:ln>
                <a:solidFill>
                  <a:prstClr val="black"/>
                </a:solidFill>
                <a:effectLst/>
                <a:uLnTx/>
                <a:uFillTx/>
                <a:latin typeface="Calibri" panose="020F0502020204030204"/>
                <a:ea typeface="+mn-ea"/>
                <a:cs typeface="+mn-cs"/>
              </a:rPr>
              <a:t>85% </a:t>
            </a: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of data discussion events in PLCs connected student performance data to student characteristics. </a:t>
            </a:r>
            <a:endParaRPr kumimoji="0" lang="en-US" sz="8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6007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person holding brown heart shaped bread">
            <a:extLst>
              <a:ext uri="{FF2B5EF4-FFF2-40B4-BE49-F238E27FC236}">
                <a16:creationId xmlns:a16="http://schemas.microsoft.com/office/drawing/2014/main" id="{5EBF631F-E452-0749-A0DD-A5FE8B8CFE45}"/>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0"/>
            <a:ext cx="12181623" cy="8125312"/>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CEE44744-A5F6-9844-A877-C94A82FBDFAA}"/>
              </a:ext>
            </a:extLst>
          </p:cNvPr>
          <p:cNvSpPr/>
          <p:nvPr/>
        </p:nvSpPr>
        <p:spPr>
          <a:xfrm>
            <a:off x="296563" y="296562"/>
            <a:ext cx="11578280"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Student behavior (e.g., “not paying attention.”)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Student behavior alone accounted for 32% of the comments. </a:t>
            </a:r>
          </a:p>
        </p:txBody>
      </p:sp>
    </p:spTree>
    <p:extLst>
      <p:ext uri="{BB962C8B-B14F-4D97-AF65-F5344CB8AC3E}">
        <p14:creationId xmlns:p14="http://schemas.microsoft.com/office/powerpoint/2010/main" val="3222993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1" name="Rectangle 1030">
            <a:extLst>
              <a:ext uri="{FF2B5EF4-FFF2-40B4-BE49-F238E27FC236}">
                <a16:creationId xmlns:a16="http://schemas.microsoft.com/office/drawing/2014/main" id="{9B7AD9F6-8CE7-4299-8FC6-328F4DCD3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Rectangle 1">
            <a:extLst>
              <a:ext uri="{FF2B5EF4-FFF2-40B4-BE49-F238E27FC236}">
                <a16:creationId xmlns:a16="http://schemas.microsoft.com/office/drawing/2014/main" id="{F71B0286-2E5F-8645-A4B0-60C3A567CCF1}"/>
              </a:ext>
            </a:extLst>
          </p:cNvPr>
          <p:cNvSpPr/>
          <p:nvPr/>
        </p:nvSpPr>
        <p:spPr>
          <a:xfrm>
            <a:off x="890338" y="640080"/>
            <a:ext cx="3734014" cy="3566160"/>
          </a:xfrm>
          <a:prstGeom prst="rect">
            <a:avLst/>
          </a:prstGeom>
        </p:spPr>
        <p:style>
          <a:lnRef idx="2">
            <a:schemeClr val="dk1"/>
          </a:lnRef>
          <a:fillRef idx="1">
            <a:schemeClr val="lt1"/>
          </a:fillRef>
          <a:effectRef idx="0">
            <a:schemeClr val="dk1"/>
          </a:effectRef>
          <a:fontRef idx="minor">
            <a:schemeClr val="dk1"/>
          </a:fontRef>
        </p:style>
        <p:txBody>
          <a:bodyPr vert="horz" lIns="91440" tIns="45720" rIns="91440" bIns="45720" rtlCol="0" anchor="b">
            <a:normAutofit/>
          </a:bodyPr>
          <a:lstStyle/>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3400" b="0" i="0" u="none" strike="noStrike" kern="1200" cap="none" spc="0" normalizeH="0" baseline="0" noProof="0" dirty="0">
                <a:ln>
                  <a:noFill/>
                </a:ln>
                <a:solidFill>
                  <a:prstClr val="black"/>
                </a:solidFill>
                <a:effectLst/>
                <a:uLnTx/>
                <a:uFillTx/>
                <a:latin typeface="Calibri Light" panose="020F0302020204030204"/>
                <a:ea typeface="+mn-ea"/>
                <a:cs typeface="+mn-cs"/>
              </a:rPr>
              <a:t>A mismatch between the assessment demands and the student (e.g., “an English language learner”). </a:t>
            </a:r>
          </a:p>
        </p:txBody>
      </p:sp>
      <p:sp>
        <p:nvSpPr>
          <p:cNvPr id="1033" name="sketchy line">
            <a:extLst>
              <a:ext uri="{FF2B5EF4-FFF2-40B4-BE49-F238E27FC236}">
                <a16:creationId xmlns:a16="http://schemas.microsoft.com/office/drawing/2014/main" id="{F49775AF-8896-43EE-92C6-83497D6DC5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0338" y="4409267"/>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xmln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26" name="Picture 2" descr="aerial photo of pine trees">
            <a:extLst>
              <a:ext uri="{FF2B5EF4-FFF2-40B4-BE49-F238E27FC236}">
                <a16:creationId xmlns:a16="http://schemas.microsoft.com/office/drawing/2014/main" id="{92AC79C6-2DD7-1842-B45D-15A592F7F776}"/>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r="-1"/>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3912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79" name="Rectangle 3078">
            <a:extLst>
              <a:ext uri="{FF2B5EF4-FFF2-40B4-BE49-F238E27FC236}">
                <a16:creationId xmlns:a16="http://schemas.microsoft.com/office/drawing/2014/main" id="{870A1295-61BC-4214-AA3E-D396673024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Rectangle 1">
            <a:extLst>
              <a:ext uri="{FF2B5EF4-FFF2-40B4-BE49-F238E27FC236}">
                <a16:creationId xmlns:a16="http://schemas.microsoft.com/office/drawing/2014/main" id="{F56E1D5D-BC48-494F-BEEE-04F75A110818}"/>
              </a:ext>
            </a:extLst>
          </p:cNvPr>
          <p:cNvSpPr/>
          <p:nvPr/>
        </p:nvSpPr>
        <p:spPr>
          <a:xfrm>
            <a:off x="798388" y="4813651"/>
            <a:ext cx="10592174" cy="1000655"/>
          </a:xfrm>
          <a:prstGeom prst="rect">
            <a:avLst/>
          </a:prstGeom>
        </p:spPr>
        <p:style>
          <a:lnRef idx="2">
            <a:schemeClr val="accent4"/>
          </a:lnRef>
          <a:fillRef idx="1">
            <a:schemeClr val="lt1"/>
          </a:fillRef>
          <a:effectRef idx="0">
            <a:schemeClr val="accent4"/>
          </a:effectRef>
          <a:fontRef idx="minor">
            <a:schemeClr val="dk1"/>
          </a:fontRef>
        </p:style>
        <p:txBody>
          <a:bodyPr vert="horz" lIns="91440" tIns="45720" rIns="91440" bIns="45720" rtlCol="0" anchor="t">
            <a:noAutofit/>
          </a:bodyPr>
          <a:lstStyle/>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3200" b="0" i="0" u="none" strike="noStrike" kern="1200" cap="none" spc="0" normalizeH="0" baseline="0" noProof="0" dirty="0">
                <a:ln>
                  <a:noFill/>
                </a:ln>
                <a:solidFill>
                  <a:srgbClr val="44546A"/>
                </a:solidFill>
                <a:effectLst/>
                <a:uLnTx/>
                <a:uFillTx/>
                <a:latin typeface="Calibri" panose="020F0502020204030204" pitchFamily="34" charset="0"/>
                <a:ea typeface="+mn-ea"/>
                <a:cs typeface="Calibri" panose="020F0502020204030204" pitchFamily="34" charset="0"/>
              </a:rPr>
              <a:t>Students’ home life</a:t>
            </a:r>
          </a:p>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3200" b="0" i="0" u="none" strike="noStrike" kern="1200" cap="none" spc="0" normalizeH="0" baseline="0" noProof="0" dirty="0">
                <a:ln>
                  <a:noFill/>
                </a:ln>
                <a:solidFill>
                  <a:srgbClr val="44546A"/>
                </a:solidFill>
                <a:effectLst/>
                <a:uLnTx/>
                <a:uFillTx/>
                <a:latin typeface="Calibri" panose="020F0502020204030204" pitchFamily="34" charset="0"/>
                <a:ea typeface="+mn-ea"/>
                <a:cs typeface="Calibri" panose="020F0502020204030204" pitchFamily="34" charset="0"/>
              </a:rPr>
              <a:t> (e.g., “they don’t read at home”). </a:t>
            </a:r>
          </a:p>
        </p:txBody>
      </p:sp>
      <p:pic>
        <p:nvPicPr>
          <p:cNvPr id="3074" name="Picture 2" descr="open wide book">
            <a:extLst>
              <a:ext uri="{FF2B5EF4-FFF2-40B4-BE49-F238E27FC236}">
                <a16:creationId xmlns:a16="http://schemas.microsoft.com/office/drawing/2014/main" id="{97037B7F-E699-164C-AC87-D9303C0D3C5D}"/>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1" y="10"/>
            <a:ext cx="12192001" cy="4201449"/>
          </a:xfrm>
          <a:prstGeom prst="rect">
            <a:avLst/>
          </a:prstGeom>
          <a:noFill/>
          <a:extLst>
            <a:ext uri="{909E8E84-426E-40DD-AFC4-6F175D3DCCD1}">
              <a14:hiddenFill xmlns:a14="http://schemas.microsoft.com/office/drawing/2010/main">
                <a:solidFill>
                  <a:srgbClr val="FFFFFF"/>
                </a:solidFill>
              </a14:hiddenFill>
            </a:ext>
          </a:extLst>
        </p:spPr>
      </p:pic>
      <p:grpSp>
        <p:nvGrpSpPr>
          <p:cNvPr id="3081" name="Group 3080">
            <a:extLst>
              <a:ext uri="{FF2B5EF4-FFF2-40B4-BE49-F238E27FC236}">
                <a16:creationId xmlns:a16="http://schemas.microsoft.com/office/drawing/2014/main" id="{0B139475-2B26-4CA9-9413-DE741E49F7B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 y="2941813"/>
            <a:ext cx="12188952" cy="1828800"/>
            <a:chOff x="-305" y="3144820"/>
            <a:chExt cx="9182100" cy="1551136"/>
          </a:xfrm>
        </p:grpSpPr>
        <p:sp useBgFill="1">
          <p:nvSpPr>
            <p:cNvPr id="3082" name="Freeform: Shape 3081">
              <a:extLst>
                <a:ext uri="{FF2B5EF4-FFF2-40B4-BE49-F238E27FC236}">
                  <a16:creationId xmlns:a16="http://schemas.microsoft.com/office/drawing/2014/main" id="{16C6BF63-6277-4C39-BE5D-3C341662CE4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676854"/>
              <a:ext cx="9182100" cy="1019102"/>
            </a:xfrm>
            <a:custGeom>
              <a:avLst/>
              <a:gdLst>
                <a:gd name="connsiteX0" fmla="*/ 0 w 9182100"/>
                <a:gd name="connsiteY0" fmla="*/ 1019102 h 1019102"/>
                <a:gd name="connsiteX1" fmla="*/ 9182100 w 9182100"/>
                <a:gd name="connsiteY1" fmla="*/ 1019102 h 1019102"/>
                <a:gd name="connsiteX2" fmla="*/ 9182100 w 9182100"/>
                <a:gd name="connsiteY2" fmla="*/ 273009 h 1019102"/>
                <a:gd name="connsiteX3" fmla="*/ 9065895 w 9182100"/>
                <a:gd name="connsiteY3" fmla="*/ 278343 h 1019102"/>
                <a:gd name="connsiteX4" fmla="*/ 8261890 w 9182100"/>
                <a:gd name="connsiteY4" fmla="*/ 257769 h 1019102"/>
                <a:gd name="connsiteX5" fmla="*/ 8038624 w 9182100"/>
                <a:gd name="connsiteY5" fmla="*/ 235956 h 1019102"/>
                <a:gd name="connsiteX6" fmla="*/ 7862221 w 9182100"/>
                <a:gd name="connsiteY6" fmla="*/ 213097 h 1019102"/>
                <a:gd name="connsiteX7" fmla="*/ 6238780 w 9182100"/>
                <a:gd name="connsiteY7" fmla="*/ 126419 h 1019102"/>
                <a:gd name="connsiteX8" fmla="*/ 5828729 w 9182100"/>
                <a:gd name="connsiteY8" fmla="*/ 142421 h 1019102"/>
                <a:gd name="connsiteX9" fmla="*/ 5227606 w 9182100"/>
                <a:gd name="connsiteY9" fmla="*/ 219764 h 1019102"/>
                <a:gd name="connsiteX10" fmla="*/ 4394359 w 9182100"/>
                <a:gd name="connsiteY10" fmla="*/ 190713 h 1019102"/>
                <a:gd name="connsiteX11" fmla="*/ 3789236 w 9182100"/>
                <a:gd name="connsiteY11" fmla="*/ 107655 h 1019102"/>
                <a:gd name="connsiteX12" fmla="*/ 3391567 w 9182100"/>
                <a:gd name="connsiteY12" fmla="*/ 30502 h 1019102"/>
                <a:gd name="connsiteX13" fmla="*/ 2180177 w 9182100"/>
                <a:gd name="connsiteY13" fmla="*/ 67745 h 1019102"/>
                <a:gd name="connsiteX14" fmla="*/ 1543336 w 9182100"/>
                <a:gd name="connsiteY14" fmla="*/ 209953 h 1019102"/>
                <a:gd name="connsiteX15" fmla="*/ 1276731 w 9182100"/>
                <a:gd name="connsiteY15" fmla="*/ 286439 h 1019102"/>
                <a:gd name="connsiteX16" fmla="*/ 441293 w 9182100"/>
                <a:gd name="connsiteY16" fmla="*/ 292345 h 1019102"/>
                <a:gd name="connsiteX17" fmla="*/ 0 w 9182100"/>
                <a:gd name="connsiteY17" fmla="*/ 135563 h 1019102"/>
                <a:gd name="connsiteX18" fmla="*/ 0 w 9182100"/>
                <a:gd name="connsiteY18" fmla="*/ 1019102 h 1019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182100" h="1019102">
                  <a:moveTo>
                    <a:pt x="0" y="1019102"/>
                  </a:moveTo>
                  <a:lnTo>
                    <a:pt x="9182100" y="1019102"/>
                  </a:lnTo>
                  <a:lnTo>
                    <a:pt x="9182100" y="273009"/>
                  </a:lnTo>
                  <a:cubicBezTo>
                    <a:pt x="9143429" y="275485"/>
                    <a:pt x="9104662" y="277200"/>
                    <a:pt x="9065895" y="278343"/>
                  </a:cubicBezTo>
                  <a:cubicBezTo>
                    <a:pt x="8798243" y="285201"/>
                    <a:pt x="8529066" y="277009"/>
                    <a:pt x="8261890" y="257769"/>
                  </a:cubicBezTo>
                  <a:cubicBezTo>
                    <a:pt x="8187024" y="251863"/>
                    <a:pt x="8112443" y="245386"/>
                    <a:pt x="8038624" y="235956"/>
                  </a:cubicBezTo>
                  <a:cubicBezTo>
                    <a:pt x="7980140" y="228051"/>
                    <a:pt x="7920228" y="219002"/>
                    <a:pt x="7862221" y="213097"/>
                  </a:cubicBezTo>
                  <a:cubicBezTo>
                    <a:pt x="7322439" y="159280"/>
                    <a:pt x="6780943" y="130991"/>
                    <a:pt x="6238780" y="126419"/>
                  </a:cubicBezTo>
                  <a:cubicBezTo>
                    <a:pt x="6102477" y="126324"/>
                    <a:pt x="5964745" y="128800"/>
                    <a:pt x="5828729" y="142421"/>
                  </a:cubicBezTo>
                  <a:cubicBezTo>
                    <a:pt x="5624703" y="162328"/>
                    <a:pt x="5429441" y="202048"/>
                    <a:pt x="5227606" y="219764"/>
                  </a:cubicBezTo>
                  <a:cubicBezTo>
                    <a:pt x="4950238" y="245767"/>
                    <a:pt x="4670393" y="228527"/>
                    <a:pt x="4394359" y="190713"/>
                  </a:cubicBezTo>
                  <a:cubicBezTo>
                    <a:pt x="4193381" y="163090"/>
                    <a:pt x="3988880" y="147755"/>
                    <a:pt x="3789236" y="107655"/>
                  </a:cubicBezTo>
                  <a:cubicBezTo>
                    <a:pt x="3660743" y="85271"/>
                    <a:pt x="3520249" y="51648"/>
                    <a:pt x="3391567" y="30502"/>
                  </a:cubicBezTo>
                  <a:cubicBezTo>
                    <a:pt x="2990469" y="-28553"/>
                    <a:pt x="2579370" y="5928"/>
                    <a:pt x="2180177" y="67745"/>
                  </a:cubicBezTo>
                  <a:cubicBezTo>
                    <a:pt x="1965198" y="103273"/>
                    <a:pt x="1751648" y="146136"/>
                    <a:pt x="1543336" y="209953"/>
                  </a:cubicBezTo>
                  <a:cubicBezTo>
                    <a:pt x="1456087" y="238528"/>
                    <a:pt x="1365885" y="264627"/>
                    <a:pt x="1276731" y="286439"/>
                  </a:cubicBezTo>
                  <a:cubicBezTo>
                    <a:pt x="1001173" y="335398"/>
                    <a:pt x="716471" y="346923"/>
                    <a:pt x="441293" y="292345"/>
                  </a:cubicBezTo>
                  <a:cubicBezTo>
                    <a:pt x="285655" y="263198"/>
                    <a:pt x="143923" y="198237"/>
                    <a:pt x="0" y="135563"/>
                  </a:cubicBezTo>
                  <a:lnTo>
                    <a:pt x="0" y="1019102"/>
                  </a:lnTo>
                  <a:close/>
                </a:path>
              </a:pathLst>
            </a:custGeom>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083" name="Freeform: Shape 3082">
              <a:extLst>
                <a:ext uri="{FF2B5EF4-FFF2-40B4-BE49-F238E27FC236}">
                  <a16:creationId xmlns:a16="http://schemas.microsoft.com/office/drawing/2014/main" id="{6EA3BAD9-C130-4A9C-9086-20D132A6CF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144820"/>
              <a:ext cx="9182100" cy="932744"/>
            </a:xfrm>
            <a:custGeom>
              <a:avLst/>
              <a:gdLst>
                <a:gd name="connsiteX0" fmla="*/ 9182100 w 9182100"/>
                <a:gd name="connsiteY0" fmla="*/ 396420 h 932744"/>
                <a:gd name="connsiteX1" fmla="*/ 9103805 w 9182100"/>
                <a:gd name="connsiteY1" fmla="*/ 392229 h 932744"/>
                <a:gd name="connsiteX2" fmla="*/ 8712422 w 9182100"/>
                <a:gd name="connsiteY2" fmla="*/ 359749 h 932744"/>
                <a:gd name="connsiteX3" fmla="*/ 8322755 w 9182100"/>
                <a:gd name="connsiteY3" fmla="*/ 313362 h 932744"/>
                <a:gd name="connsiteX4" fmla="*/ 8134826 w 9182100"/>
                <a:gd name="connsiteY4" fmla="*/ 283930 h 932744"/>
                <a:gd name="connsiteX5" fmla="*/ 8090916 w 9182100"/>
                <a:gd name="connsiteY5" fmla="*/ 275643 h 932744"/>
                <a:gd name="connsiteX6" fmla="*/ 8069485 w 9182100"/>
                <a:gd name="connsiteY6" fmla="*/ 271262 h 932744"/>
                <a:gd name="connsiteX7" fmla="*/ 8041862 w 9182100"/>
                <a:gd name="connsiteY7" fmla="*/ 266595 h 932744"/>
                <a:gd name="connsiteX8" fmla="*/ 7986903 w 9182100"/>
                <a:gd name="connsiteY8" fmla="*/ 257546 h 932744"/>
                <a:gd name="connsiteX9" fmla="*/ 7934230 w 9182100"/>
                <a:gd name="connsiteY9" fmla="*/ 249640 h 932744"/>
                <a:gd name="connsiteX10" fmla="*/ 7727537 w 9182100"/>
                <a:gd name="connsiteY10" fmla="*/ 221922 h 932744"/>
                <a:gd name="connsiteX11" fmla="*/ 7625239 w 9182100"/>
                <a:gd name="connsiteY11" fmla="*/ 209730 h 932744"/>
                <a:gd name="connsiteX12" fmla="*/ 7523227 w 9182100"/>
                <a:gd name="connsiteY12" fmla="*/ 198110 h 932744"/>
                <a:gd name="connsiteX13" fmla="*/ 7115651 w 9182100"/>
                <a:gd name="connsiteY13" fmla="*/ 158010 h 932744"/>
                <a:gd name="connsiteX14" fmla="*/ 6706839 w 9182100"/>
                <a:gd name="connsiteY14" fmla="*/ 126958 h 932744"/>
                <a:gd name="connsiteX15" fmla="*/ 6604064 w 9182100"/>
                <a:gd name="connsiteY15" fmla="*/ 120862 h 932744"/>
                <a:gd name="connsiteX16" fmla="*/ 6501003 w 9182100"/>
                <a:gd name="connsiteY16" fmla="*/ 115338 h 932744"/>
                <a:gd name="connsiteX17" fmla="*/ 6397467 w 9182100"/>
                <a:gd name="connsiteY17" fmla="*/ 110385 h 932744"/>
                <a:gd name="connsiteX18" fmla="*/ 6293168 w 9182100"/>
                <a:gd name="connsiteY18" fmla="*/ 106860 h 932744"/>
                <a:gd name="connsiteX19" fmla="*/ 6079712 w 9182100"/>
                <a:gd name="connsiteY19" fmla="*/ 103908 h 932744"/>
                <a:gd name="connsiteX20" fmla="*/ 6024563 w 9182100"/>
                <a:gd name="connsiteY20" fmla="*/ 104479 h 932744"/>
                <a:gd name="connsiteX21" fmla="*/ 5968080 w 9182100"/>
                <a:gd name="connsiteY21" fmla="*/ 106479 h 932744"/>
                <a:gd name="connsiteX22" fmla="*/ 5855875 w 9182100"/>
                <a:gd name="connsiteY22" fmla="*/ 113242 h 932744"/>
                <a:gd name="connsiteX23" fmla="*/ 5439251 w 9182100"/>
                <a:gd name="connsiteY23" fmla="*/ 160105 h 932744"/>
                <a:gd name="connsiteX24" fmla="*/ 5075396 w 9182100"/>
                <a:gd name="connsiteY24" fmla="*/ 186585 h 932744"/>
                <a:gd name="connsiteX25" fmla="*/ 4712780 w 9182100"/>
                <a:gd name="connsiteY25" fmla="*/ 171249 h 932744"/>
                <a:gd name="connsiteX26" fmla="*/ 4666679 w 9182100"/>
                <a:gd name="connsiteY26" fmla="*/ 166773 h 932744"/>
                <a:gd name="connsiteX27" fmla="*/ 4620292 w 9182100"/>
                <a:gd name="connsiteY27" fmla="*/ 161629 h 932744"/>
                <a:gd name="connsiteX28" fmla="*/ 4573810 w 9182100"/>
                <a:gd name="connsiteY28" fmla="*/ 156009 h 932744"/>
                <a:gd name="connsiteX29" fmla="*/ 4550569 w 9182100"/>
                <a:gd name="connsiteY29" fmla="*/ 153057 h 932744"/>
                <a:gd name="connsiteX30" fmla="*/ 4538948 w 9182100"/>
                <a:gd name="connsiteY30" fmla="*/ 151628 h 932744"/>
                <a:gd name="connsiteX31" fmla="*/ 4526566 w 9182100"/>
                <a:gd name="connsiteY31" fmla="*/ 149913 h 932744"/>
                <a:gd name="connsiteX32" fmla="*/ 4327779 w 9182100"/>
                <a:gd name="connsiteY32" fmla="*/ 122862 h 932744"/>
                <a:gd name="connsiteX33" fmla="*/ 3929729 w 9182100"/>
                <a:gd name="connsiteY33" fmla="*/ 68189 h 932744"/>
                <a:gd name="connsiteX34" fmla="*/ 3729133 w 9182100"/>
                <a:gd name="connsiteY34" fmla="*/ 41900 h 932744"/>
                <a:gd name="connsiteX35" fmla="*/ 3628930 w 9182100"/>
                <a:gd name="connsiteY35" fmla="*/ 28946 h 932744"/>
                <a:gd name="connsiteX36" fmla="*/ 3573399 w 9182100"/>
                <a:gd name="connsiteY36" fmla="*/ 22278 h 932744"/>
                <a:gd name="connsiteX37" fmla="*/ 3516916 w 9182100"/>
                <a:gd name="connsiteY37" fmla="*/ 16468 h 932744"/>
                <a:gd name="connsiteX38" fmla="*/ 3074670 w 9182100"/>
                <a:gd name="connsiteY38" fmla="*/ 752 h 932744"/>
                <a:gd name="connsiteX39" fmla="*/ 2858738 w 9182100"/>
                <a:gd name="connsiteY39" fmla="*/ 8753 h 932744"/>
                <a:gd name="connsiteX40" fmla="*/ 2645474 w 9182100"/>
                <a:gd name="connsiteY40" fmla="*/ 25326 h 932744"/>
                <a:gd name="connsiteX41" fmla="*/ 1810798 w 9182100"/>
                <a:gd name="connsiteY41" fmla="*/ 158010 h 932744"/>
                <a:gd name="connsiteX42" fmla="*/ 1602772 w 9182100"/>
                <a:gd name="connsiteY42" fmla="*/ 208111 h 932744"/>
                <a:gd name="connsiteX43" fmla="*/ 1548860 w 9182100"/>
                <a:gd name="connsiteY43" fmla="*/ 222780 h 932744"/>
                <a:gd name="connsiteX44" fmla="*/ 1501331 w 9182100"/>
                <a:gd name="connsiteY44" fmla="*/ 236115 h 932744"/>
                <a:gd name="connsiteX45" fmla="*/ 1411224 w 9182100"/>
                <a:gd name="connsiteY45" fmla="*/ 260880 h 932744"/>
                <a:gd name="connsiteX46" fmla="*/ 1050893 w 9182100"/>
                <a:gd name="connsiteY46" fmla="*/ 338032 h 932744"/>
                <a:gd name="connsiteX47" fmla="*/ 871252 w 9182100"/>
                <a:gd name="connsiteY47" fmla="*/ 360511 h 932744"/>
                <a:gd name="connsiteX48" fmla="*/ 781812 w 9182100"/>
                <a:gd name="connsiteY48" fmla="*/ 366512 h 932744"/>
                <a:gd name="connsiteX49" fmla="*/ 692563 w 9182100"/>
                <a:gd name="connsiteY49" fmla="*/ 369655 h 932744"/>
                <a:gd name="connsiteX50" fmla="*/ 515017 w 9182100"/>
                <a:gd name="connsiteY50" fmla="*/ 363940 h 932744"/>
                <a:gd name="connsiteX51" fmla="*/ 337661 w 9182100"/>
                <a:gd name="connsiteY51" fmla="*/ 341937 h 932744"/>
                <a:gd name="connsiteX52" fmla="*/ 156972 w 9182100"/>
                <a:gd name="connsiteY52" fmla="*/ 303456 h 932744"/>
                <a:gd name="connsiteX53" fmla="*/ 0 w 9182100"/>
                <a:gd name="connsiteY53" fmla="*/ 261642 h 932744"/>
                <a:gd name="connsiteX54" fmla="*/ 0 w 9182100"/>
                <a:gd name="connsiteY54" fmla="*/ 713412 h 932744"/>
                <a:gd name="connsiteX55" fmla="*/ 9144 w 9182100"/>
                <a:gd name="connsiteY55" fmla="*/ 717699 h 932744"/>
                <a:gd name="connsiteX56" fmla="*/ 213360 w 9182100"/>
                <a:gd name="connsiteY56" fmla="*/ 801042 h 932744"/>
                <a:gd name="connsiteX57" fmla="*/ 653510 w 9182100"/>
                <a:gd name="connsiteY57" fmla="*/ 908199 h 932744"/>
                <a:gd name="connsiteX58" fmla="*/ 1101947 w 9182100"/>
                <a:gd name="connsiteY58" fmla="*/ 930773 h 932744"/>
                <a:gd name="connsiteX59" fmla="*/ 1540002 w 9182100"/>
                <a:gd name="connsiteY59" fmla="*/ 889434 h 932744"/>
                <a:gd name="connsiteX60" fmla="*/ 1647158 w 9182100"/>
                <a:gd name="connsiteY60" fmla="*/ 871242 h 932744"/>
                <a:gd name="connsiteX61" fmla="*/ 1698117 w 9182100"/>
                <a:gd name="connsiteY61" fmla="*/ 862193 h 932744"/>
                <a:gd name="connsiteX62" fmla="*/ 1742789 w 9182100"/>
                <a:gd name="connsiteY62" fmla="*/ 854668 h 932744"/>
                <a:gd name="connsiteX63" fmla="*/ 1931003 w 9182100"/>
                <a:gd name="connsiteY63" fmla="*/ 826950 h 932744"/>
                <a:gd name="connsiteX64" fmla="*/ 2314861 w 9182100"/>
                <a:gd name="connsiteY64" fmla="*/ 783897 h 932744"/>
                <a:gd name="connsiteX65" fmla="*/ 2506885 w 9182100"/>
                <a:gd name="connsiteY65" fmla="*/ 768086 h 932744"/>
                <a:gd name="connsiteX66" fmla="*/ 2602611 w 9182100"/>
                <a:gd name="connsiteY66" fmla="*/ 762085 h 932744"/>
                <a:gd name="connsiteX67" fmla="*/ 2698052 w 9182100"/>
                <a:gd name="connsiteY67" fmla="*/ 756846 h 932744"/>
                <a:gd name="connsiteX68" fmla="*/ 2887980 w 9182100"/>
                <a:gd name="connsiteY68" fmla="*/ 750846 h 932744"/>
                <a:gd name="connsiteX69" fmla="*/ 3075813 w 9182100"/>
                <a:gd name="connsiteY69" fmla="*/ 750179 h 932744"/>
                <a:gd name="connsiteX70" fmla="*/ 3168587 w 9182100"/>
                <a:gd name="connsiteY70" fmla="*/ 752751 h 932744"/>
                <a:gd name="connsiteX71" fmla="*/ 3260408 w 9182100"/>
                <a:gd name="connsiteY71" fmla="*/ 756656 h 932744"/>
                <a:gd name="connsiteX72" fmla="*/ 3440049 w 9182100"/>
                <a:gd name="connsiteY72" fmla="*/ 771610 h 932744"/>
                <a:gd name="connsiteX73" fmla="*/ 3483864 w 9182100"/>
                <a:gd name="connsiteY73" fmla="*/ 776849 h 932744"/>
                <a:gd name="connsiteX74" fmla="*/ 3528536 w 9182100"/>
                <a:gd name="connsiteY74" fmla="*/ 782469 h 932744"/>
                <a:gd name="connsiteX75" fmla="*/ 3628549 w 9182100"/>
                <a:gd name="connsiteY75" fmla="*/ 796089 h 932744"/>
                <a:gd name="connsiteX76" fmla="*/ 3828574 w 9182100"/>
                <a:gd name="connsiteY76" fmla="*/ 823140 h 932744"/>
                <a:gd name="connsiteX77" fmla="*/ 4231196 w 9182100"/>
                <a:gd name="connsiteY77" fmla="*/ 874099 h 932744"/>
                <a:gd name="connsiteX78" fmla="*/ 4433126 w 9182100"/>
                <a:gd name="connsiteY78" fmla="*/ 897435 h 932744"/>
                <a:gd name="connsiteX79" fmla="*/ 4485990 w 9182100"/>
                <a:gd name="connsiteY79" fmla="*/ 903246 h 932744"/>
                <a:gd name="connsiteX80" fmla="*/ 4539806 w 9182100"/>
                <a:gd name="connsiteY80" fmla="*/ 908961 h 932744"/>
                <a:gd name="connsiteX81" fmla="*/ 4593908 w 9182100"/>
                <a:gd name="connsiteY81" fmla="*/ 914199 h 932744"/>
                <a:gd name="connsiteX82" fmla="*/ 4648296 w 9182100"/>
                <a:gd name="connsiteY82" fmla="*/ 918771 h 932744"/>
                <a:gd name="connsiteX83" fmla="*/ 5092446 w 9182100"/>
                <a:gd name="connsiteY83" fmla="*/ 931154 h 932744"/>
                <a:gd name="connsiteX84" fmla="*/ 5533168 w 9182100"/>
                <a:gd name="connsiteY84" fmla="*/ 891816 h 932744"/>
                <a:gd name="connsiteX85" fmla="*/ 5918169 w 9182100"/>
                <a:gd name="connsiteY85" fmla="*/ 840666 h 932744"/>
                <a:gd name="connsiteX86" fmla="*/ 6007323 w 9182100"/>
                <a:gd name="connsiteY86" fmla="*/ 833237 h 932744"/>
                <a:gd name="connsiteX87" fmla="*/ 6051709 w 9182100"/>
                <a:gd name="connsiteY87" fmla="*/ 830570 h 932744"/>
                <a:gd name="connsiteX88" fmla="*/ 6097429 w 9182100"/>
                <a:gd name="connsiteY88" fmla="*/ 828379 h 932744"/>
                <a:gd name="connsiteX89" fmla="*/ 6287834 w 9182100"/>
                <a:gd name="connsiteY89" fmla="*/ 822569 h 932744"/>
                <a:gd name="connsiteX90" fmla="*/ 6681597 w 9182100"/>
                <a:gd name="connsiteY90" fmla="*/ 821235 h 932744"/>
                <a:gd name="connsiteX91" fmla="*/ 7079647 w 9182100"/>
                <a:gd name="connsiteY91" fmla="*/ 826569 h 932744"/>
                <a:gd name="connsiteX92" fmla="*/ 7478173 w 9182100"/>
                <a:gd name="connsiteY92" fmla="*/ 836094 h 932744"/>
                <a:gd name="connsiteX93" fmla="*/ 7871937 w 9182100"/>
                <a:gd name="connsiteY93" fmla="*/ 851430 h 932744"/>
                <a:gd name="connsiteX94" fmla="*/ 7919657 w 9182100"/>
                <a:gd name="connsiteY94" fmla="*/ 854097 h 932744"/>
                <a:gd name="connsiteX95" fmla="*/ 7964901 w 9182100"/>
                <a:gd name="connsiteY95" fmla="*/ 857240 h 932744"/>
                <a:gd name="connsiteX96" fmla="*/ 8015955 w 9182100"/>
                <a:gd name="connsiteY96" fmla="*/ 861050 h 932744"/>
                <a:gd name="connsiteX97" fmla="*/ 8072247 w 9182100"/>
                <a:gd name="connsiteY97" fmla="*/ 864384 h 932744"/>
                <a:gd name="connsiteX98" fmla="*/ 8286750 w 9182100"/>
                <a:gd name="connsiteY98" fmla="*/ 868384 h 932744"/>
                <a:gd name="connsiteX99" fmla="*/ 8704040 w 9182100"/>
                <a:gd name="connsiteY99" fmla="*/ 853716 h 932744"/>
                <a:gd name="connsiteX100" fmla="*/ 9120188 w 9182100"/>
                <a:gd name="connsiteY100" fmla="*/ 814092 h 932744"/>
                <a:gd name="connsiteX101" fmla="*/ 9181909 w 9182100"/>
                <a:gd name="connsiteY101" fmla="*/ 805519 h 932744"/>
                <a:gd name="connsiteX102" fmla="*/ 9181909 w 9182100"/>
                <a:gd name="connsiteY102" fmla="*/ 396420 h 93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182100" h="932744">
                  <a:moveTo>
                    <a:pt x="9182100" y="396420"/>
                  </a:moveTo>
                  <a:cubicBezTo>
                    <a:pt x="9156097" y="395182"/>
                    <a:pt x="9129999" y="393753"/>
                    <a:pt x="9103805" y="392229"/>
                  </a:cubicBezTo>
                  <a:cubicBezTo>
                    <a:pt x="8974169" y="384419"/>
                    <a:pt x="8843105" y="372989"/>
                    <a:pt x="8712422" y="359749"/>
                  </a:cubicBezTo>
                  <a:cubicBezTo>
                    <a:pt x="8581739" y="346319"/>
                    <a:pt x="8451056" y="331269"/>
                    <a:pt x="8322755" y="313362"/>
                  </a:cubicBezTo>
                  <a:cubicBezTo>
                    <a:pt x="8258747" y="304695"/>
                    <a:pt x="8195120" y="294979"/>
                    <a:pt x="8134826" y="283930"/>
                  </a:cubicBezTo>
                  <a:cubicBezTo>
                    <a:pt x="8119872" y="281168"/>
                    <a:pt x="8105013" y="278501"/>
                    <a:pt x="8090916" y="275643"/>
                  </a:cubicBezTo>
                  <a:lnTo>
                    <a:pt x="8069485" y="271262"/>
                  </a:lnTo>
                  <a:lnTo>
                    <a:pt x="8041862" y="266595"/>
                  </a:lnTo>
                  <a:cubicBezTo>
                    <a:pt x="8023574" y="263547"/>
                    <a:pt x="8004524" y="260213"/>
                    <a:pt x="7986903" y="257546"/>
                  </a:cubicBezTo>
                  <a:lnTo>
                    <a:pt x="7934230" y="249640"/>
                  </a:lnTo>
                  <a:cubicBezTo>
                    <a:pt x="7864221" y="239258"/>
                    <a:pt x="7795832" y="230209"/>
                    <a:pt x="7727537" y="221922"/>
                  </a:cubicBezTo>
                  <a:lnTo>
                    <a:pt x="7625239" y="209730"/>
                  </a:lnTo>
                  <a:lnTo>
                    <a:pt x="7523227" y="198110"/>
                  </a:lnTo>
                  <a:cubicBezTo>
                    <a:pt x="7387209" y="183060"/>
                    <a:pt x="7251573" y="170392"/>
                    <a:pt x="7115651" y="158010"/>
                  </a:cubicBezTo>
                  <a:cubicBezTo>
                    <a:pt x="6979730" y="146580"/>
                    <a:pt x="6843522" y="135721"/>
                    <a:pt x="6706839" y="126958"/>
                  </a:cubicBezTo>
                  <a:lnTo>
                    <a:pt x="6604064" y="120862"/>
                  </a:lnTo>
                  <a:cubicBezTo>
                    <a:pt x="6569869" y="118767"/>
                    <a:pt x="6535484" y="116862"/>
                    <a:pt x="6501003" y="115338"/>
                  </a:cubicBezTo>
                  <a:lnTo>
                    <a:pt x="6397467" y="110385"/>
                  </a:lnTo>
                  <a:lnTo>
                    <a:pt x="6293168" y="106860"/>
                  </a:lnTo>
                  <a:cubicBezTo>
                    <a:pt x="6222969" y="105146"/>
                    <a:pt x="6152769" y="103527"/>
                    <a:pt x="6079712" y="103908"/>
                  </a:cubicBezTo>
                  <a:cubicBezTo>
                    <a:pt x="6061710" y="103908"/>
                    <a:pt x="6043708" y="103812"/>
                    <a:pt x="6024563" y="104479"/>
                  </a:cubicBezTo>
                  <a:cubicBezTo>
                    <a:pt x="6005703" y="104955"/>
                    <a:pt x="5986844" y="105527"/>
                    <a:pt x="5968080" y="106479"/>
                  </a:cubicBezTo>
                  <a:cubicBezTo>
                    <a:pt x="5930456" y="108003"/>
                    <a:pt x="5893023" y="110385"/>
                    <a:pt x="5855875" y="113242"/>
                  </a:cubicBezTo>
                  <a:cubicBezTo>
                    <a:pt x="5706904" y="124577"/>
                    <a:pt x="5565934" y="145151"/>
                    <a:pt x="5439251" y="160105"/>
                  </a:cubicBezTo>
                  <a:cubicBezTo>
                    <a:pt x="5311902" y="175536"/>
                    <a:pt x="5194745" y="184680"/>
                    <a:pt x="5075396" y="186585"/>
                  </a:cubicBezTo>
                  <a:cubicBezTo>
                    <a:pt x="4956429" y="188490"/>
                    <a:pt x="4835748" y="182775"/>
                    <a:pt x="4712780" y="171249"/>
                  </a:cubicBezTo>
                  <a:lnTo>
                    <a:pt x="4666679" y="166773"/>
                  </a:lnTo>
                  <a:lnTo>
                    <a:pt x="4620292" y="161629"/>
                  </a:lnTo>
                  <a:cubicBezTo>
                    <a:pt x="4604862" y="160010"/>
                    <a:pt x="4589336" y="157914"/>
                    <a:pt x="4573810" y="156009"/>
                  </a:cubicBezTo>
                  <a:lnTo>
                    <a:pt x="4550569" y="153057"/>
                  </a:lnTo>
                  <a:lnTo>
                    <a:pt x="4538948" y="151628"/>
                  </a:lnTo>
                  <a:lnTo>
                    <a:pt x="4526566" y="149913"/>
                  </a:lnTo>
                  <a:lnTo>
                    <a:pt x="4327779" y="122862"/>
                  </a:lnTo>
                  <a:lnTo>
                    <a:pt x="3929729" y="68189"/>
                  </a:lnTo>
                  <a:lnTo>
                    <a:pt x="3729133" y="41900"/>
                  </a:lnTo>
                  <a:lnTo>
                    <a:pt x="3628930" y="28946"/>
                  </a:lnTo>
                  <a:lnTo>
                    <a:pt x="3573399" y="22278"/>
                  </a:lnTo>
                  <a:cubicBezTo>
                    <a:pt x="3554445" y="19992"/>
                    <a:pt x="3535585" y="17992"/>
                    <a:pt x="3516916" y="16468"/>
                  </a:cubicBezTo>
                  <a:cubicBezTo>
                    <a:pt x="3366611" y="2752"/>
                    <a:pt x="3219736" y="-2010"/>
                    <a:pt x="3074670" y="752"/>
                  </a:cubicBezTo>
                  <a:cubicBezTo>
                    <a:pt x="3002280" y="2181"/>
                    <a:pt x="2930176" y="4467"/>
                    <a:pt x="2858738" y="8753"/>
                  </a:cubicBezTo>
                  <a:cubicBezTo>
                    <a:pt x="2787206" y="13039"/>
                    <a:pt x="2716149" y="18754"/>
                    <a:pt x="2645474" y="25326"/>
                  </a:cubicBezTo>
                  <a:cubicBezTo>
                    <a:pt x="2362581" y="52473"/>
                    <a:pt x="2085975" y="97145"/>
                    <a:pt x="1810798" y="158010"/>
                  </a:cubicBezTo>
                  <a:cubicBezTo>
                    <a:pt x="1741837" y="173345"/>
                    <a:pt x="1673066" y="189442"/>
                    <a:pt x="1602772" y="208111"/>
                  </a:cubicBezTo>
                  <a:lnTo>
                    <a:pt x="1548860" y="222780"/>
                  </a:lnTo>
                  <a:lnTo>
                    <a:pt x="1501331" y="236115"/>
                  </a:lnTo>
                  <a:cubicBezTo>
                    <a:pt x="1471327" y="244497"/>
                    <a:pt x="1441228" y="253450"/>
                    <a:pt x="1411224" y="260880"/>
                  </a:cubicBezTo>
                  <a:cubicBezTo>
                    <a:pt x="1291209" y="293074"/>
                    <a:pt x="1170813" y="318982"/>
                    <a:pt x="1050893" y="338032"/>
                  </a:cubicBezTo>
                  <a:cubicBezTo>
                    <a:pt x="990790" y="347557"/>
                    <a:pt x="931069" y="354796"/>
                    <a:pt x="871252" y="360511"/>
                  </a:cubicBezTo>
                  <a:cubicBezTo>
                    <a:pt x="841438" y="362702"/>
                    <a:pt x="811530" y="365559"/>
                    <a:pt x="781812" y="366512"/>
                  </a:cubicBezTo>
                  <a:cubicBezTo>
                    <a:pt x="751904" y="368512"/>
                    <a:pt x="722376" y="368893"/>
                    <a:pt x="692563" y="369655"/>
                  </a:cubicBezTo>
                  <a:cubicBezTo>
                    <a:pt x="633222" y="370036"/>
                    <a:pt x="574167" y="368131"/>
                    <a:pt x="515017" y="363940"/>
                  </a:cubicBezTo>
                  <a:cubicBezTo>
                    <a:pt x="455867" y="359749"/>
                    <a:pt x="397097" y="351748"/>
                    <a:pt x="337661" y="341937"/>
                  </a:cubicBezTo>
                  <a:cubicBezTo>
                    <a:pt x="278225" y="331936"/>
                    <a:pt x="218599" y="318696"/>
                    <a:pt x="156972" y="303456"/>
                  </a:cubicBezTo>
                  <a:cubicBezTo>
                    <a:pt x="106680" y="290883"/>
                    <a:pt x="55150" y="276405"/>
                    <a:pt x="0" y="261642"/>
                  </a:cubicBezTo>
                  <a:lnTo>
                    <a:pt x="0" y="713412"/>
                  </a:lnTo>
                  <a:cubicBezTo>
                    <a:pt x="3048" y="714841"/>
                    <a:pt x="6096" y="716270"/>
                    <a:pt x="9144" y="717699"/>
                  </a:cubicBezTo>
                  <a:cubicBezTo>
                    <a:pt x="74295" y="747798"/>
                    <a:pt x="142875" y="775896"/>
                    <a:pt x="213360" y="801042"/>
                  </a:cubicBezTo>
                  <a:cubicBezTo>
                    <a:pt x="354521" y="851715"/>
                    <a:pt x="503873" y="887244"/>
                    <a:pt x="653510" y="908199"/>
                  </a:cubicBezTo>
                  <a:cubicBezTo>
                    <a:pt x="803338" y="928773"/>
                    <a:pt x="953929" y="935631"/>
                    <a:pt x="1101947" y="930773"/>
                  </a:cubicBezTo>
                  <a:cubicBezTo>
                    <a:pt x="1250252" y="926582"/>
                    <a:pt x="1396365" y="911437"/>
                    <a:pt x="1540002" y="889434"/>
                  </a:cubicBezTo>
                  <a:cubicBezTo>
                    <a:pt x="1576197" y="884386"/>
                    <a:pt x="1611535" y="877433"/>
                    <a:pt x="1647158" y="871242"/>
                  </a:cubicBezTo>
                  <a:lnTo>
                    <a:pt x="1698117" y="862193"/>
                  </a:lnTo>
                  <a:lnTo>
                    <a:pt x="1742789" y="854668"/>
                  </a:lnTo>
                  <a:cubicBezTo>
                    <a:pt x="1804035" y="845048"/>
                    <a:pt x="1867472" y="835428"/>
                    <a:pt x="1931003" y="826950"/>
                  </a:cubicBezTo>
                  <a:cubicBezTo>
                    <a:pt x="2058353" y="810282"/>
                    <a:pt x="2186750" y="795327"/>
                    <a:pt x="2314861" y="783897"/>
                  </a:cubicBezTo>
                  <a:cubicBezTo>
                    <a:pt x="2378964" y="778087"/>
                    <a:pt x="2442972" y="772467"/>
                    <a:pt x="2506885" y="768086"/>
                  </a:cubicBezTo>
                  <a:cubicBezTo>
                    <a:pt x="2538794" y="765990"/>
                    <a:pt x="2570798" y="763800"/>
                    <a:pt x="2602611" y="762085"/>
                  </a:cubicBezTo>
                  <a:cubicBezTo>
                    <a:pt x="2634520" y="760180"/>
                    <a:pt x="2666333" y="758370"/>
                    <a:pt x="2698052" y="756846"/>
                  </a:cubicBezTo>
                  <a:cubicBezTo>
                    <a:pt x="2761583" y="753894"/>
                    <a:pt x="2825020" y="751703"/>
                    <a:pt x="2887980" y="750846"/>
                  </a:cubicBezTo>
                  <a:cubicBezTo>
                    <a:pt x="2951036" y="749417"/>
                    <a:pt x="3013615" y="749322"/>
                    <a:pt x="3075813" y="750179"/>
                  </a:cubicBezTo>
                  <a:cubicBezTo>
                    <a:pt x="3106865" y="750846"/>
                    <a:pt x="3137916" y="751417"/>
                    <a:pt x="3168587" y="752751"/>
                  </a:cubicBezTo>
                  <a:cubicBezTo>
                    <a:pt x="3199448" y="753703"/>
                    <a:pt x="3229928" y="755227"/>
                    <a:pt x="3260408" y="756656"/>
                  </a:cubicBezTo>
                  <a:cubicBezTo>
                    <a:pt x="3320987" y="760466"/>
                    <a:pt x="3381470" y="764562"/>
                    <a:pt x="3440049" y="771610"/>
                  </a:cubicBezTo>
                  <a:cubicBezTo>
                    <a:pt x="3454908" y="773039"/>
                    <a:pt x="3469386" y="775039"/>
                    <a:pt x="3483864" y="776849"/>
                  </a:cubicBezTo>
                  <a:lnTo>
                    <a:pt x="3528536" y="782469"/>
                  </a:lnTo>
                  <a:lnTo>
                    <a:pt x="3628549" y="796089"/>
                  </a:lnTo>
                  <a:lnTo>
                    <a:pt x="3828574" y="823140"/>
                  </a:lnTo>
                  <a:cubicBezTo>
                    <a:pt x="3962019" y="840190"/>
                    <a:pt x="4095750" y="858573"/>
                    <a:pt x="4231196" y="874099"/>
                  </a:cubicBezTo>
                  <a:lnTo>
                    <a:pt x="4433126" y="897435"/>
                  </a:lnTo>
                  <a:lnTo>
                    <a:pt x="4485990" y="903246"/>
                  </a:lnTo>
                  <a:cubicBezTo>
                    <a:pt x="4503897" y="905151"/>
                    <a:pt x="4521708" y="907341"/>
                    <a:pt x="4539806" y="908961"/>
                  </a:cubicBezTo>
                  <a:lnTo>
                    <a:pt x="4593908" y="914199"/>
                  </a:lnTo>
                  <a:lnTo>
                    <a:pt x="4648296" y="918771"/>
                  </a:lnTo>
                  <a:cubicBezTo>
                    <a:pt x="4793456" y="930392"/>
                    <a:pt x="4942237" y="935631"/>
                    <a:pt x="5092446" y="931154"/>
                  </a:cubicBezTo>
                  <a:cubicBezTo>
                    <a:pt x="5242274" y="927249"/>
                    <a:pt x="5393627" y="911437"/>
                    <a:pt x="5533168" y="891816"/>
                  </a:cubicBezTo>
                  <a:cubicBezTo>
                    <a:pt x="5673471" y="872289"/>
                    <a:pt x="5798820" y="851906"/>
                    <a:pt x="5918169" y="840666"/>
                  </a:cubicBezTo>
                  <a:cubicBezTo>
                    <a:pt x="5948077" y="837809"/>
                    <a:pt x="5977795" y="835237"/>
                    <a:pt x="6007323" y="833237"/>
                  </a:cubicBezTo>
                  <a:cubicBezTo>
                    <a:pt x="6022086" y="832094"/>
                    <a:pt x="6036945" y="831332"/>
                    <a:pt x="6051709" y="830570"/>
                  </a:cubicBezTo>
                  <a:lnTo>
                    <a:pt x="6097429" y="828379"/>
                  </a:lnTo>
                  <a:cubicBezTo>
                    <a:pt x="6158960" y="825236"/>
                    <a:pt x="6223445" y="823807"/>
                    <a:pt x="6287834" y="822569"/>
                  </a:cubicBezTo>
                  <a:cubicBezTo>
                    <a:pt x="6417374" y="820664"/>
                    <a:pt x="6549485" y="820188"/>
                    <a:pt x="6681597" y="821235"/>
                  </a:cubicBezTo>
                  <a:cubicBezTo>
                    <a:pt x="6813899" y="822378"/>
                    <a:pt x="6946773" y="823617"/>
                    <a:pt x="7079647" y="826569"/>
                  </a:cubicBezTo>
                  <a:cubicBezTo>
                    <a:pt x="7212520" y="828951"/>
                    <a:pt x="7345585" y="831903"/>
                    <a:pt x="7478173" y="836094"/>
                  </a:cubicBezTo>
                  <a:cubicBezTo>
                    <a:pt x="7610475" y="839714"/>
                    <a:pt x="7743539" y="844953"/>
                    <a:pt x="7871937" y="851430"/>
                  </a:cubicBezTo>
                  <a:lnTo>
                    <a:pt x="7919657" y="854097"/>
                  </a:lnTo>
                  <a:cubicBezTo>
                    <a:pt x="7935564" y="854954"/>
                    <a:pt x="7949756" y="856192"/>
                    <a:pt x="7964901" y="857240"/>
                  </a:cubicBezTo>
                  <a:lnTo>
                    <a:pt x="8015955" y="861050"/>
                  </a:lnTo>
                  <a:cubicBezTo>
                    <a:pt x="8035195" y="862383"/>
                    <a:pt x="8053769" y="863622"/>
                    <a:pt x="8072247" y="864384"/>
                  </a:cubicBezTo>
                  <a:cubicBezTo>
                    <a:pt x="8145780" y="867527"/>
                    <a:pt x="8216456" y="868479"/>
                    <a:pt x="8286750" y="868384"/>
                  </a:cubicBezTo>
                  <a:cubicBezTo>
                    <a:pt x="8427148" y="867527"/>
                    <a:pt x="8565452" y="862574"/>
                    <a:pt x="8704040" y="853716"/>
                  </a:cubicBezTo>
                  <a:cubicBezTo>
                    <a:pt x="8842534" y="844762"/>
                    <a:pt x="8980741" y="832284"/>
                    <a:pt x="9120188" y="814092"/>
                  </a:cubicBezTo>
                  <a:cubicBezTo>
                    <a:pt x="9140761" y="811425"/>
                    <a:pt x="9161336" y="808567"/>
                    <a:pt x="9181909" y="805519"/>
                  </a:cubicBezTo>
                  <a:lnTo>
                    <a:pt x="9181909" y="396420"/>
                  </a:lnTo>
                  <a:close/>
                </a:path>
              </a:pathLst>
            </a:custGeom>
            <a:solidFill>
              <a:schemeClr val="bg1">
                <a:alpha val="30000"/>
              </a:schemeClr>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84" name="Freeform: Shape 3083">
              <a:extLst>
                <a:ext uri="{FF2B5EF4-FFF2-40B4-BE49-F238E27FC236}">
                  <a16:creationId xmlns:a16="http://schemas.microsoft.com/office/drawing/2014/main" id="{2587D38B-9E07-4A8B-B285-5FEBF6A60D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580789"/>
              <a:ext cx="9182100" cy="544245"/>
            </a:xfrm>
            <a:custGeom>
              <a:avLst/>
              <a:gdLst>
                <a:gd name="connsiteX0" fmla="*/ 9182100 w 9182100"/>
                <a:gd name="connsiteY0" fmla="*/ 154189 h 544245"/>
                <a:gd name="connsiteX1" fmla="*/ 9047702 w 9182100"/>
                <a:gd name="connsiteY1" fmla="*/ 162762 h 544245"/>
                <a:gd name="connsiteX2" fmla="*/ 8652224 w 9182100"/>
                <a:gd name="connsiteY2" fmla="*/ 178287 h 544245"/>
                <a:gd name="connsiteX3" fmla="*/ 8255603 w 9182100"/>
                <a:gd name="connsiteY3" fmla="*/ 161047 h 544245"/>
                <a:gd name="connsiteX4" fmla="*/ 8060722 w 9182100"/>
                <a:gd name="connsiteY4" fmla="*/ 140854 h 544245"/>
                <a:gd name="connsiteX5" fmla="*/ 8013478 w 9182100"/>
                <a:gd name="connsiteY5" fmla="*/ 134187 h 544245"/>
                <a:gd name="connsiteX6" fmla="*/ 7990428 w 9182100"/>
                <a:gd name="connsiteY6" fmla="*/ 130567 h 544245"/>
                <a:gd name="connsiteX7" fmla="*/ 7964139 w 9182100"/>
                <a:gd name="connsiteY7" fmla="*/ 126853 h 544245"/>
                <a:gd name="connsiteX8" fmla="*/ 7911656 w 9182100"/>
                <a:gd name="connsiteY8" fmla="*/ 119518 h 544245"/>
                <a:gd name="connsiteX9" fmla="*/ 7860220 w 9182100"/>
                <a:gd name="connsiteY9" fmla="*/ 113232 h 544245"/>
                <a:gd name="connsiteX10" fmla="*/ 7453884 w 9182100"/>
                <a:gd name="connsiteY10" fmla="*/ 70369 h 544245"/>
                <a:gd name="connsiteX11" fmla="*/ 7048976 w 9182100"/>
                <a:gd name="connsiteY11" fmla="*/ 36556 h 544245"/>
                <a:gd name="connsiteX12" fmla="*/ 6846285 w 9182100"/>
                <a:gd name="connsiteY12" fmla="*/ 22649 h 544245"/>
                <a:gd name="connsiteX13" fmla="*/ 6643212 w 9182100"/>
                <a:gd name="connsiteY13" fmla="*/ 11600 h 544245"/>
                <a:gd name="connsiteX14" fmla="*/ 6541485 w 9182100"/>
                <a:gd name="connsiteY14" fmla="*/ 7314 h 544245"/>
                <a:gd name="connsiteX15" fmla="*/ 6439567 w 9182100"/>
                <a:gd name="connsiteY15" fmla="*/ 3885 h 544245"/>
                <a:gd name="connsiteX16" fmla="*/ 6337459 w 9182100"/>
                <a:gd name="connsiteY16" fmla="*/ 1313 h 544245"/>
                <a:gd name="connsiteX17" fmla="*/ 6234970 w 9182100"/>
                <a:gd name="connsiteY17" fmla="*/ 75 h 544245"/>
                <a:gd name="connsiteX18" fmla="*/ 6027802 w 9182100"/>
                <a:gd name="connsiteY18" fmla="*/ 2265 h 544245"/>
                <a:gd name="connsiteX19" fmla="*/ 5921978 w 9182100"/>
                <a:gd name="connsiteY19" fmla="*/ 6552 h 544245"/>
                <a:gd name="connsiteX20" fmla="*/ 5815965 w 9182100"/>
                <a:gd name="connsiteY20" fmla="*/ 14362 h 544245"/>
                <a:gd name="connsiteX21" fmla="*/ 5408390 w 9182100"/>
                <a:gd name="connsiteY21" fmla="*/ 67036 h 544245"/>
                <a:gd name="connsiteX22" fmla="*/ 5023866 w 9182100"/>
                <a:gd name="connsiteY22" fmla="*/ 103992 h 544245"/>
                <a:gd name="connsiteX23" fmla="*/ 4831556 w 9182100"/>
                <a:gd name="connsiteY23" fmla="*/ 106374 h 544245"/>
                <a:gd name="connsiteX24" fmla="*/ 4637723 w 9182100"/>
                <a:gd name="connsiteY24" fmla="*/ 98754 h 544245"/>
                <a:gd name="connsiteX25" fmla="*/ 4442460 w 9182100"/>
                <a:gd name="connsiteY25" fmla="*/ 83038 h 544245"/>
                <a:gd name="connsiteX26" fmla="*/ 4341686 w 9182100"/>
                <a:gd name="connsiteY26" fmla="*/ 77227 h 544245"/>
                <a:gd name="connsiteX27" fmla="*/ 4241006 w 9182100"/>
                <a:gd name="connsiteY27" fmla="*/ 71989 h 544245"/>
                <a:gd name="connsiteX28" fmla="*/ 3836956 w 9182100"/>
                <a:gd name="connsiteY28" fmla="*/ 54177 h 544245"/>
                <a:gd name="connsiteX29" fmla="*/ 3634549 w 9182100"/>
                <a:gd name="connsiteY29" fmla="*/ 45414 h 544245"/>
                <a:gd name="connsiteX30" fmla="*/ 3533394 w 9182100"/>
                <a:gd name="connsiteY30" fmla="*/ 40461 h 544245"/>
                <a:gd name="connsiteX31" fmla="*/ 3481959 w 9182100"/>
                <a:gd name="connsiteY31" fmla="*/ 37889 h 544245"/>
                <a:gd name="connsiteX32" fmla="*/ 3430238 w 9182100"/>
                <a:gd name="connsiteY32" fmla="*/ 35889 h 544245"/>
                <a:gd name="connsiteX33" fmla="*/ 3020473 w 9182100"/>
                <a:gd name="connsiteY33" fmla="*/ 37603 h 544245"/>
                <a:gd name="connsiteX34" fmla="*/ 2614422 w 9182100"/>
                <a:gd name="connsiteY34" fmla="*/ 56844 h 544245"/>
                <a:gd name="connsiteX35" fmla="*/ 2208657 w 9182100"/>
                <a:gd name="connsiteY35" fmla="*/ 81609 h 544245"/>
                <a:gd name="connsiteX36" fmla="*/ 1800606 w 9182100"/>
                <a:gd name="connsiteY36" fmla="*/ 107612 h 544245"/>
                <a:gd name="connsiteX37" fmla="*/ 1594676 w 9182100"/>
                <a:gd name="connsiteY37" fmla="*/ 124948 h 544245"/>
                <a:gd name="connsiteX38" fmla="*/ 1491996 w 9182100"/>
                <a:gd name="connsiteY38" fmla="*/ 136568 h 544245"/>
                <a:gd name="connsiteX39" fmla="*/ 1442942 w 9182100"/>
                <a:gd name="connsiteY39" fmla="*/ 141902 h 544245"/>
                <a:gd name="connsiteX40" fmla="*/ 1418463 w 9182100"/>
                <a:gd name="connsiteY40" fmla="*/ 144664 h 544245"/>
                <a:gd name="connsiteX41" fmla="*/ 1393984 w 9182100"/>
                <a:gd name="connsiteY41" fmla="*/ 146855 h 544245"/>
                <a:gd name="connsiteX42" fmla="*/ 1006697 w 9182100"/>
                <a:gd name="connsiteY42" fmla="*/ 169810 h 544245"/>
                <a:gd name="connsiteX43" fmla="*/ 816864 w 9182100"/>
                <a:gd name="connsiteY43" fmla="*/ 170953 h 544245"/>
                <a:gd name="connsiteX44" fmla="*/ 769906 w 9182100"/>
                <a:gd name="connsiteY44" fmla="*/ 169715 h 544245"/>
                <a:gd name="connsiteX45" fmla="*/ 723043 w 9182100"/>
                <a:gd name="connsiteY45" fmla="*/ 168096 h 544245"/>
                <a:gd name="connsiteX46" fmla="*/ 676370 w 9182100"/>
                <a:gd name="connsiteY46" fmla="*/ 166286 h 544245"/>
                <a:gd name="connsiteX47" fmla="*/ 629888 w 9182100"/>
                <a:gd name="connsiteY47" fmla="*/ 163333 h 544245"/>
                <a:gd name="connsiteX48" fmla="*/ 445484 w 9182100"/>
                <a:gd name="connsiteY48" fmla="*/ 146093 h 544245"/>
                <a:gd name="connsiteX49" fmla="*/ 263366 w 9182100"/>
                <a:gd name="connsiteY49" fmla="*/ 115232 h 544245"/>
                <a:gd name="connsiteX50" fmla="*/ 81439 w 9182100"/>
                <a:gd name="connsiteY50" fmla="*/ 70369 h 544245"/>
                <a:gd name="connsiteX51" fmla="*/ 35338 w 9182100"/>
                <a:gd name="connsiteY51" fmla="*/ 57034 h 544245"/>
                <a:gd name="connsiteX52" fmla="*/ 0 w 9182100"/>
                <a:gd name="connsiteY52" fmla="*/ 46652 h 544245"/>
                <a:gd name="connsiteX53" fmla="*/ 0 w 9182100"/>
                <a:gd name="connsiteY53" fmla="*/ 426795 h 544245"/>
                <a:gd name="connsiteX54" fmla="*/ 178594 w 9182100"/>
                <a:gd name="connsiteY54" fmla="*/ 479658 h 544245"/>
                <a:gd name="connsiteX55" fmla="*/ 610457 w 9182100"/>
                <a:gd name="connsiteY55" fmla="*/ 542619 h 544245"/>
                <a:gd name="connsiteX56" fmla="*/ 826865 w 9182100"/>
                <a:gd name="connsiteY56" fmla="*/ 539666 h 544245"/>
                <a:gd name="connsiteX57" fmla="*/ 1039654 w 9182100"/>
                <a:gd name="connsiteY57" fmla="*/ 515187 h 544245"/>
                <a:gd name="connsiteX58" fmla="*/ 1449705 w 9182100"/>
                <a:gd name="connsiteY58" fmla="*/ 415270 h 544245"/>
                <a:gd name="connsiteX59" fmla="*/ 1548765 w 9182100"/>
                <a:gd name="connsiteY59" fmla="*/ 382123 h 544245"/>
                <a:gd name="connsiteX60" fmla="*/ 1642872 w 9182100"/>
                <a:gd name="connsiteY60" fmla="*/ 349261 h 544245"/>
                <a:gd name="connsiteX61" fmla="*/ 1832991 w 9182100"/>
                <a:gd name="connsiteY61" fmla="*/ 289158 h 544245"/>
                <a:gd name="connsiteX62" fmla="*/ 2222754 w 9182100"/>
                <a:gd name="connsiteY62" fmla="*/ 193623 h 544245"/>
                <a:gd name="connsiteX63" fmla="*/ 2620137 w 9182100"/>
                <a:gd name="connsiteY63" fmla="*/ 138378 h 544245"/>
                <a:gd name="connsiteX64" fmla="*/ 3020473 w 9182100"/>
                <a:gd name="connsiteY64" fmla="*/ 127234 h 544245"/>
                <a:gd name="connsiteX65" fmla="*/ 3219736 w 9182100"/>
                <a:gd name="connsiteY65" fmla="*/ 139807 h 544245"/>
                <a:gd name="connsiteX66" fmla="*/ 3318605 w 9182100"/>
                <a:gd name="connsiteY66" fmla="*/ 151713 h 544245"/>
                <a:gd name="connsiteX67" fmla="*/ 3367754 w 9182100"/>
                <a:gd name="connsiteY67" fmla="*/ 158666 h 544245"/>
                <a:gd name="connsiteX68" fmla="*/ 3416618 w 9182100"/>
                <a:gd name="connsiteY68" fmla="*/ 166858 h 544245"/>
                <a:gd name="connsiteX69" fmla="*/ 3465195 w 9182100"/>
                <a:gd name="connsiteY69" fmla="*/ 176097 h 544245"/>
                <a:gd name="connsiteX70" fmla="*/ 3513868 w 9182100"/>
                <a:gd name="connsiteY70" fmla="*/ 185908 h 544245"/>
                <a:gd name="connsiteX71" fmla="*/ 3612737 w 9182100"/>
                <a:gd name="connsiteY71" fmla="*/ 207625 h 544245"/>
                <a:gd name="connsiteX72" fmla="*/ 3810381 w 9182100"/>
                <a:gd name="connsiteY72" fmla="*/ 252106 h 544245"/>
                <a:gd name="connsiteX73" fmla="*/ 4206621 w 9182100"/>
                <a:gd name="connsiteY73" fmla="*/ 339736 h 544245"/>
                <a:gd name="connsiteX74" fmla="*/ 4306062 w 9182100"/>
                <a:gd name="connsiteY74" fmla="*/ 359834 h 544245"/>
                <a:gd name="connsiteX75" fmla="*/ 4405503 w 9182100"/>
                <a:gd name="connsiteY75" fmla="*/ 378979 h 544245"/>
                <a:gd name="connsiteX76" fmla="*/ 4611529 w 9182100"/>
                <a:gd name="connsiteY76" fmla="*/ 405745 h 544245"/>
                <a:gd name="connsiteX77" fmla="*/ 5031677 w 9182100"/>
                <a:gd name="connsiteY77" fmla="*/ 427462 h 544245"/>
                <a:gd name="connsiteX78" fmla="*/ 5243227 w 9182100"/>
                <a:gd name="connsiteY78" fmla="*/ 418699 h 544245"/>
                <a:gd name="connsiteX79" fmla="*/ 5451062 w 9182100"/>
                <a:gd name="connsiteY79" fmla="*/ 398029 h 544245"/>
                <a:gd name="connsiteX80" fmla="*/ 5844635 w 9182100"/>
                <a:gd name="connsiteY80" fmla="*/ 353071 h 544245"/>
                <a:gd name="connsiteX81" fmla="*/ 5939981 w 9182100"/>
                <a:gd name="connsiteY81" fmla="*/ 346975 h 544245"/>
                <a:gd name="connsiteX82" fmla="*/ 6035898 w 9182100"/>
                <a:gd name="connsiteY82" fmla="*/ 344118 h 544245"/>
                <a:gd name="connsiteX83" fmla="*/ 6232303 w 9182100"/>
                <a:gd name="connsiteY83" fmla="*/ 343642 h 544245"/>
                <a:gd name="connsiteX84" fmla="*/ 6630924 w 9182100"/>
                <a:gd name="connsiteY84" fmla="*/ 351071 h 544245"/>
                <a:gd name="connsiteX85" fmla="*/ 6831140 w 9182100"/>
                <a:gd name="connsiteY85" fmla="*/ 356596 h 544245"/>
                <a:gd name="connsiteX86" fmla="*/ 7031545 w 9182100"/>
                <a:gd name="connsiteY86" fmla="*/ 362501 h 544245"/>
                <a:gd name="connsiteX87" fmla="*/ 7432262 w 9182100"/>
                <a:gd name="connsiteY87" fmla="*/ 378408 h 544245"/>
                <a:gd name="connsiteX88" fmla="*/ 7830312 w 9182100"/>
                <a:gd name="connsiteY88" fmla="*/ 402506 h 544245"/>
                <a:gd name="connsiteX89" fmla="*/ 7879270 w 9182100"/>
                <a:gd name="connsiteY89" fmla="*/ 406792 h 544245"/>
                <a:gd name="connsiteX90" fmla="*/ 7926895 w 9182100"/>
                <a:gd name="connsiteY90" fmla="*/ 411745 h 544245"/>
                <a:gd name="connsiteX91" fmla="*/ 7977569 w 9182100"/>
                <a:gd name="connsiteY91" fmla="*/ 417175 h 544245"/>
                <a:gd name="connsiteX92" fmla="*/ 8030623 w 9182100"/>
                <a:gd name="connsiteY92" fmla="*/ 422127 h 544245"/>
                <a:gd name="connsiteX93" fmla="*/ 8237982 w 9182100"/>
                <a:gd name="connsiteY93" fmla="*/ 435177 h 544245"/>
                <a:gd name="connsiteX94" fmla="*/ 8647748 w 9182100"/>
                <a:gd name="connsiteY94" fmla="*/ 449464 h 544245"/>
                <a:gd name="connsiteX95" fmla="*/ 8852821 w 9182100"/>
                <a:gd name="connsiteY95" fmla="*/ 456132 h 544245"/>
                <a:gd name="connsiteX96" fmla="*/ 8955786 w 9182100"/>
                <a:gd name="connsiteY96" fmla="*/ 458132 h 544245"/>
                <a:gd name="connsiteX97" fmla="*/ 9059227 w 9182100"/>
                <a:gd name="connsiteY97" fmla="*/ 457751 h 544245"/>
                <a:gd name="connsiteX98" fmla="*/ 9182005 w 9182100"/>
                <a:gd name="connsiteY98" fmla="*/ 452512 h 544245"/>
                <a:gd name="connsiteX99" fmla="*/ 9182005 w 9182100"/>
                <a:gd name="connsiteY99" fmla="*/ 154189 h 544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9182100" h="544245">
                  <a:moveTo>
                    <a:pt x="9182100" y="154189"/>
                  </a:moveTo>
                  <a:cubicBezTo>
                    <a:pt x="9137618" y="157142"/>
                    <a:pt x="9092851" y="159904"/>
                    <a:pt x="9047702" y="162762"/>
                  </a:cubicBezTo>
                  <a:cubicBezTo>
                    <a:pt x="8917114" y="170668"/>
                    <a:pt x="8784717" y="178002"/>
                    <a:pt x="8652224" y="178287"/>
                  </a:cubicBezTo>
                  <a:cubicBezTo>
                    <a:pt x="8519732" y="178764"/>
                    <a:pt x="8387049" y="171239"/>
                    <a:pt x="8255603" y="161047"/>
                  </a:cubicBezTo>
                  <a:cubicBezTo>
                    <a:pt x="8189881" y="155904"/>
                    <a:pt x="8124539" y="149236"/>
                    <a:pt x="8060722" y="140854"/>
                  </a:cubicBezTo>
                  <a:cubicBezTo>
                    <a:pt x="8044815" y="138759"/>
                    <a:pt x="8029099" y="136473"/>
                    <a:pt x="8013478" y="134187"/>
                  </a:cubicBezTo>
                  <a:lnTo>
                    <a:pt x="7990428" y="130567"/>
                  </a:lnTo>
                  <a:lnTo>
                    <a:pt x="7964139" y="126853"/>
                  </a:lnTo>
                  <a:cubicBezTo>
                    <a:pt x="7946708" y="124376"/>
                    <a:pt x="7928896" y="121709"/>
                    <a:pt x="7911656" y="119518"/>
                  </a:cubicBezTo>
                  <a:lnTo>
                    <a:pt x="7860220" y="113232"/>
                  </a:lnTo>
                  <a:cubicBezTo>
                    <a:pt x="7723728" y="96277"/>
                    <a:pt x="7589044" y="83038"/>
                    <a:pt x="7453884" y="70369"/>
                  </a:cubicBezTo>
                  <a:cubicBezTo>
                    <a:pt x="7318915" y="57701"/>
                    <a:pt x="7184041" y="46366"/>
                    <a:pt x="7048976" y="36556"/>
                  </a:cubicBezTo>
                  <a:cubicBezTo>
                    <a:pt x="6981444" y="31793"/>
                    <a:pt x="6913912" y="26840"/>
                    <a:pt x="6846285" y="22649"/>
                  </a:cubicBezTo>
                  <a:cubicBezTo>
                    <a:pt x="6778657" y="18553"/>
                    <a:pt x="6710934" y="14934"/>
                    <a:pt x="6643212" y="11600"/>
                  </a:cubicBezTo>
                  <a:lnTo>
                    <a:pt x="6541485" y="7314"/>
                  </a:lnTo>
                  <a:cubicBezTo>
                    <a:pt x="6507576" y="5790"/>
                    <a:pt x="6473667" y="4647"/>
                    <a:pt x="6439567" y="3885"/>
                  </a:cubicBezTo>
                  <a:lnTo>
                    <a:pt x="6337459" y="1313"/>
                  </a:lnTo>
                  <a:lnTo>
                    <a:pt x="6234970" y="75"/>
                  </a:lnTo>
                  <a:cubicBezTo>
                    <a:pt x="6166295" y="-116"/>
                    <a:pt x="6097715" y="-116"/>
                    <a:pt x="6027802" y="2265"/>
                  </a:cubicBezTo>
                  <a:cubicBezTo>
                    <a:pt x="5993320" y="3123"/>
                    <a:pt x="5957412" y="4456"/>
                    <a:pt x="5921978" y="6552"/>
                  </a:cubicBezTo>
                  <a:cubicBezTo>
                    <a:pt x="5886546" y="8552"/>
                    <a:pt x="5851112" y="11124"/>
                    <a:pt x="5815965" y="14362"/>
                  </a:cubicBezTo>
                  <a:cubicBezTo>
                    <a:pt x="5674995" y="27126"/>
                    <a:pt x="5538597" y="48938"/>
                    <a:pt x="5408390" y="67036"/>
                  </a:cubicBezTo>
                  <a:cubicBezTo>
                    <a:pt x="5277993" y="85514"/>
                    <a:pt x="5151692" y="99039"/>
                    <a:pt x="5023866" y="103992"/>
                  </a:cubicBezTo>
                  <a:cubicBezTo>
                    <a:pt x="4960049" y="106660"/>
                    <a:pt x="4895946" y="107231"/>
                    <a:pt x="4831556" y="106374"/>
                  </a:cubicBezTo>
                  <a:cubicBezTo>
                    <a:pt x="4767167" y="105231"/>
                    <a:pt x="4702588" y="102468"/>
                    <a:pt x="4637723" y="98754"/>
                  </a:cubicBezTo>
                  <a:cubicBezTo>
                    <a:pt x="4572762" y="95230"/>
                    <a:pt x="4507992" y="88848"/>
                    <a:pt x="4442460" y="83038"/>
                  </a:cubicBezTo>
                  <a:cubicBezTo>
                    <a:pt x="4408837" y="80752"/>
                    <a:pt x="4375214" y="79228"/>
                    <a:pt x="4341686" y="77227"/>
                  </a:cubicBezTo>
                  <a:cubicBezTo>
                    <a:pt x="4308158" y="75227"/>
                    <a:pt x="4274534" y="73417"/>
                    <a:pt x="4241006" y="71989"/>
                  </a:cubicBezTo>
                  <a:cubicBezTo>
                    <a:pt x="4106895" y="65131"/>
                    <a:pt x="3971925" y="59797"/>
                    <a:pt x="3836956" y="54177"/>
                  </a:cubicBezTo>
                  <a:lnTo>
                    <a:pt x="3634549" y="45414"/>
                  </a:lnTo>
                  <a:lnTo>
                    <a:pt x="3533394" y="40461"/>
                  </a:lnTo>
                  <a:lnTo>
                    <a:pt x="3481959" y="37889"/>
                  </a:lnTo>
                  <a:cubicBezTo>
                    <a:pt x="3464719" y="37127"/>
                    <a:pt x="3447479" y="36079"/>
                    <a:pt x="3430238" y="35889"/>
                  </a:cubicBezTo>
                  <a:cubicBezTo>
                    <a:pt x="3292602" y="31126"/>
                    <a:pt x="3156299" y="33603"/>
                    <a:pt x="3020473" y="37603"/>
                  </a:cubicBezTo>
                  <a:cubicBezTo>
                    <a:pt x="2884741" y="41985"/>
                    <a:pt x="2749487" y="48843"/>
                    <a:pt x="2614422" y="56844"/>
                  </a:cubicBezTo>
                  <a:lnTo>
                    <a:pt x="2208657" y="81609"/>
                  </a:lnTo>
                  <a:cubicBezTo>
                    <a:pt x="2073116" y="89991"/>
                    <a:pt x="1937195" y="97515"/>
                    <a:pt x="1800606" y="107612"/>
                  </a:cubicBezTo>
                  <a:cubicBezTo>
                    <a:pt x="1732217" y="112184"/>
                    <a:pt x="1663827" y="117804"/>
                    <a:pt x="1594676" y="124948"/>
                  </a:cubicBezTo>
                  <a:lnTo>
                    <a:pt x="1491996" y="136568"/>
                  </a:lnTo>
                  <a:lnTo>
                    <a:pt x="1442942" y="141902"/>
                  </a:lnTo>
                  <a:lnTo>
                    <a:pt x="1418463" y="144664"/>
                  </a:lnTo>
                  <a:lnTo>
                    <a:pt x="1393984" y="146855"/>
                  </a:lnTo>
                  <a:cubicBezTo>
                    <a:pt x="1263491" y="159142"/>
                    <a:pt x="1134142" y="166667"/>
                    <a:pt x="1006697" y="169810"/>
                  </a:cubicBezTo>
                  <a:cubicBezTo>
                    <a:pt x="942975" y="172001"/>
                    <a:pt x="879729" y="171239"/>
                    <a:pt x="816864" y="170953"/>
                  </a:cubicBezTo>
                  <a:lnTo>
                    <a:pt x="769906" y="169715"/>
                  </a:lnTo>
                  <a:cubicBezTo>
                    <a:pt x="754285" y="169525"/>
                    <a:pt x="738569" y="169048"/>
                    <a:pt x="723043" y="168096"/>
                  </a:cubicBezTo>
                  <a:lnTo>
                    <a:pt x="676370" y="166286"/>
                  </a:lnTo>
                  <a:cubicBezTo>
                    <a:pt x="660845" y="165238"/>
                    <a:pt x="645414" y="164095"/>
                    <a:pt x="629888" y="163333"/>
                  </a:cubicBezTo>
                  <a:cubicBezTo>
                    <a:pt x="568071" y="159047"/>
                    <a:pt x="506540" y="154094"/>
                    <a:pt x="445484" y="146093"/>
                  </a:cubicBezTo>
                  <a:cubicBezTo>
                    <a:pt x="384524" y="137997"/>
                    <a:pt x="323850" y="128091"/>
                    <a:pt x="263366" y="115232"/>
                  </a:cubicBezTo>
                  <a:cubicBezTo>
                    <a:pt x="202787" y="102850"/>
                    <a:pt x="142589" y="87419"/>
                    <a:pt x="81439" y="70369"/>
                  </a:cubicBezTo>
                  <a:cubicBezTo>
                    <a:pt x="66199" y="66178"/>
                    <a:pt x="50864" y="61702"/>
                    <a:pt x="35338" y="57034"/>
                  </a:cubicBezTo>
                  <a:lnTo>
                    <a:pt x="0" y="46652"/>
                  </a:lnTo>
                  <a:lnTo>
                    <a:pt x="0" y="426795"/>
                  </a:lnTo>
                  <a:cubicBezTo>
                    <a:pt x="58198" y="446416"/>
                    <a:pt x="117920" y="464323"/>
                    <a:pt x="178594" y="479658"/>
                  </a:cubicBezTo>
                  <a:cubicBezTo>
                    <a:pt x="319850" y="514901"/>
                    <a:pt x="465582" y="537094"/>
                    <a:pt x="610457" y="542619"/>
                  </a:cubicBezTo>
                  <a:cubicBezTo>
                    <a:pt x="682943" y="545953"/>
                    <a:pt x="755142" y="543762"/>
                    <a:pt x="826865" y="539666"/>
                  </a:cubicBezTo>
                  <a:cubicBezTo>
                    <a:pt x="898398" y="534523"/>
                    <a:pt x="969645" y="526903"/>
                    <a:pt x="1039654" y="515187"/>
                  </a:cubicBezTo>
                  <a:cubicBezTo>
                    <a:pt x="1180052" y="492517"/>
                    <a:pt x="1316736" y="457751"/>
                    <a:pt x="1449705" y="415270"/>
                  </a:cubicBezTo>
                  <a:cubicBezTo>
                    <a:pt x="1483138" y="405364"/>
                    <a:pt x="1515809" y="393172"/>
                    <a:pt x="1548765" y="382123"/>
                  </a:cubicBezTo>
                  <a:lnTo>
                    <a:pt x="1642872" y="349261"/>
                  </a:lnTo>
                  <a:cubicBezTo>
                    <a:pt x="1705261" y="328211"/>
                    <a:pt x="1768983" y="308208"/>
                    <a:pt x="1832991" y="289158"/>
                  </a:cubicBezTo>
                  <a:cubicBezTo>
                    <a:pt x="1961198" y="251821"/>
                    <a:pt x="2091404" y="219435"/>
                    <a:pt x="2222754" y="193623"/>
                  </a:cubicBezTo>
                  <a:cubicBezTo>
                    <a:pt x="2354199" y="168382"/>
                    <a:pt x="2486882" y="149332"/>
                    <a:pt x="2620137" y="138378"/>
                  </a:cubicBezTo>
                  <a:cubicBezTo>
                    <a:pt x="2753392" y="127424"/>
                    <a:pt x="2887123" y="122947"/>
                    <a:pt x="3020473" y="127234"/>
                  </a:cubicBezTo>
                  <a:cubicBezTo>
                    <a:pt x="3087148" y="129043"/>
                    <a:pt x="3153632" y="133711"/>
                    <a:pt x="3219736" y="139807"/>
                  </a:cubicBezTo>
                  <a:cubicBezTo>
                    <a:pt x="3252788" y="143426"/>
                    <a:pt x="3285839" y="146760"/>
                    <a:pt x="3318605" y="151713"/>
                  </a:cubicBezTo>
                  <a:lnTo>
                    <a:pt x="3367754" y="158666"/>
                  </a:lnTo>
                  <a:cubicBezTo>
                    <a:pt x="3384042" y="161238"/>
                    <a:pt x="3400330" y="164000"/>
                    <a:pt x="3416618" y="166858"/>
                  </a:cubicBezTo>
                  <a:cubicBezTo>
                    <a:pt x="3432905" y="169525"/>
                    <a:pt x="3449003" y="172954"/>
                    <a:pt x="3465195" y="176097"/>
                  </a:cubicBezTo>
                  <a:cubicBezTo>
                    <a:pt x="3481483" y="179431"/>
                    <a:pt x="3497199" y="182288"/>
                    <a:pt x="3513868" y="185908"/>
                  </a:cubicBezTo>
                  <a:lnTo>
                    <a:pt x="3612737" y="207625"/>
                  </a:lnTo>
                  <a:lnTo>
                    <a:pt x="3810381" y="252106"/>
                  </a:lnTo>
                  <a:cubicBezTo>
                    <a:pt x="3942112" y="282015"/>
                    <a:pt x="4073843" y="312590"/>
                    <a:pt x="4206621" y="339736"/>
                  </a:cubicBezTo>
                  <a:cubicBezTo>
                    <a:pt x="4239768" y="346785"/>
                    <a:pt x="4272915" y="353452"/>
                    <a:pt x="4306062" y="359834"/>
                  </a:cubicBezTo>
                  <a:cubicBezTo>
                    <a:pt x="4339209" y="366216"/>
                    <a:pt x="4372356" y="372979"/>
                    <a:pt x="4405503" y="378979"/>
                  </a:cubicBezTo>
                  <a:cubicBezTo>
                    <a:pt x="4473416" y="389266"/>
                    <a:pt x="4542378" y="398410"/>
                    <a:pt x="4611529" y="405745"/>
                  </a:cubicBezTo>
                  <a:cubicBezTo>
                    <a:pt x="4749832" y="420794"/>
                    <a:pt x="4890326" y="428795"/>
                    <a:pt x="5031677" y="427462"/>
                  </a:cubicBezTo>
                  <a:cubicBezTo>
                    <a:pt x="5102352" y="426985"/>
                    <a:pt x="5173028" y="423747"/>
                    <a:pt x="5243227" y="418699"/>
                  </a:cubicBezTo>
                  <a:cubicBezTo>
                    <a:pt x="5313427" y="413650"/>
                    <a:pt x="5382959" y="406030"/>
                    <a:pt x="5451062" y="398029"/>
                  </a:cubicBezTo>
                  <a:cubicBezTo>
                    <a:pt x="5587651" y="381551"/>
                    <a:pt x="5717381" y="362501"/>
                    <a:pt x="5844635" y="353071"/>
                  </a:cubicBezTo>
                  <a:cubicBezTo>
                    <a:pt x="5876544" y="350690"/>
                    <a:pt x="5908262" y="348404"/>
                    <a:pt x="5939981" y="346975"/>
                  </a:cubicBezTo>
                  <a:cubicBezTo>
                    <a:pt x="5971794" y="345356"/>
                    <a:pt x="6003036" y="344308"/>
                    <a:pt x="6035898" y="344118"/>
                  </a:cubicBezTo>
                  <a:cubicBezTo>
                    <a:pt x="6100477" y="343070"/>
                    <a:pt x="6166390" y="343356"/>
                    <a:pt x="6232303" y="343642"/>
                  </a:cubicBezTo>
                  <a:cubicBezTo>
                    <a:pt x="6364415" y="344880"/>
                    <a:pt x="6497669" y="347833"/>
                    <a:pt x="6630924" y="351071"/>
                  </a:cubicBezTo>
                  <a:lnTo>
                    <a:pt x="6831140" y="356596"/>
                  </a:lnTo>
                  <a:lnTo>
                    <a:pt x="7031545" y="362501"/>
                  </a:lnTo>
                  <a:cubicBezTo>
                    <a:pt x="7165086" y="367454"/>
                    <a:pt x="7298818" y="371835"/>
                    <a:pt x="7432262" y="378408"/>
                  </a:cubicBezTo>
                  <a:cubicBezTo>
                    <a:pt x="7565518" y="384790"/>
                    <a:pt x="7699153" y="392124"/>
                    <a:pt x="7830312" y="402506"/>
                  </a:cubicBezTo>
                  <a:lnTo>
                    <a:pt x="7879270" y="406792"/>
                  </a:lnTo>
                  <a:lnTo>
                    <a:pt x="7926895" y="411745"/>
                  </a:lnTo>
                  <a:lnTo>
                    <a:pt x="7977569" y="417175"/>
                  </a:lnTo>
                  <a:cubicBezTo>
                    <a:pt x="7995380" y="418984"/>
                    <a:pt x="8013097" y="420699"/>
                    <a:pt x="8030623" y="422127"/>
                  </a:cubicBezTo>
                  <a:cubicBezTo>
                    <a:pt x="8100632" y="427843"/>
                    <a:pt x="8169402" y="431748"/>
                    <a:pt x="8237982" y="435177"/>
                  </a:cubicBezTo>
                  <a:cubicBezTo>
                    <a:pt x="8375047" y="442035"/>
                    <a:pt x="8511254" y="444511"/>
                    <a:pt x="8647748" y="449464"/>
                  </a:cubicBezTo>
                  <a:cubicBezTo>
                    <a:pt x="8715946" y="451750"/>
                    <a:pt x="8784336" y="454513"/>
                    <a:pt x="8852821" y="456132"/>
                  </a:cubicBezTo>
                  <a:cubicBezTo>
                    <a:pt x="8887111" y="456989"/>
                    <a:pt x="8921401" y="457751"/>
                    <a:pt x="8955786" y="458132"/>
                  </a:cubicBezTo>
                  <a:cubicBezTo>
                    <a:pt x="8990171" y="458323"/>
                    <a:pt x="9024651" y="458227"/>
                    <a:pt x="9059227" y="457751"/>
                  </a:cubicBezTo>
                  <a:cubicBezTo>
                    <a:pt x="9099995" y="456989"/>
                    <a:pt x="9140857" y="455275"/>
                    <a:pt x="9182005" y="452512"/>
                  </a:cubicBezTo>
                  <a:lnTo>
                    <a:pt x="9182005" y="154189"/>
                  </a:lnTo>
                  <a:close/>
                </a:path>
              </a:pathLst>
            </a:custGeom>
            <a:solidFill>
              <a:schemeClr val="bg1">
                <a:alpha val="30000"/>
              </a:schemeClr>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85" name="Freeform: Shape 3084">
              <a:extLst>
                <a:ext uri="{FF2B5EF4-FFF2-40B4-BE49-F238E27FC236}">
                  <a16:creationId xmlns:a16="http://schemas.microsoft.com/office/drawing/2014/main" id="{5EF4DD4B-217B-4346-A2B8-4327936399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324550"/>
              <a:ext cx="9182100" cy="765639"/>
            </a:xfrm>
            <a:custGeom>
              <a:avLst/>
              <a:gdLst>
                <a:gd name="connsiteX0" fmla="*/ 9182100 w 9182100"/>
                <a:gd name="connsiteY0" fmla="*/ 351088 h 765639"/>
                <a:gd name="connsiteX1" fmla="*/ 9178480 w 9182100"/>
                <a:gd name="connsiteY1" fmla="*/ 350993 h 765639"/>
                <a:gd name="connsiteX2" fmla="*/ 8783955 w 9182100"/>
                <a:gd name="connsiteY2" fmla="*/ 327561 h 765639"/>
                <a:gd name="connsiteX3" fmla="*/ 8390763 w 9182100"/>
                <a:gd name="connsiteY3" fmla="*/ 288795 h 765639"/>
                <a:gd name="connsiteX4" fmla="*/ 8199502 w 9182100"/>
                <a:gd name="connsiteY4" fmla="*/ 262601 h 765639"/>
                <a:gd name="connsiteX5" fmla="*/ 8153972 w 9182100"/>
                <a:gd name="connsiteY5" fmla="*/ 254886 h 765639"/>
                <a:gd name="connsiteX6" fmla="*/ 8131588 w 9182100"/>
                <a:gd name="connsiteY6" fmla="*/ 250790 h 765639"/>
                <a:gd name="connsiteX7" fmla="*/ 8104632 w 9182100"/>
                <a:gd name="connsiteY7" fmla="*/ 246504 h 765639"/>
                <a:gd name="connsiteX8" fmla="*/ 8050911 w 9182100"/>
                <a:gd name="connsiteY8" fmla="*/ 238217 h 765639"/>
                <a:gd name="connsiteX9" fmla="*/ 7998810 w 9182100"/>
                <a:gd name="connsiteY9" fmla="*/ 230978 h 765639"/>
                <a:gd name="connsiteX10" fmla="*/ 7589902 w 9182100"/>
                <a:gd name="connsiteY10" fmla="*/ 183925 h 765639"/>
                <a:gd name="connsiteX11" fmla="*/ 7183469 w 9182100"/>
                <a:gd name="connsiteY11" fmla="*/ 147634 h 765639"/>
                <a:gd name="connsiteX12" fmla="*/ 6775990 w 9182100"/>
                <a:gd name="connsiteY12" fmla="*/ 119821 h 765639"/>
                <a:gd name="connsiteX13" fmla="*/ 6364795 w 9182100"/>
                <a:gd name="connsiteY13" fmla="*/ 102391 h 765639"/>
                <a:gd name="connsiteX14" fmla="*/ 6154293 w 9182100"/>
                <a:gd name="connsiteY14" fmla="*/ 100581 h 765639"/>
                <a:gd name="connsiteX15" fmla="*/ 6100287 w 9182100"/>
                <a:gd name="connsiteY15" fmla="*/ 101343 h 765639"/>
                <a:gd name="connsiteX16" fmla="*/ 6045327 w 9182100"/>
                <a:gd name="connsiteY16" fmla="*/ 103438 h 765639"/>
                <a:gd name="connsiteX17" fmla="*/ 5935980 w 9182100"/>
                <a:gd name="connsiteY17" fmla="*/ 110296 h 765639"/>
                <a:gd name="connsiteX18" fmla="*/ 5523357 w 9182100"/>
                <a:gd name="connsiteY18" fmla="*/ 157635 h 765639"/>
                <a:gd name="connsiteX19" fmla="*/ 5149882 w 9182100"/>
                <a:gd name="connsiteY19" fmla="*/ 185639 h 765639"/>
                <a:gd name="connsiteX20" fmla="*/ 4777073 w 9182100"/>
                <a:gd name="connsiteY20" fmla="*/ 170685 h 765639"/>
                <a:gd name="connsiteX21" fmla="*/ 4729925 w 9182100"/>
                <a:gd name="connsiteY21" fmla="*/ 166208 h 765639"/>
                <a:gd name="connsiteX22" fmla="*/ 4682585 w 9182100"/>
                <a:gd name="connsiteY22" fmla="*/ 161064 h 765639"/>
                <a:gd name="connsiteX23" fmla="*/ 4635151 w 9182100"/>
                <a:gd name="connsiteY23" fmla="*/ 155445 h 765639"/>
                <a:gd name="connsiteX24" fmla="*/ 4611434 w 9182100"/>
                <a:gd name="connsiteY24" fmla="*/ 152492 h 765639"/>
                <a:gd name="connsiteX25" fmla="*/ 4587145 w 9182100"/>
                <a:gd name="connsiteY25" fmla="*/ 149349 h 765639"/>
                <a:gd name="connsiteX26" fmla="*/ 4387977 w 9182100"/>
                <a:gd name="connsiteY26" fmla="*/ 122774 h 765639"/>
                <a:gd name="connsiteX27" fmla="*/ 3989356 w 9182100"/>
                <a:gd name="connsiteY27" fmla="*/ 68577 h 765639"/>
                <a:gd name="connsiteX28" fmla="*/ 3789140 w 9182100"/>
                <a:gd name="connsiteY28" fmla="*/ 42192 h 765639"/>
                <a:gd name="connsiteX29" fmla="*/ 3689033 w 9182100"/>
                <a:gd name="connsiteY29" fmla="*/ 29143 h 765639"/>
                <a:gd name="connsiteX30" fmla="*/ 3634835 w 9182100"/>
                <a:gd name="connsiteY30" fmla="*/ 22571 h 765639"/>
                <a:gd name="connsiteX31" fmla="*/ 3579876 w 9182100"/>
                <a:gd name="connsiteY31" fmla="*/ 16856 h 765639"/>
                <a:gd name="connsiteX32" fmla="*/ 3147441 w 9182100"/>
                <a:gd name="connsiteY32" fmla="*/ 473 h 765639"/>
                <a:gd name="connsiteX33" fmla="*/ 2724722 w 9182100"/>
                <a:gd name="connsiteY33" fmla="*/ 22857 h 765639"/>
                <a:gd name="connsiteX34" fmla="*/ 1898428 w 9182100"/>
                <a:gd name="connsiteY34" fmla="*/ 147730 h 765639"/>
                <a:gd name="connsiteX35" fmla="*/ 1692878 w 9182100"/>
                <a:gd name="connsiteY35" fmla="*/ 195069 h 765639"/>
                <a:gd name="connsiteX36" fmla="*/ 1640205 w 9182100"/>
                <a:gd name="connsiteY36" fmla="*/ 208785 h 765639"/>
                <a:gd name="connsiteX37" fmla="*/ 1592294 w 9182100"/>
                <a:gd name="connsiteY37" fmla="*/ 221643 h 765639"/>
                <a:gd name="connsiteX38" fmla="*/ 1500092 w 9182100"/>
                <a:gd name="connsiteY38" fmla="*/ 245551 h 765639"/>
                <a:gd name="connsiteX39" fmla="*/ 1130046 w 9182100"/>
                <a:gd name="connsiteY39" fmla="*/ 318227 h 765639"/>
                <a:gd name="connsiteX40" fmla="*/ 944880 w 9182100"/>
                <a:gd name="connsiteY40" fmla="*/ 337658 h 765639"/>
                <a:gd name="connsiteX41" fmla="*/ 852583 w 9182100"/>
                <a:gd name="connsiteY41" fmla="*/ 341944 h 765639"/>
                <a:gd name="connsiteX42" fmla="*/ 760476 w 9182100"/>
                <a:gd name="connsiteY42" fmla="*/ 343087 h 765639"/>
                <a:gd name="connsiteX43" fmla="*/ 577215 w 9182100"/>
                <a:gd name="connsiteY43" fmla="*/ 332800 h 765639"/>
                <a:gd name="connsiteX44" fmla="*/ 394907 w 9182100"/>
                <a:gd name="connsiteY44" fmla="*/ 305463 h 765639"/>
                <a:gd name="connsiteX45" fmla="*/ 211265 w 9182100"/>
                <a:gd name="connsiteY45" fmla="*/ 261363 h 765639"/>
                <a:gd name="connsiteX46" fmla="*/ 17526 w 9182100"/>
                <a:gd name="connsiteY46" fmla="*/ 204880 h 765639"/>
                <a:gd name="connsiteX47" fmla="*/ 0 w 9182100"/>
                <a:gd name="connsiteY47" fmla="*/ 199927 h 765639"/>
                <a:gd name="connsiteX48" fmla="*/ 0 w 9182100"/>
                <a:gd name="connsiteY48" fmla="*/ 526920 h 765639"/>
                <a:gd name="connsiteX49" fmla="*/ 100298 w 9182100"/>
                <a:gd name="connsiteY49" fmla="*/ 571973 h 765639"/>
                <a:gd name="connsiteX50" fmla="*/ 301562 w 9182100"/>
                <a:gd name="connsiteY50" fmla="*/ 649697 h 765639"/>
                <a:gd name="connsiteX51" fmla="*/ 731044 w 9182100"/>
                <a:gd name="connsiteY51" fmla="*/ 746947 h 765639"/>
                <a:gd name="connsiteX52" fmla="*/ 1168241 w 9182100"/>
                <a:gd name="connsiteY52" fmla="*/ 762759 h 765639"/>
                <a:gd name="connsiteX53" fmla="*/ 1596581 w 9182100"/>
                <a:gd name="connsiteY53" fmla="*/ 716944 h 765639"/>
                <a:gd name="connsiteX54" fmla="*/ 1701641 w 9182100"/>
                <a:gd name="connsiteY54" fmla="*/ 697894 h 765639"/>
                <a:gd name="connsiteX55" fmla="*/ 1752124 w 9182100"/>
                <a:gd name="connsiteY55" fmla="*/ 688273 h 765639"/>
                <a:gd name="connsiteX56" fmla="*/ 1797939 w 9182100"/>
                <a:gd name="connsiteY56" fmla="*/ 679891 h 765639"/>
                <a:gd name="connsiteX57" fmla="*/ 1988630 w 9182100"/>
                <a:gd name="connsiteY57" fmla="*/ 649316 h 765639"/>
                <a:gd name="connsiteX58" fmla="*/ 2376297 w 9182100"/>
                <a:gd name="connsiteY58" fmla="*/ 601691 h 765639"/>
                <a:gd name="connsiteX59" fmla="*/ 2570416 w 9182100"/>
                <a:gd name="connsiteY59" fmla="*/ 584165 h 765639"/>
                <a:gd name="connsiteX60" fmla="*/ 2764155 w 9182100"/>
                <a:gd name="connsiteY60" fmla="*/ 571497 h 765639"/>
                <a:gd name="connsiteX61" fmla="*/ 2956941 w 9182100"/>
                <a:gd name="connsiteY61" fmla="*/ 564163 h 765639"/>
                <a:gd name="connsiteX62" fmla="*/ 3148298 w 9182100"/>
                <a:gd name="connsiteY62" fmla="*/ 562639 h 765639"/>
                <a:gd name="connsiteX63" fmla="*/ 3337274 w 9182100"/>
                <a:gd name="connsiteY63" fmla="*/ 568544 h 765639"/>
                <a:gd name="connsiteX64" fmla="*/ 3522345 w 9182100"/>
                <a:gd name="connsiteY64" fmla="*/ 583308 h 765639"/>
                <a:gd name="connsiteX65" fmla="*/ 3567779 w 9182100"/>
                <a:gd name="connsiteY65" fmla="*/ 588642 h 765639"/>
                <a:gd name="connsiteX66" fmla="*/ 3613785 w 9182100"/>
                <a:gd name="connsiteY66" fmla="*/ 594357 h 765639"/>
                <a:gd name="connsiteX67" fmla="*/ 3713798 w 9182100"/>
                <a:gd name="connsiteY67" fmla="*/ 607882 h 765639"/>
                <a:gd name="connsiteX68" fmla="*/ 3913823 w 9182100"/>
                <a:gd name="connsiteY68" fmla="*/ 634838 h 765639"/>
                <a:gd name="connsiteX69" fmla="*/ 4315873 w 9182100"/>
                <a:gd name="connsiteY69" fmla="*/ 686273 h 765639"/>
                <a:gd name="connsiteX70" fmla="*/ 4517422 w 9182100"/>
                <a:gd name="connsiteY70" fmla="*/ 710086 h 765639"/>
                <a:gd name="connsiteX71" fmla="*/ 4728972 w 9182100"/>
                <a:gd name="connsiteY71" fmla="*/ 731422 h 765639"/>
                <a:gd name="connsiteX72" fmla="*/ 5162931 w 9182100"/>
                <a:gd name="connsiteY72" fmla="*/ 744185 h 765639"/>
                <a:gd name="connsiteX73" fmla="*/ 5594033 w 9182100"/>
                <a:gd name="connsiteY73" fmla="*/ 706466 h 765639"/>
                <a:gd name="connsiteX74" fmla="*/ 5982939 w 9182100"/>
                <a:gd name="connsiteY74" fmla="*/ 655793 h 765639"/>
                <a:gd name="connsiteX75" fmla="*/ 6075045 w 9182100"/>
                <a:gd name="connsiteY75" fmla="*/ 648459 h 765639"/>
                <a:gd name="connsiteX76" fmla="*/ 6167819 w 9182100"/>
                <a:gd name="connsiteY76" fmla="*/ 643887 h 765639"/>
                <a:gd name="connsiteX77" fmla="*/ 6361081 w 9182100"/>
                <a:gd name="connsiteY77" fmla="*/ 639124 h 765639"/>
                <a:gd name="connsiteX78" fmla="*/ 6757321 w 9182100"/>
                <a:gd name="connsiteY78" fmla="*/ 640458 h 765639"/>
                <a:gd name="connsiteX79" fmla="*/ 7156704 w 9182100"/>
                <a:gd name="connsiteY79" fmla="*/ 649030 h 765639"/>
                <a:gd name="connsiteX80" fmla="*/ 7556373 w 9182100"/>
                <a:gd name="connsiteY80" fmla="*/ 662365 h 765639"/>
                <a:gd name="connsiteX81" fmla="*/ 7952328 w 9182100"/>
                <a:gd name="connsiteY81" fmla="*/ 682177 h 765639"/>
                <a:gd name="connsiteX82" fmla="*/ 8000714 w 9182100"/>
                <a:gd name="connsiteY82" fmla="*/ 685511 h 765639"/>
                <a:gd name="connsiteX83" fmla="*/ 8047196 w 9182100"/>
                <a:gd name="connsiteY83" fmla="*/ 689416 h 765639"/>
                <a:gd name="connsiteX84" fmla="*/ 8097965 w 9182100"/>
                <a:gd name="connsiteY84" fmla="*/ 693893 h 765639"/>
                <a:gd name="connsiteX85" fmla="*/ 8152733 w 9182100"/>
                <a:gd name="connsiteY85" fmla="*/ 697894 h 765639"/>
                <a:gd name="connsiteX86" fmla="*/ 8363903 w 9182100"/>
                <a:gd name="connsiteY86" fmla="*/ 705133 h 765639"/>
                <a:gd name="connsiteX87" fmla="*/ 8777764 w 9182100"/>
                <a:gd name="connsiteY87" fmla="*/ 698084 h 765639"/>
                <a:gd name="connsiteX88" fmla="*/ 9182005 w 9182100"/>
                <a:gd name="connsiteY88" fmla="*/ 668366 h 765639"/>
                <a:gd name="connsiteX89" fmla="*/ 9182005 w 9182100"/>
                <a:gd name="connsiteY89" fmla="*/ 351088 h 765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9182100" h="765639">
                  <a:moveTo>
                    <a:pt x="9182100" y="351088"/>
                  </a:moveTo>
                  <a:cubicBezTo>
                    <a:pt x="9180862" y="351088"/>
                    <a:pt x="9179719" y="350993"/>
                    <a:pt x="9178480" y="350993"/>
                  </a:cubicBezTo>
                  <a:cubicBezTo>
                    <a:pt x="9047607" y="346421"/>
                    <a:pt x="8915591" y="337944"/>
                    <a:pt x="8783955" y="327561"/>
                  </a:cubicBezTo>
                  <a:cubicBezTo>
                    <a:pt x="8652320" y="316894"/>
                    <a:pt x="8520589" y="304416"/>
                    <a:pt x="8390763" y="288795"/>
                  </a:cubicBezTo>
                  <a:cubicBezTo>
                    <a:pt x="8325898" y="281175"/>
                    <a:pt x="8261509" y="272602"/>
                    <a:pt x="8199502" y="262601"/>
                  </a:cubicBezTo>
                  <a:cubicBezTo>
                    <a:pt x="8184070" y="260029"/>
                    <a:pt x="8168831" y="257553"/>
                    <a:pt x="8153972" y="254886"/>
                  </a:cubicBezTo>
                  <a:lnTo>
                    <a:pt x="8131588" y="250790"/>
                  </a:lnTo>
                  <a:lnTo>
                    <a:pt x="8104632" y="246504"/>
                  </a:lnTo>
                  <a:cubicBezTo>
                    <a:pt x="8086725" y="243741"/>
                    <a:pt x="8068247" y="240598"/>
                    <a:pt x="8050911" y="238217"/>
                  </a:cubicBezTo>
                  <a:lnTo>
                    <a:pt x="7998810" y="230978"/>
                  </a:lnTo>
                  <a:cubicBezTo>
                    <a:pt x="7860697" y="212023"/>
                    <a:pt x="7725633" y="198021"/>
                    <a:pt x="7589902" y="183925"/>
                  </a:cubicBezTo>
                  <a:cubicBezTo>
                    <a:pt x="7454360" y="170304"/>
                    <a:pt x="7319010" y="158779"/>
                    <a:pt x="7183469" y="147634"/>
                  </a:cubicBezTo>
                  <a:cubicBezTo>
                    <a:pt x="7047929" y="137252"/>
                    <a:pt x="6912198" y="127632"/>
                    <a:pt x="6775990" y="119821"/>
                  </a:cubicBezTo>
                  <a:cubicBezTo>
                    <a:pt x="6639592" y="112582"/>
                    <a:pt x="6503194" y="105439"/>
                    <a:pt x="6364795" y="102391"/>
                  </a:cubicBezTo>
                  <a:cubicBezTo>
                    <a:pt x="6295263" y="101057"/>
                    <a:pt x="6225826" y="99819"/>
                    <a:pt x="6154293" y="100581"/>
                  </a:cubicBezTo>
                  <a:cubicBezTo>
                    <a:pt x="6136577" y="100581"/>
                    <a:pt x="6118860" y="100581"/>
                    <a:pt x="6100287" y="101343"/>
                  </a:cubicBezTo>
                  <a:cubicBezTo>
                    <a:pt x="6081903" y="101819"/>
                    <a:pt x="6063615" y="102486"/>
                    <a:pt x="6045327" y="103438"/>
                  </a:cubicBezTo>
                  <a:cubicBezTo>
                    <a:pt x="6008656" y="104962"/>
                    <a:pt x="5972175" y="107439"/>
                    <a:pt x="5935980" y="110296"/>
                  </a:cubicBezTo>
                  <a:cubicBezTo>
                    <a:pt x="5790724" y="121631"/>
                    <a:pt x="5651659" y="142110"/>
                    <a:pt x="5523357" y="157635"/>
                  </a:cubicBezTo>
                  <a:cubicBezTo>
                    <a:pt x="5394484" y="173542"/>
                    <a:pt x="5273040" y="183543"/>
                    <a:pt x="5149882" y="185639"/>
                  </a:cubicBezTo>
                  <a:cubicBezTo>
                    <a:pt x="5027010" y="187925"/>
                    <a:pt x="4902803" y="182210"/>
                    <a:pt x="4777073" y="170685"/>
                  </a:cubicBezTo>
                  <a:lnTo>
                    <a:pt x="4729925" y="166208"/>
                  </a:lnTo>
                  <a:lnTo>
                    <a:pt x="4682585" y="161064"/>
                  </a:lnTo>
                  <a:cubicBezTo>
                    <a:pt x="4666869" y="159445"/>
                    <a:pt x="4650963" y="157350"/>
                    <a:pt x="4635151" y="155445"/>
                  </a:cubicBezTo>
                  <a:lnTo>
                    <a:pt x="4611434" y="152492"/>
                  </a:lnTo>
                  <a:cubicBezTo>
                    <a:pt x="4603623" y="151539"/>
                    <a:pt x="4595622" y="150587"/>
                    <a:pt x="4587145" y="149349"/>
                  </a:cubicBezTo>
                  <a:lnTo>
                    <a:pt x="4387977" y="122774"/>
                  </a:lnTo>
                  <a:lnTo>
                    <a:pt x="3989356" y="68577"/>
                  </a:lnTo>
                  <a:lnTo>
                    <a:pt x="3789140" y="42192"/>
                  </a:lnTo>
                  <a:lnTo>
                    <a:pt x="3689033" y="29143"/>
                  </a:lnTo>
                  <a:lnTo>
                    <a:pt x="3634835" y="22571"/>
                  </a:lnTo>
                  <a:cubicBezTo>
                    <a:pt x="3616452" y="20285"/>
                    <a:pt x="3598069" y="18380"/>
                    <a:pt x="3579876" y="16856"/>
                  </a:cubicBezTo>
                  <a:cubicBezTo>
                    <a:pt x="3433667" y="3140"/>
                    <a:pt x="3289840" y="-1622"/>
                    <a:pt x="3147441" y="473"/>
                  </a:cubicBezTo>
                  <a:cubicBezTo>
                    <a:pt x="3005138" y="2283"/>
                    <a:pt x="2864263" y="10188"/>
                    <a:pt x="2724722" y="22857"/>
                  </a:cubicBezTo>
                  <a:cubicBezTo>
                    <a:pt x="2445353" y="48098"/>
                    <a:pt x="2171129" y="90198"/>
                    <a:pt x="1898428" y="147730"/>
                  </a:cubicBezTo>
                  <a:cubicBezTo>
                    <a:pt x="1830134" y="162208"/>
                    <a:pt x="1762030" y="177448"/>
                    <a:pt x="1692878" y="195069"/>
                  </a:cubicBezTo>
                  <a:lnTo>
                    <a:pt x="1640205" y="208785"/>
                  </a:lnTo>
                  <a:lnTo>
                    <a:pt x="1592294" y="221643"/>
                  </a:lnTo>
                  <a:cubicBezTo>
                    <a:pt x="1561624" y="229740"/>
                    <a:pt x="1530858" y="238503"/>
                    <a:pt x="1500092" y="245551"/>
                  </a:cubicBezTo>
                  <a:cubicBezTo>
                    <a:pt x="1377125" y="276412"/>
                    <a:pt x="1253490" y="300987"/>
                    <a:pt x="1130046" y="318227"/>
                  </a:cubicBezTo>
                  <a:cubicBezTo>
                    <a:pt x="1068229" y="326895"/>
                    <a:pt x="1006602" y="333086"/>
                    <a:pt x="944880" y="337658"/>
                  </a:cubicBezTo>
                  <a:cubicBezTo>
                    <a:pt x="914114" y="339277"/>
                    <a:pt x="883253" y="341563"/>
                    <a:pt x="852583" y="341944"/>
                  </a:cubicBezTo>
                  <a:cubicBezTo>
                    <a:pt x="821817" y="343278"/>
                    <a:pt x="791147" y="342992"/>
                    <a:pt x="760476" y="343087"/>
                  </a:cubicBezTo>
                  <a:cubicBezTo>
                    <a:pt x="699230" y="342135"/>
                    <a:pt x="638175" y="338706"/>
                    <a:pt x="577215" y="332800"/>
                  </a:cubicBezTo>
                  <a:cubicBezTo>
                    <a:pt x="516255" y="326895"/>
                    <a:pt x="455771" y="317179"/>
                    <a:pt x="394907" y="305463"/>
                  </a:cubicBezTo>
                  <a:cubicBezTo>
                    <a:pt x="334137" y="293557"/>
                    <a:pt x="273368" y="278412"/>
                    <a:pt x="211265" y="261363"/>
                  </a:cubicBezTo>
                  <a:cubicBezTo>
                    <a:pt x="149066" y="244123"/>
                    <a:pt x="85820" y="224310"/>
                    <a:pt x="17526" y="204880"/>
                  </a:cubicBezTo>
                  <a:cubicBezTo>
                    <a:pt x="11716" y="203165"/>
                    <a:pt x="5906" y="201546"/>
                    <a:pt x="0" y="199927"/>
                  </a:cubicBezTo>
                  <a:lnTo>
                    <a:pt x="0" y="526920"/>
                  </a:lnTo>
                  <a:cubicBezTo>
                    <a:pt x="32576" y="541874"/>
                    <a:pt x="66104" y="557114"/>
                    <a:pt x="100298" y="571973"/>
                  </a:cubicBezTo>
                  <a:cubicBezTo>
                    <a:pt x="164973" y="600167"/>
                    <a:pt x="232410" y="626456"/>
                    <a:pt x="301562" y="649697"/>
                  </a:cubicBezTo>
                  <a:cubicBezTo>
                    <a:pt x="439865" y="696655"/>
                    <a:pt x="585216" y="728754"/>
                    <a:pt x="731044" y="746947"/>
                  </a:cubicBezTo>
                  <a:cubicBezTo>
                    <a:pt x="876967" y="764664"/>
                    <a:pt x="1023652" y="769426"/>
                    <a:pt x="1168241" y="762759"/>
                  </a:cubicBezTo>
                  <a:cubicBezTo>
                    <a:pt x="1313021" y="756663"/>
                    <a:pt x="1455896" y="740185"/>
                    <a:pt x="1596581" y="716944"/>
                  </a:cubicBezTo>
                  <a:cubicBezTo>
                    <a:pt x="1632014" y="711610"/>
                    <a:pt x="1666685" y="704371"/>
                    <a:pt x="1701641" y="697894"/>
                  </a:cubicBezTo>
                  <a:lnTo>
                    <a:pt x="1752124" y="688273"/>
                  </a:lnTo>
                  <a:lnTo>
                    <a:pt x="1797939" y="679891"/>
                  </a:lnTo>
                  <a:cubicBezTo>
                    <a:pt x="1860328" y="669128"/>
                    <a:pt x="1924431" y="658746"/>
                    <a:pt x="1988630" y="649316"/>
                  </a:cubicBezTo>
                  <a:cubicBezTo>
                    <a:pt x="2117217" y="630838"/>
                    <a:pt x="2246852" y="614645"/>
                    <a:pt x="2376297" y="601691"/>
                  </a:cubicBezTo>
                  <a:cubicBezTo>
                    <a:pt x="2441067" y="595214"/>
                    <a:pt x="2505742" y="589118"/>
                    <a:pt x="2570416" y="584165"/>
                  </a:cubicBezTo>
                  <a:cubicBezTo>
                    <a:pt x="2635091" y="579402"/>
                    <a:pt x="2699671" y="574831"/>
                    <a:pt x="2764155" y="571497"/>
                  </a:cubicBezTo>
                  <a:cubicBezTo>
                    <a:pt x="2828639" y="568068"/>
                    <a:pt x="2892933" y="565401"/>
                    <a:pt x="2956941" y="564163"/>
                  </a:cubicBezTo>
                  <a:cubicBezTo>
                    <a:pt x="3021045" y="562353"/>
                    <a:pt x="3084766" y="561972"/>
                    <a:pt x="3148298" y="562639"/>
                  </a:cubicBezTo>
                  <a:cubicBezTo>
                    <a:pt x="3211735" y="563305"/>
                    <a:pt x="3274695" y="565591"/>
                    <a:pt x="3337274" y="568544"/>
                  </a:cubicBezTo>
                  <a:cubicBezTo>
                    <a:pt x="3399568" y="572259"/>
                    <a:pt x="3461671" y="576259"/>
                    <a:pt x="3522345" y="583308"/>
                  </a:cubicBezTo>
                  <a:cubicBezTo>
                    <a:pt x="3537680" y="584737"/>
                    <a:pt x="3552730" y="586737"/>
                    <a:pt x="3567779" y="588642"/>
                  </a:cubicBezTo>
                  <a:lnTo>
                    <a:pt x="3613785" y="594357"/>
                  </a:lnTo>
                  <a:lnTo>
                    <a:pt x="3713798" y="607882"/>
                  </a:lnTo>
                  <a:lnTo>
                    <a:pt x="3913823" y="634838"/>
                  </a:lnTo>
                  <a:cubicBezTo>
                    <a:pt x="4047268" y="652078"/>
                    <a:pt x="4180904" y="670366"/>
                    <a:pt x="4315873" y="686273"/>
                  </a:cubicBezTo>
                  <a:lnTo>
                    <a:pt x="4517422" y="710086"/>
                  </a:lnTo>
                  <a:cubicBezTo>
                    <a:pt x="4586573" y="717896"/>
                    <a:pt x="4657916" y="725992"/>
                    <a:pt x="4728972" y="731422"/>
                  </a:cubicBezTo>
                  <a:cubicBezTo>
                    <a:pt x="4871371" y="743042"/>
                    <a:pt x="5016627" y="748376"/>
                    <a:pt x="5162931" y="744185"/>
                  </a:cubicBezTo>
                  <a:cubicBezTo>
                    <a:pt x="5308949" y="740566"/>
                    <a:pt x="5456111" y="725611"/>
                    <a:pt x="5594033" y="706466"/>
                  </a:cubicBezTo>
                  <a:cubicBezTo>
                    <a:pt x="5732621" y="687511"/>
                    <a:pt x="5859876" y="667033"/>
                    <a:pt x="5982939" y="655793"/>
                  </a:cubicBezTo>
                  <a:cubicBezTo>
                    <a:pt x="6013799" y="652936"/>
                    <a:pt x="6044375" y="650364"/>
                    <a:pt x="6075045" y="648459"/>
                  </a:cubicBezTo>
                  <a:cubicBezTo>
                    <a:pt x="6105906" y="646363"/>
                    <a:pt x="6135529" y="645125"/>
                    <a:pt x="6167819" y="643887"/>
                  </a:cubicBezTo>
                  <a:cubicBezTo>
                    <a:pt x="6230779" y="641125"/>
                    <a:pt x="6295930" y="640077"/>
                    <a:pt x="6361081" y="639124"/>
                  </a:cubicBezTo>
                  <a:cubicBezTo>
                    <a:pt x="6491955" y="637981"/>
                    <a:pt x="6624638" y="638553"/>
                    <a:pt x="6757321" y="640458"/>
                  </a:cubicBezTo>
                  <a:cubicBezTo>
                    <a:pt x="6890195" y="642553"/>
                    <a:pt x="7023449" y="645030"/>
                    <a:pt x="7156704" y="649030"/>
                  </a:cubicBezTo>
                  <a:cubicBezTo>
                    <a:pt x="7289959" y="652650"/>
                    <a:pt x="7423404" y="656841"/>
                    <a:pt x="7556373" y="662365"/>
                  </a:cubicBezTo>
                  <a:cubicBezTo>
                    <a:pt x="7689152" y="667509"/>
                    <a:pt x="7822502" y="673986"/>
                    <a:pt x="7952328" y="682177"/>
                  </a:cubicBezTo>
                  <a:lnTo>
                    <a:pt x="8000714" y="685511"/>
                  </a:lnTo>
                  <a:cubicBezTo>
                    <a:pt x="8016811" y="686654"/>
                    <a:pt x="8031670" y="688178"/>
                    <a:pt x="8047196" y="689416"/>
                  </a:cubicBezTo>
                  <a:lnTo>
                    <a:pt x="8097965" y="693893"/>
                  </a:lnTo>
                  <a:cubicBezTo>
                    <a:pt x="8116539" y="695417"/>
                    <a:pt x="8134731" y="696846"/>
                    <a:pt x="8152733" y="697894"/>
                  </a:cubicBezTo>
                  <a:cubicBezTo>
                    <a:pt x="8224647" y="701989"/>
                    <a:pt x="8294465" y="704085"/>
                    <a:pt x="8363903" y="705133"/>
                  </a:cubicBezTo>
                  <a:cubicBezTo>
                    <a:pt x="8502777" y="706657"/>
                    <a:pt x="8640223" y="704180"/>
                    <a:pt x="8777764" y="698084"/>
                  </a:cubicBezTo>
                  <a:cubicBezTo>
                    <a:pt x="8912352" y="692083"/>
                    <a:pt x="9046845" y="682749"/>
                    <a:pt x="9182005" y="668366"/>
                  </a:cubicBezTo>
                  <a:lnTo>
                    <a:pt x="9182005" y="351088"/>
                  </a:lnTo>
                  <a:close/>
                </a:path>
              </a:pathLst>
            </a:custGeom>
            <a:solidFill>
              <a:schemeClr val="bg1">
                <a:alpha val="30000"/>
              </a:schemeClr>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3204975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153" name="Rectangle 6152">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148" name="Picture 4" descr="empty road surrounded with trees with fog">
            <a:extLst>
              <a:ext uri="{FF2B5EF4-FFF2-40B4-BE49-F238E27FC236}">
                <a16:creationId xmlns:a16="http://schemas.microsoft.com/office/drawing/2014/main" id="{1668355C-2DE3-4E49-8395-F6083B12DD60}"/>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p:blipFill>
        <p:spPr bwMode="auto">
          <a:xfrm>
            <a:off x="2522356"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6155" name="Rectangle 6154">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Rectangle 1">
            <a:extLst>
              <a:ext uri="{FF2B5EF4-FFF2-40B4-BE49-F238E27FC236}">
                <a16:creationId xmlns:a16="http://schemas.microsoft.com/office/drawing/2014/main" id="{82839FB4-134C-7746-A12A-EB92BA9B9549}"/>
              </a:ext>
            </a:extLst>
          </p:cNvPr>
          <p:cNvSpPr/>
          <p:nvPr/>
        </p:nvSpPr>
        <p:spPr>
          <a:xfrm>
            <a:off x="838200" y="2434201"/>
            <a:ext cx="3822189" cy="3742762"/>
          </a:xfrm>
          <a:prstGeom prst="rect">
            <a:avLst/>
          </a:prstGeom>
        </p:spPr>
        <p:style>
          <a:lnRef idx="2">
            <a:schemeClr val="dk1"/>
          </a:lnRef>
          <a:fillRef idx="1">
            <a:schemeClr val="lt1"/>
          </a:fillRef>
          <a:effectRef idx="0">
            <a:schemeClr val="dk1"/>
          </a:effectRef>
          <a:fontRef idx="minor">
            <a:schemeClr val="dk1"/>
          </a:fontRef>
        </p:style>
        <p:txBody>
          <a:bodyPr vert="horz" lIns="91440" tIns="45720" rIns="91440" bIns="45720" rtlCol="0">
            <a:norm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Suspected or established underlying conditions </a:t>
            </a:r>
          </a:p>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(e.g., “I think we should consider dyslexia”). </a:t>
            </a:r>
          </a:p>
        </p:txBody>
      </p:sp>
    </p:spTree>
    <p:extLst>
      <p:ext uri="{BB962C8B-B14F-4D97-AF65-F5344CB8AC3E}">
        <p14:creationId xmlns:p14="http://schemas.microsoft.com/office/powerpoint/2010/main" val="895302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red apple fruit on four pyle books">
            <a:extLst>
              <a:ext uri="{FF2B5EF4-FFF2-40B4-BE49-F238E27FC236}">
                <a16:creationId xmlns:a16="http://schemas.microsoft.com/office/drawing/2014/main" id="{F14A9388-5F15-DF4F-A0F1-353B2E70F64D}"/>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9334" y="-889685"/>
            <a:ext cx="12232913" cy="863737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850B51B8-46FB-034C-BF2D-F91E3062F924}"/>
              </a:ext>
            </a:extLst>
          </p:cNvPr>
          <p:cNvSpPr txBox="1"/>
          <p:nvPr/>
        </p:nvSpPr>
        <p:spPr>
          <a:xfrm>
            <a:off x="685800" y="419836"/>
            <a:ext cx="9916887" cy="218521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rPr>
              <a:t>Only</a:t>
            </a:r>
            <a:r>
              <a:rPr kumimoji="0" lang="en-US" sz="9600" b="0" i="0" u="none" strike="noStrike" kern="1200" cap="none" spc="0" normalizeH="0" baseline="0" noProof="0" dirty="0">
                <a:ln>
                  <a:noFill/>
                </a:ln>
                <a:solidFill>
                  <a:prstClr val="black"/>
                </a:solidFill>
                <a:effectLst/>
                <a:uLnTx/>
                <a:uFillTx/>
                <a:latin typeface="Calibri" panose="020F0502020204030204"/>
                <a:ea typeface="+mn-ea"/>
                <a:cs typeface="+mn-cs"/>
              </a:rPr>
              <a:t> 15% </a:t>
            </a:r>
            <a:r>
              <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rPr>
              <a:t>of data discussions connected student performance to instruction. </a:t>
            </a:r>
          </a:p>
        </p:txBody>
      </p:sp>
    </p:spTree>
    <p:extLst>
      <p:ext uri="{BB962C8B-B14F-4D97-AF65-F5344CB8AC3E}">
        <p14:creationId xmlns:p14="http://schemas.microsoft.com/office/powerpoint/2010/main" val="2618439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True Or False Random Knowledge Trivia Quiz">
            <a:extLst>
              <a:ext uri="{FF2B5EF4-FFF2-40B4-BE49-F238E27FC236}">
                <a16:creationId xmlns:a16="http://schemas.microsoft.com/office/drawing/2014/main" id="{A735ABCD-C445-CDF8-4A63-7373D954B2C5}"/>
              </a:ext>
            </a:extLst>
          </p:cNvPr>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2006601" y="1292288"/>
            <a:ext cx="8178799" cy="427342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19FC3037-64DE-E67E-171F-DF35D5CC3EBD}"/>
              </a:ext>
            </a:extLst>
          </p:cNvPr>
          <p:cNvSpPr txBox="1"/>
          <p:nvPr/>
        </p:nvSpPr>
        <p:spPr>
          <a:xfrm>
            <a:off x="1812163" y="212949"/>
            <a:ext cx="8567672" cy="830997"/>
          </a:xfrm>
          <a:prstGeom prst="rect">
            <a:avLst/>
          </a:prstGeom>
          <a:noFill/>
        </p:spPr>
        <p:txBody>
          <a:bodyPr wrap="square" rtlCol="0">
            <a:spAutoFit/>
          </a:bodyPr>
          <a:lstStyle/>
          <a:p>
            <a:pPr algn="ctr">
              <a:defRPr/>
            </a:pPr>
            <a:r>
              <a:rPr lang="en-US" sz="2400" dirty="0">
                <a:solidFill>
                  <a:prstClr val="black"/>
                </a:solidFill>
                <a:latin typeface="Calibri" panose="020F0502020204030204"/>
              </a:rPr>
              <a:t>Extended rehearsal of some mental processes can change the structure and function of some parts of </a:t>
            </a:r>
            <a:r>
              <a:rPr lang="en-US" sz="2400">
                <a:solidFill>
                  <a:prstClr val="black"/>
                </a:solidFill>
                <a:latin typeface="Calibri" panose="020F0502020204030204"/>
              </a:rPr>
              <a:t>the brain. </a:t>
            </a:r>
            <a:endParaRPr lang="en-US" sz="2400" dirty="0">
              <a:solidFill>
                <a:prstClr val="black"/>
              </a:solidFill>
              <a:latin typeface="Calibri" panose="020F0502020204030204"/>
            </a:endParaRPr>
          </a:p>
        </p:txBody>
      </p:sp>
      <p:sp>
        <p:nvSpPr>
          <p:cNvPr id="3" name="TextBox 2">
            <a:extLst>
              <a:ext uri="{FF2B5EF4-FFF2-40B4-BE49-F238E27FC236}">
                <a16:creationId xmlns:a16="http://schemas.microsoft.com/office/drawing/2014/main" id="{18685E53-2769-1AEF-106E-1312DC4E04CB}"/>
              </a:ext>
            </a:extLst>
          </p:cNvPr>
          <p:cNvSpPr txBox="1"/>
          <p:nvPr/>
        </p:nvSpPr>
        <p:spPr>
          <a:xfrm>
            <a:off x="2006599" y="5661653"/>
            <a:ext cx="8178800" cy="1077218"/>
          </a:xfrm>
          <a:prstGeom prst="rect">
            <a:avLst/>
          </a:prstGeom>
          <a:noFill/>
        </p:spPr>
        <p:txBody>
          <a:bodyPr wrap="square" rtlCol="0">
            <a:spAutoFit/>
          </a:bodyPr>
          <a:lstStyle/>
          <a:p>
            <a:pPr>
              <a:defRPr/>
            </a:pPr>
            <a:r>
              <a:rPr lang="en-US" sz="3200" b="1" dirty="0">
                <a:solidFill>
                  <a:prstClr val="black"/>
                </a:solidFill>
                <a:latin typeface="Calibri" panose="020F0502020204030204"/>
              </a:rPr>
              <a:t>True. </a:t>
            </a:r>
            <a:r>
              <a:rPr lang="en-US" sz="3200" dirty="0">
                <a:solidFill>
                  <a:prstClr val="black"/>
                </a:solidFill>
                <a:latin typeface="Calibri" panose="020F0502020204030204"/>
              </a:rPr>
              <a:t>Rehearsal and retrieval promote neural connections. </a:t>
            </a:r>
          </a:p>
        </p:txBody>
      </p:sp>
    </p:spTree>
    <p:extLst>
      <p:ext uri="{BB962C8B-B14F-4D97-AF65-F5344CB8AC3E}">
        <p14:creationId xmlns:p14="http://schemas.microsoft.com/office/powerpoint/2010/main" val="2916686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der-pozo-perez-32852-unsplash.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501078"/>
            <a:ext cx="12214186" cy="8112840"/>
          </a:xfrm>
          <a:prstGeom prst="rect">
            <a:avLst/>
          </a:prstGeom>
        </p:spPr>
      </p:pic>
      <p:sp>
        <p:nvSpPr>
          <p:cNvPr id="6" name="TextBox 5"/>
          <p:cNvSpPr txBox="1"/>
          <p:nvPr/>
        </p:nvSpPr>
        <p:spPr>
          <a:xfrm>
            <a:off x="2085226" y="838428"/>
            <a:ext cx="7810882" cy="193899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FFFFFF"/>
                </a:solidFill>
                <a:effectLst/>
                <a:uLnTx/>
                <a:uFillTx/>
                <a:latin typeface="Century Gothic"/>
                <a:ea typeface="+mn-ea"/>
                <a:cs typeface="Century Gothic"/>
              </a:rPr>
              <a:t>The power of data is not in the answers it provides, but in the questions it causes us to ask. </a:t>
            </a:r>
          </a:p>
        </p:txBody>
      </p:sp>
      <p:sp>
        <p:nvSpPr>
          <p:cNvPr id="7" name="TextBox 6"/>
          <p:cNvSpPr txBox="1"/>
          <p:nvPr/>
        </p:nvSpPr>
        <p:spPr>
          <a:xfrm>
            <a:off x="7518841" y="3025176"/>
            <a:ext cx="3161042" cy="52322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FFFFFF"/>
                </a:solidFill>
                <a:effectLst/>
                <a:uLnTx/>
                <a:uFillTx/>
                <a:latin typeface="Century Gothic"/>
                <a:ea typeface="+mn-ea"/>
                <a:cs typeface="Century Gothic"/>
              </a:rPr>
              <a:t>-- Mike </a:t>
            </a:r>
            <a:r>
              <a:rPr kumimoji="0" lang="en-US" sz="2800" b="0" i="0" u="none" strike="noStrike" kern="1200" cap="none" spc="0" normalizeH="0" baseline="0" noProof="0" dirty="0" err="1">
                <a:ln>
                  <a:noFill/>
                </a:ln>
                <a:solidFill>
                  <a:srgbClr val="FFFFFF"/>
                </a:solidFill>
                <a:effectLst/>
                <a:uLnTx/>
                <a:uFillTx/>
                <a:latin typeface="Century Gothic"/>
                <a:ea typeface="+mn-ea"/>
                <a:cs typeface="Century Gothic"/>
              </a:rPr>
              <a:t>Schmoker</a:t>
            </a:r>
            <a:endParaRPr kumimoji="0" lang="en-US" sz="2800" b="0" i="0" u="none" strike="noStrike" kern="1200" cap="none" spc="0" normalizeH="0" baseline="0" noProof="0" dirty="0">
              <a:ln>
                <a:noFill/>
              </a:ln>
              <a:solidFill>
                <a:srgbClr val="FFFFFF"/>
              </a:solidFill>
              <a:effectLst/>
              <a:uLnTx/>
              <a:uFillTx/>
              <a:latin typeface="Century Gothic"/>
              <a:ea typeface="+mn-ea"/>
              <a:cs typeface="Century Gothic"/>
            </a:endParaRPr>
          </a:p>
        </p:txBody>
      </p:sp>
    </p:spTree>
    <p:extLst>
      <p:ext uri="{BB962C8B-B14F-4D97-AF65-F5344CB8AC3E}">
        <p14:creationId xmlns:p14="http://schemas.microsoft.com/office/powerpoint/2010/main" val="1627044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B7AD9F6-8CE7-4299-8FC6-328F4DCD3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 name="TextBox 3">
            <a:extLst>
              <a:ext uri="{FF2B5EF4-FFF2-40B4-BE49-F238E27FC236}">
                <a16:creationId xmlns:a16="http://schemas.microsoft.com/office/drawing/2014/main" id="{BDF29FE4-74D3-3E0C-71D5-64D3B714A94B}"/>
              </a:ext>
            </a:extLst>
          </p:cNvPr>
          <p:cNvSpPr txBox="1"/>
          <p:nvPr/>
        </p:nvSpPr>
        <p:spPr>
          <a:xfrm>
            <a:off x="5297762" y="640080"/>
            <a:ext cx="6251110" cy="3566160"/>
          </a:xfrm>
          <a:prstGeom prst="rect">
            <a:avLst/>
          </a:prstGeom>
        </p:spPr>
        <p:txBody>
          <a:bodyPr vert="horz" lIns="91440" tIns="45720" rIns="91440" bIns="45720" rtlCol="0" anchor="b">
            <a:normAutofit/>
          </a:bodyPr>
          <a:lstStyle/>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50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These are NOT uncaring teachers. These are teams with a low sense of collective efficacy. </a:t>
            </a:r>
          </a:p>
        </p:txBody>
      </p:sp>
      <p:pic>
        <p:nvPicPr>
          <p:cNvPr id="3" name="Picture 2" descr="A person looking at a computer&#10;&#10;Description automatically generated">
            <a:extLst>
              <a:ext uri="{FF2B5EF4-FFF2-40B4-BE49-F238E27FC236}">
                <a16:creationId xmlns:a16="http://schemas.microsoft.com/office/drawing/2014/main" id="{9B07513C-6E75-0BA7-8BE4-5EB6754A97DA}"/>
              </a:ext>
            </a:extLst>
          </p:cNvPr>
          <p:cNvPicPr>
            <a:picLocks noChangeAspect="1"/>
          </p:cNvPicPr>
          <p:nvPr/>
        </p:nvPicPr>
        <p:blipFill>
          <a:blip r:embed="rId2" cstate="email">
            <a:extLst>
              <a:ext uri="{28A0092B-C50C-407E-A947-70E740481C1C}">
                <a14:useLocalDpi xmlns:a14="http://schemas.microsoft.com/office/drawing/2010/main"/>
              </a:ext>
            </a:extLst>
          </a:blip>
          <a:srcRect r="-1" b="-1"/>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1" name="sketchy line">
            <a:extLst>
              <a:ext uri="{FF2B5EF4-FFF2-40B4-BE49-F238E27FC236}">
                <a16:creationId xmlns:a16="http://schemas.microsoft.com/office/drawing/2014/main" id="{F49775AF-8896-43EE-92C6-83497D6DC5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12862" y="4409267"/>
            <a:ext cx="4243589" cy="18288"/>
          </a:xfrm>
          <a:custGeom>
            <a:avLst/>
            <a:gdLst>
              <a:gd name="connsiteX0" fmla="*/ 0 w 4243589"/>
              <a:gd name="connsiteY0" fmla="*/ 0 h 18288"/>
              <a:gd name="connsiteX1" fmla="*/ 563791 w 4243589"/>
              <a:gd name="connsiteY1" fmla="*/ 0 h 18288"/>
              <a:gd name="connsiteX2" fmla="*/ 1042710 w 4243589"/>
              <a:gd name="connsiteY2" fmla="*/ 0 h 18288"/>
              <a:gd name="connsiteX3" fmla="*/ 1564066 w 4243589"/>
              <a:gd name="connsiteY3" fmla="*/ 0 h 18288"/>
              <a:gd name="connsiteX4" fmla="*/ 2212729 w 4243589"/>
              <a:gd name="connsiteY4" fmla="*/ 0 h 18288"/>
              <a:gd name="connsiteX5" fmla="*/ 2776520 w 4243589"/>
              <a:gd name="connsiteY5" fmla="*/ 0 h 18288"/>
              <a:gd name="connsiteX6" fmla="*/ 3297875 w 4243589"/>
              <a:gd name="connsiteY6" fmla="*/ 0 h 18288"/>
              <a:gd name="connsiteX7" fmla="*/ 4243589 w 4243589"/>
              <a:gd name="connsiteY7" fmla="*/ 0 h 18288"/>
              <a:gd name="connsiteX8" fmla="*/ 4243589 w 4243589"/>
              <a:gd name="connsiteY8" fmla="*/ 18288 h 18288"/>
              <a:gd name="connsiteX9" fmla="*/ 3637362 w 4243589"/>
              <a:gd name="connsiteY9" fmla="*/ 18288 h 18288"/>
              <a:gd name="connsiteX10" fmla="*/ 3116007 w 4243589"/>
              <a:gd name="connsiteY10" fmla="*/ 18288 h 18288"/>
              <a:gd name="connsiteX11" fmla="*/ 2424908 w 4243589"/>
              <a:gd name="connsiteY11" fmla="*/ 18288 h 18288"/>
              <a:gd name="connsiteX12" fmla="*/ 1861117 w 4243589"/>
              <a:gd name="connsiteY12" fmla="*/ 18288 h 18288"/>
              <a:gd name="connsiteX13" fmla="*/ 1382198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3987" y="7429"/>
                  <a:pt x="4243569" y="10822"/>
                  <a:pt x="4243589" y="18288"/>
                </a:cubicBezTo>
                <a:cubicBezTo>
                  <a:pt x="4112949" y="-2855"/>
                  <a:pt x="3928037" y="1831"/>
                  <a:pt x="3637362" y="18288"/>
                </a:cubicBezTo>
                <a:cubicBezTo>
                  <a:pt x="3346687" y="34745"/>
                  <a:pt x="3254446" y="26669"/>
                  <a:pt x="3116007" y="18288"/>
                </a:cubicBezTo>
                <a:cubicBezTo>
                  <a:pt x="2977569" y="9907"/>
                  <a:pt x="2620228" y="28873"/>
                  <a:pt x="2424908" y="18288"/>
                </a:cubicBezTo>
                <a:cubicBezTo>
                  <a:pt x="2229588" y="7703"/>
                  <a:pt x="2088287" y="-3854"/>
                  <a:pt x="1861117" y="18288"/>
                </a:cubicBezTo>
                <a:cubicBezTo>
                  <a:pt x="1633947" y="40430"/>
                  <a:pt x="1502447" y="-871"/>
                  <a:pt x="1382198" y="18288"/>
                </a:cubicBezTo>
                <a:cubicBezTo>
                  <a:pt x="1261949" y="37447"/>
                  <a:pt x="1045440" y="28353"/>
                  <a:pt x="733535" y="18288"/>
                </a:cubicBezTo>
                <a:cubicBezTo>
                  <a:pt x="421630" y="8223"/>
                  <a:pt x="341257" y="-18359"/>
                  <a:pt x="0" y="18288"/>
                </a:cubicBezTo>
                <a:cubicBezTo>
                  <a:pt x="-591" y="13205"/>
                  <a:pt x="-663" y="6329"/>
                  <a:pt x="0" y="0"/>
                </a:cubicBezTo>
                <a:close/>
              </a:path>
              <a:path w="4243589" h="18288"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2703" y="5429"/>
                  <a:pt x="4244410" y="14046"/>
                  <a:pt x="4243589" y="18288"/>
                </a:cubicBezTo>
                <a:cubicBezTo>
                  <a:pt x="4130424" y="-1240"/>
                  <a:pt x="3932803" y="42249"/>
                  <a:pt x="3722234" y="18288"/>
                </a:cubicBezTo>
                <a:cubicBezTo>
                  <a:pt x="3511665" y="-5673"/>
                  <a:pt x="3269903" y="45994"/>
                  <a:pt x="3116007" y="18288"/>
                </a:cubicBezTo>
                <a:cubicBezTo>
                  <a:pt x="2962111" y="-9418"/>
                  <a:pt x="2744280" y="23224"/>
                  <a:pt x="2509780" y="18288"/>
                </a:cubicBezTo>
                <a:cubicBezTo>
                  <a:pt x="2275280" y="13352"/>
                  <a:pt x="2066059" y="43664"/>
                  <a:pt x="1945989" y="18288"/>
                </a:cubicBezTo>
                <a:cubicBezTo>
                  <a:pt x="1825919" y="-7088"/>
                  <a:pt x="1407329" y="12616"/>
                  <a:pt x="1254890" y="18288"/>
                </a:cubicBezTo>
                <a:cubicBezTo>
                  <a:pt x="1102451" y="23960"/>
                  <a:pt x="837950" y="31673"/>
                  <a:pt x="563791" y="18288"/>
                </a:cubicBezTo>
                <a:cubicBezTo>
                  <a:pt x="289632" y="4903"/>
                  <a:pt x="132768" y="7105"/>
                  <a:pt x="0" y="18288"/>
                </a:cubicBezTo>
                <a:cubicBezTo>
                  <a:pt x="668" y="13665"/>
                  <a:pt x="578" y="5675"/>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xmln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Tree>
    <p:extLst>
      <p:ext uri="{BB962C8B-B14F-4D97-AF65-F5344CB8AC3E}">
        <p14:creationId xmlns:p14="http://schemas.microsoft.com/office/powerpoint/2010/main" val="672487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17B84B6-DAA7-2E49-87FA-0DA857147D5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7608" y="-279918"/>
            <a:ext cx="12247215" cy="8111129"/>
          </a:xfrm>
          <a:prstGeom prst="rect">
            <a:avLst/>
          </a:prstGeom>
        </p:spPr>
      </p:pic>
      <p:sp>
        <p:nvSpPr>
          <p:cNvPr id="4" name="TextBox 3">
            <a:extLst>
              <a:ext uri="{FF2B5EF4-FFF2-40B4-BE49-F238E27FC236}">
                <a16:creationId xmlns:a16="http://schemas.microsoft.com/office/drawing/2014/main" id="{CCB406B6-8482-A241-8BC5-C8B2897E79F0}"/>
              </a:ext>
            </a:extLst>
          </p:cNvPr>
          <p:cNvSpPr txBox="1"/>
          <p:nvPr/>
        </p:nvSpPr>
        <p:spPr>
          <a:xfrm>
            <a:off x="1736528" y="394044"/>
            <a:ext cx="9866355"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Lowered expectations follow us into the classroom. </a:t>
            </a:r>
          </a:p>
        </p:txBody>
      </p:sp>
      <p:sp>
        <p:nvSpPr>
          <p:cNvPr id="5" name="Rectangle 4">
            <a:extLst>
              <a:ext uri="{FF2B5EF4-FFF2-40B4-BE49-F238E27FC236}">
                <a16:creationId xmlns:a16="http://schemas.microsoft.com/office/drawing/2014/main" id="{62B602F8-22D5-5E45-96D2-97737FA0BB8B}"/>
              </a:ext>
            </a:extLst>
          </p:cNvPr>
          <p:cNvSpPr/>
          <p:nvPr/>
        </p:nvSpPr>
        <p:spPr>
          <a:xfrm>
            <a:off x="5011407" y="7168292"/>
            <a:ext cx="2169184" cy="253916"/>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Calibri" panose="020F0502020204030204"/>
                <a:ea typeface="+mn-ea"/>
                <a:cs typeface="+mn-cs"/>
              </a:rPr>
              <a:t>Photo by </a:t>
            </a:r>
            <a:r>
              <a:rPr kumimoji="0" lang="en-US" sz="1050" b="0" i="0" u="none" strike="noStrike" kern="1200" cap="none" spc="0" normalizeH="0" baseline="0" noProof="0" dirty="0">
                <a:ln>
                  <a:noFill/>
                </a:ln>
                <a:solidFill>
                  <a:prstClr val="white"/>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Taylor Wilcox</a:t>
            </a:r>
            <a:r>
              <a:rPr kumimoji="0" lang="en-US" sz="1050" b="0" i="0" u="none" strike="noStrike" kern="1200" cap="none" spc="0" normalizeH="0" baseline="0" noProof="0" dirty="0">
                <a:ln>
                  <a:noFill/>
                </a:ln>
                <a:solidFill>
                  <a:prstClr val="white"/>
                </a:solidFill>
                <a:effectLst/>
                <a:uLnTx/>
                <a:uFillTx/>
                <a:latin typeface="Calibri" panose="020F0502020204030204"/>
                <a:ea typeface="+mn-ea"/>
                <a:cs typeface="+mn-cs"/>
              </a:rPr>
              <a:t> on </a:t>
            </a:r>
            <a:r>
              <a:rPr kumimoji="0" lang="en-US" sz="1050" b="0" i="0" u="none" strike="noStrike" kern="1200" cap="none" spc="0" normalizeH="0" baseline="0" noProof="0" dirty="0">
                <a:ln>
                  <a:noFill/>
                </a:ln>
                <a:solidFill>
                  <a:prstClr val="white"/>
                </a:solidFill>
                <a:effectLst/>
                <a:uLnTx/>
                <a:uFillTx/>
                <a:latin typeface="Calibri" panose="020F0502020204030204"/>
                <a:ea typeface="+mn-ea"/>
                <a:cs typeface="+mn-cs"/>
                <a:hlinkClick r:id="rId4">
                  <a:extLst>
                    <a:ext uri="{A12FA001-AC4F-418D-AE19-62706E023703}">
                      <ahyp:hlinkClr xmlns:ahyp="http://schemas.microsoft.com/office/drawing/2018/hyperlinkcolor" val="tx"/>
                    </a:ext>
                  </a:extLst>
                </a:hlinkClick>
              </a:rPr>
              <a:t>Unsplash</a:t>
            </a:r>
            <a:r>
              <a:rPr kumimoji="0" lang="en-US" sz="1050" b="0" i="0" u="none" strike="noStrike" kern="1200" cap="none" spc="0" normalizeH="0" baseline="0" noProof="0" dirty="0">
                <a:ln>
                  <a:noFill/>
                </a:ln>
                <a:solidFill>
                  <a:prstClr val="white"/>
                </a:solidFill>
                <a:effectLst/>
                <a:uLnTx/>
                <a:uFillTx/>
                <a:latin typeface="Calibri" panose="020F0502020204030204"/>
                <a:ea typeface="+mn-ea"/>
                <a:cs typeface="+mn-cs"/>
              </a:rPr>
              <a:t> </a:t>
            </a:r>
          </a:p>
        </p:txBody>
      </p:sp>
    </p:spTree>
    <p:extLst>
      <p:ext uri="{BB962C8B-B14F-4D97-AF65-F5344CB8AC3E}">
        <p14:creationId xmlns:p14="http://schemas.microsoft.com/office/powerpoint/2010/main" val="1438644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7" name="Rectangle 26">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Rectangle 28">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524002" y="1"/>
            <a:ext cx="9143999" cy="1575955"/>
          </a:xfrm>
          <a:prstGeom prst="rect">
            <a:avLst/>
          </a:prstGeom>
          <a:gradFill>
            <a:gsLst>
              <a:gs pos="0">
                <a:srgbClr val="000000">
                  <a:alpha val="96000"/>
                </a:srgb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Rectangle 30">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7620642" y="0"/>
            <a:ext cx="3047358" cy="1576412"/>
          </a:xfrm>
          <a:prstGeom prst="rect">
            <a:avLst/>
          </a:prstGeom>
          <a:gradFill>
            <a:gsLst>
              <a:gs pos="19000">
                <a:schemeClr val="accent1">
                  <a:lumMod val="50000"/>
                  <a:alpha val="68000"/>
                </a:schemeClr>
              </a:gs>
              <a:gs pos="100000">
                <a:schemeClr val="accent1">
                  <a:alpha val="79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07777" y="-3783778"/>
            <a:ext cx="1576446" cy="9144002"/>
          </a:xfrm>
          <a:prstGeom prst="rect">
            <a:avLst/>
          </a:prstGeom>
          <a:gradFill>
            <a:gsLst>
              <a:gs pos="23000">
                <a:schemeClr val="accent1">
                  <a:alpha val="0"/>
                </a:schemeClr>
              </a:gs>
              <a:gs pos="99000">
                <a:srgbClr val="000000">
                  <a:alpha val="74000"/>
                </a:srgbClr>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aphicFrame>
        <p:nvGraphicFramePr>
          <p:cNvPr id="22" name="TextBox 2">
            <a:extLst>
              <a:ext uri="{FF2B5EF4-FFF2-40B4-BE49-F238E27FC236}">
                <a16:creationId xmlns:a16="http://schemas.microsoft.com/office/drawing/2014/main" id="{B47167BC-C60C-E22C-8171-87E2CC1D9FB4}"/>
              </a:ext>
            </a:extLst>
          </p:cNvPr>
          <p:cNvGraphicFramePr/>
          <p:nvPr/>
        </p:nvGraphicFramePr>
        <p:xfrm>
          <a:off x="2007043" y="2112580"/>
          <a:ext cx="8195871" cy="41928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8032D0C1-B7A3-21B0-D75D-626BE83CA7C2}"/>
              </a:ext>
            </a:extLst>
          </p:cNvPr>
          <p:cNvSpPr txBox="1"/>
          <p:nvPr/>
        </p:nvSpPr>
        <p:spPr>
          <a:xfrm>
            <a:off x="2782785" y="126257"/>
            <a:ext cx="6852062" cy="144655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white"/>
                </a:solidFill>
                <a:effectLst/>
                <a:uLnTx/>
                <a:uFillTx/>
                <a:latin typeface="Calibri" panose="020F0502020204030204"/>
                <a:ea typeface="+mn-ea"/>
                <a:cs typeface="+mn-cs"/>
              </a:rPr>
              <a:t>Belonging is Built Through a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white"/>
                </a:solidFill>
                <a:effectLst/>
                <a:uLnTx/>
                <a:uFillTx/>
                <a:latin typeface="Calibri" panose="020F0502020204030204"/>
                <a:ea typeface="+mn-ea"/>
                <a:cs typeface="+mn-cs"/>
              </a:rPr>
              <a:t>Strengths-based Approach</a:t>
            </a:r>
          </a:p>
        </p:txBody>
      </p:sp>
      <p:sp>
        <p:nvSpPr>
          <p:cNvPr id="2" name="Frame 1">
            <a:extLst>
              <a:ext uri="{FF2B5EF4-FFF2-40B4-BE49-F238E27FC236}">
                <a16:creationId xmlns:a16="http://schemas.microsoft.com/office/drawing/2014/main" id="{F59099CA-1403-251C-8B23-0370DA52E791}"/>
              </a:ext>
            </a:extLst>
          </p:cNvPr>
          <p:cNvSpPr/>
          <p:nvPr/>
        </p:nvSpPr>
        <p:spPr>
          <a:xfrm>
            <a:off x="-642" y="-1"/>
            <a:ext cx="12192641" cy="6858000"/>
          </a:xfrm>
          <a:prstGeom prst="frame">
            <a:avLst>
              <a:gd name="adj1" fmla="val 3833"/>
            </a:avLst>
          </a:prstGeom>
          <a:solidFill>
            <a:srgbClr val="4EAE4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9963996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1031" name="Rectangle 1030">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0"/>
            <a:ext cx="9144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33" name="Rectangle 1032">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81759" y="480060"/>
            <a:ext cx="8428482"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26" name="Picture 2" descr="Grade 7 Level 1 Writing Sample">
            <a:extLst>
              <a:ext uri="{FF2B5EF4-FFF2-40B4-BE49-F238E27FC236}">
                <a16:creationId xmlns:a16="http://schemas.microsoft.com/office/drawing/2014/main" id="{785CB0CB-F2A0-3E60-6BB7-4BC5793B64F5}"/>
              </a:ext>
            </a:extLst>
          </p:cNvPr>
          <p:cNvPicPr>
            <a:picLocks noChangeAspect="1" noChangeArrowheads="1"/>
          </p:cNvPicPr>
          <p:nvPr/>
        </p:nvPicPr>
        <p:blipFill>
          <a:blip r:embed="rId3" cstate="email">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a:ext>
            </a:extLst>
          </a:blip>
          <a:stretch>
            <a:fillRect/>
          </a:stretch>
        </p:blipFill>
        <p:spPr bwMode="auto">
          <a:xfrm>
            <a:off x="4570309" y="572347"/>
            <a:ext cx="5571066" cy="5571066"/>
          </a:xfrm>
          <a:prstGeom prst="rect">
            <a:avLst/>
          </a:prstGeom>
          <a:noFill/>
          <a:ln w="28575">
            <a:solidFill>
              <a:schemeClr val="tx1"/>
            </a:solidFill>
          </a:ln>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87982222-C76F-AEAB-E9C4-017BECA6B397}"/>
              </a:ext>
            </a:extLst>
          </p:cNvPr>
          <p:cNvSpPr txBox="1"/>
          <p:nvPr/>
        </p:nvSpPr>
        <p:spPr>
          <a:xfrm>
            <a:off x="2184400" y="1981201"/>
            <a:ext cx="265176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Prompt: </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Look at the picture. Write a story. </a:t>
            </a:r>
          </a:p>
        </p:txBody>
      </p:sp>
    </p:spTree>
    <p:extLst>
      <p:ext uri="{BB962C8B-B14F-4D97-AF65-F5344CB8AC3E}">
        <p14:creationId xmlns:p14="http://schemas.microsoft.com/office/powerpoint/2010/main" val="222385523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1031" name="Rectangle 1030">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0"/>
            <a:ext cx="9144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33" name="Rectangle 1032">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81759" y="480060"/>
            <a:ext cx="8428482"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0DCBE375-4426-6562-ED73-EA13AF22E74E}"/>
              </a:ext>
            </a:extLst>
          </p:cNvPr>
          <p:cNvSpPr txBox="1"/>
          <p:nvPr/>
        </p:nvSpPr>
        <p:spPr>
          <a:xfrm>
            <a:off x="2786744" y="1785257"/>
            <a:ext cx="6923314" cy="3231654"/>
          </a:xfrm>
          <a:prstGeom prst="rect">
            <a:avLst/>
          </a:prstGeom>
          <a:noFill/>
        </p:spPr>
        <p:txBody>
          <a:bodyPr wrap="square">
            <a:spAutoFit/>
          </a:bodyPr>
          <a:lstStyle/>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3000" b="0" i="0" u="none" strike="noStrike" kern="1200" cap="none" spc="0" normalizeH="0" baseline="0" noProof="0" dirty="0">
                <a:ln>
                  <a:noFill/>
                </a:ln>
                <a:solidFill>
                  <a:srgbClr val="000000"/>
                </a:solidFill>
                <a:effectLst/>
                <a:uLnTx/>
                <a:uFillTx/>
                <a:latin typeface="Calibri" panose="020F0502020204030204"/>
                <a:ea typeface="+mn-ea"/>
                <a:cs typeface="+mn-cs"/>
              </a:rPr>
              <a:t>These guys play </a:t>
            </a:r>
            <a:r>
              <a:rPr kumimoji="0" lang="en-US" sz="3000" b="0" i="0" u="none" strike="noStrike" kern="1200" cap="none" spc="0" normalizeH="0" baseline="0" noProof="0" dirty="0" err="1">
                <a:ln>
                  <a:noFill/>
                </a:ln>
                <a:solidFill>
                  <a:srgbClr val="000000"/>
                </a:solidFill>
                <a:effectLst/>
                <a:uLnTx/>
                <a:uFillTx/>
                <a:latin typeface="Calibri" panose="020F0502020204030204"/>
                <a:ea typeface="+mn-ea"/>
                <a:cs typeface="+mn-cs"/>
              </a:rPr>
              <a:t>basktbol</a:t>
            </a:r>
            <a:r>
              <a:rPr kumimoji="0" lang="en-US" sz="3000" b="0" i="0" u="none" strike="noStrike" kern="1200" cap="none" spc="0" normalizeH="0" baseline="0" noProof="0" dirty="0">
                <a:ln>
                  <a:noFill/>
                </a:ln>
                <a:solidFill>
                  <a:srgbClr val="000000"/>
                </a:solidFill>
                <a:effectLst/>
                <a:uLnTx/>
                <a:uFillTx/>
                <a:latin typeface="Calibri" panose="020F0502020204030204"/>
                <a:ea typeface="+mn-ea"/>
                <a:cs typeface="+mn-cs"/>
              </a:rPr>
              <a:t>. They are two teams. On team is hat team. </a:t>
            </a:r>
          </a:p>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3000" b="0" i="0" u="none" strike="noStrike" kern="1200" cap="none" spc="0" normalizeH="0" baseline="0" noProof="0" dirty="0">
                <a:ln>
                  <a:noFill/>
                </a:ln>
                <a:solidFill>
                  <a:srgbClr val="000000"/>
                </a:solidFill>
                <a:effectLst/>
                <a:uLnTx/>
                <a:uFillTx/>
                <a:latin typeface="Calibri" panose="020F0502020204030204"/>
                <a:ea typeface="+mn-ea"/>
                <a:cs typeface="+mn-cs"/>
              </a:rPr>
              <a:t>The hat team is a score and they are happy. </a:t>
            </a:r>
          </a:p>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3000" b="0" i="0" u="none" strike="noStrike" kern="1200" cap="none" spc="0" normalizeH="0" baseline="0" noProof="0" dirty="0">
                <a:ln>
                  <a:noFill/>
                </a:ln>
                <a:solidFill>
                  <a:srgbClr val="000000"/>
                </a:solidFill>
                <a:effectLst/>
                <a:uLnTx/>
                <a:uFillTx/>
                <a:latin typeface="Calibri" panose="020F0502020204030204"/>
                <a:ea typeface="+mn-ea"/>
                <a:cs typeface="+mn-cs"/>
              </a:rPr>
              <a:t>The guy </a:t>
            </a:r>
            <a:r>
              <a:rPr kumimoji="0" lang="en-US" sz="3000" b="0" i="0" u="none" strike="noStrike" kern="1200" cap="none" spc="0" normalizeH="0" baseline="0" noProof="0" dirty="0" err="1">
                <a:ln>
                  <a:noFill/>
                </a:ln>
                <a:solidFill>
                  <a:srgbClr val="000000"/>
                </a:solidFill>
                <a:effectLst/>
                <a:uLnTx/>
                <a:uFillTx/>
                <a:latin typeface="Calibri" panose="020F0502020204030204"/>
                <a:ea typeface="+mn-ea"/>
                <a:cs typeface="+mn-cs"/>
              </a:rPr>
              <a:t>trow</a:t>
            </a:r>
            <a:r>
              <a:rPr kumimoji="0" lang="en-US" sz="3000" b="0" i="0" u="none" strike="noStrike" kern="1200" cap="none" spc="0" normalizeH="0" baseline="0" noProof="0" dirty="0">
                <a:ln>
                  <a:noFill/>
                </a:ln>
                <a:solidFill>
                  <a:srgbClr val="000000"/>
                </a:solidFill>
                <a:effectLst/>
                <a:uLnTx/>
                <a:uFillTx/>
                <a:latin typeface="Calibri" panose="020F0502020204030204"/>
                <a:ea typeface="+mn-ea"/>
                <a:cs typeface="+mn-cs"/>
              </a:rPr>
              <a:t> a </a:t>
            </a:r>
            <a:r>
              <a:rPr kumimoji="0" lang="en-US" sz="3000" b="0" i="0" u="none" strike="noStrike" kern="1200" cap="none" spc="0" normalizeH="0" baseline="0" noProof="0" dirty="0" err="1">
                <a:ln>
                  <a:noFill/>
                </a:ln>
                <a:solidFill>
                  <a:srgbClr val="000000"/>
                </a:solidFill>
                <a:effectLst/>
                <a:uLnTx/>
                <a:uFillTx/>
                <a:latin typeface="Calibri" panose="020F0502020204030204"/>
                <a:ea typeface="+mn-ea"/>
                <a:cs typeface="+mn-cs"/>
              </a:rPr>
              <a:t>bol</a:t>
            </a:r>
            <a:r>
              <a:rPr kumimoji="0" lang="en-US" sz="3000" b="0" i="0" u="none" strike="noStrike" kern="1200" cap="none" spc="0" normalizeH="0" baseline="0" noProof="0" dirty="0">
                <a:ln>
                  <a:noFill/>
                </a:ln>
                <a:solidFill>
                  <a:srgbClr val="000000"/>
                </a:solidFill>
                <a:effectLst/>
                <a:uLnTx/>
                <a:uFillTx/>
                <a:latin typeface="Calibri" panose="020F0502020204030204"/>
                <a:ea typeface="+mn-ea"/>
                <a:cs typeface="+mn-cs"/>
              </a:rPr>
              <a:t> into the to get the </a:t>
            </a:r>
            <a:r>
              <a:rPr kumimoji="0" lang="en-US" sz="3000" b="0" i="0" u="none" strike="noStrike" kern="1200" cap="none" spc="0" normalizeH="0" baseline="0" noProof="0" dirty="0" err="1">
                <a:ln>
                  <a:noFill/>
                </a:ln>
                <a:solidFill>
                  <a:srgbClr val="000000"/>
                </a:solidFill>
                <a:effectLst/>
                <a:uLnTx/>
                <a:uFillTx/>
                <a:latin typeface="Calibri" panose="020F0502020204030204"/>
                <a:ea typeface="+mn-ea"/>
                <a:cs typeface="+mn-cs"/>
              </a:rPr>
              <a:t>scor</a:t>
            </a:r>
            <a:r>
              <a:rPr kumimoji="0" lang="en-US" sz="3000" b="0" i="0" u="none" strike="noStrike" kern="1200" cap="none" spc="0" normalizeH="0" baseline="0" noProof="0" dirty="0">
                <a:ln>
                  <a:noFill/>
                </a:ln>
                <a:solidFill>
                  <a:srgbClr val="000000"/>
                </a:solidFill>
                <a:effectLst/>
                <a:uLnTx/>
                <a:uFillTx/>
                <a:latin typeface="Calibri" panose="020F0502020204030204"/>
                <a:ea typeface="+mn-ea"/>
                <a:cs typeface="+mn-cs"/>
              </a:rPr>
              <a:t>. </a:t>
            </a:r>
          </a:p>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3000" b="0" i="0" u="none" strike="noStrike" kern="1200" cap="none" spc="0" normalizeH="0" baseline="0" noProof="0" dirty="0">
                <a:ln>
                  <a:noFill/>
                </a:ln>
                <a:solidFill>
                  <a:srgbClr val="000000"/>
                </a:solidFill>
                <a:effectLst/>
                <a:uLnTx/>
                <a:uFillTx/>
                <a:latin typeface="Calibri" panose="020F0502020204030204"/>
                <a:ea typeface="+mn-ea"/>
                <a:cs typeface="+mn-cs"/>
              </a:rPr>
              <a:t>On face team guy </a:t>
            </a:r>
            <a:r>
              <a:rPr kumimoji="0" lang="en-US" sz="3000" b="0" i="0" u="none" strike="noStrike" kern="1200" cap="none" spc="0" normalizeH="0" baseline="0" noProof="0" dirty="0" err="1">
                <a:ln>
                  <a:noFill/>
                </a:ln>
                <a:solidFill>
                  <a:srgbClr val="000000"/>
                </a:solidFill>
                <a:effectLst/>
                <a:uLnTx/>
                <a:uFillTx/>
                <a:latin typeface="Calibri" panose="020F0502020204030204"/>
                <a:ea typeface="+mn-ea"/>
                <a:cs typeface="+mn-cs"/>
              </a:rPr>
              <a:t>trys</a:t>
            </a:r>
            <a:r>
              <a:rPr kumimoji="0" lang="en-US" sz="3000" b="0" i="0" u="none" strike="noStrike" kern="1200" cap="none" spc="0" normalizeH="0" baseline="0" noProof="0" dirty="0">
                <a:ln>
                  <a:noFill/>
                </a:ln>
                <a:solidFill>
                  <a:srgbClr val="000000"/>
                </a:solidFill>
                <a:effectLst/>
                <a:uLnTx/>
                <a:uFillTx/>
                <a:latin typeface="Calibri" panose="020F0502020204030204"/>
                <a:ea typeface="+mn-ea"/>
                <a:cs typeface="+mn-cs"/>
              </a:rPr>
              <a:t> to stop the score. He is not happy.</a:t>
            </a:r>
          </a:p>
        </p:txBody>
      </p:sp>
    </p:spTree>
    <p:extLst>
      <p:ext uri="{BB962C8B-B14F-4D97-AF65-F5344CB8AC3E}">
        <p14:creationId xmlns:p14="http://schemas.microsoft.com/office/powerpoint/2010/main" val="33668132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0"/>
            <a:ext cx="9144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81759" y="480060"/>
            <a:ext cx="8428482"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EF540C6A-A9C8-DA67-7C0D-644FBDF82511}"/>
              </a:ext>
            </a:extLst>
          </p:cNvPr>
          <p:cNvSpPr txBox="1"/>
          <p:nvPr/>
        </p:nvSpPr>
        <p:spPr>
          <a:xfrm>
            <a:off x="2006601" y="642938"/>
            <a:ext cx="8177213" cy="4711700"/>
          </a:xfrm>
          <a:prstGeom prst="rect">
            <a:avLst/>
          </a:prstGeom>
          <a:noFill/>
        </p:spPr>
        <p:txBody>
          <a:bodyPr wrap="square" anchor="t">
            <a:normAutofit/>
          </a:bodyPr>
          <a:lstStyle/>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2600" b="1"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Student writing sample:</a:t>
            </a:r>
            <a:endParaRPr kumimoji="0" lang="en-US" sz="26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endParaRPr>
          </a:p>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These guys play </a:t>
            </a:r>
            <a:r>
              <a:rPr kumimoji="0" lang="en-US" sz="2600" b="0" i="0" u="none" strike="noStrike" kern="1200" cap="none" spc="0" normalizeH="0" baseline="0" noProof="0" dirty="0" err="1">
                <a:ln>
                  <a:noFill/>
                </a:ln>
                <a:solidFill>
                  <a:srgbClr val="000000"/>
                </a:solidFill>
                <a:effectLst/>
                <a:highlight>
                  <a:srgbClr val="FFFF00"/>
                </a:highlight>
                <a:uLnTx/>
                <a:uFillTx/>
                <a:latin typeface="Calibri" panose="020F0502020204030204"/>
                <a:ea typeface="+mn-ea"/>
                <a:cs typeface="+mn-cs"/>
              </a:rPr>
              <a:t>basktbol</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They are two teams. On team is </a:t>
            </a:r>
            <a:r>
              <a:rPr kumimoji="0" lang="en-US" sz="2600" b="0" i="0" u="none" strike="noStrike" kern="1200" cap="none" spc="0" normalizeH="0" baseline="0" noProof="0" dirty="0">
                <a:ln>
                  <a:noFill/>
                </a:ln>
                <a:solidFill>
                  <a:srgbClr val="000000"/>
                </a:solidFill>
                <a:effectLst/>
                <a:highlight>
                  <a:srgbClr val="FFFF00"/>
                </a:highlight>
                <a:uLnTx/>
                <a:uFillTx/>
                <a:latin typeface="Calibri" panose="020F0502020204030204"/>
                <a:ea typeface="+mn-ea"/>
                <a:cs typeface="+mn-cs"/>
              </a:rPr>
              <a:t>hat</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a:t>
            </a:r>
            <a:r>
              <a:rPr kumimoji="0" lang="en-US" sz="2600" b="0" i="0" u="none" strike="noStrike" kern="1200" cap="none" spc="0" normalizeH="0" baseline="0" noProof="0" dirty="0">
                <a:ln>
                  <a:noFill/>
                </a:ln>
                <a:solidFill>
                  <a:srgbClr val="000000"/>
                </a:solidFill>
                <a:effectLst/>
                <a:highlight>
                  <a:srgbClr val="FFFF00"/>
                </a:highlight>
                <a:uLnTx/>
                <a:uFillTx/>
                <a:latin typeface="Calibri" panose="020F0502020204030204"/>
                <a:ea typeface="+mn-ea"/>
                <a:cs typeface="+mn-cs"/>
              </a:rPr>
              <a:t>team</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The hat team is a score and they are </a:t>
            </a:r>
            <a:r>
              <a:rPr kumimoji="0" lang="en-US" sz="2600" b="0" i="0" u="none" strike="noStrike" kern="1200" cap="none" spc="0" normalizeH="0" baseline="0" noProof="0" dirty="0">
                <a:ln>
                  <a:noFill/>
                </a:ln>
                <a:solidFill>
                  <a:srgbClr val="000000"/>
                </a:solidFill>
                <a:effectLst/>
                <a:highlight>
                  <a:srgbClr val="FFFF00"/>
                </a:highlight>
                <a:uLnTx/>
                <a:uFillTx/>
                <a:latin typeface="Calibri" panose="020F0502020204030204"/>
                <a:ea typeface="+mn-ea"/>
                <a:cs typeface="+mn-cs"/>
              </a:rPr>
              <a:t>happy</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a:t>
            </a:r>
          </a:p>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The </a:t>
            </a:r>
            <a:r>
              <a:rPr kumimoji="0" lang="en-US" sz="2600" b="0" i="0" u="none" strike="noStrike" kern="1200" cap="none" spc="0" normalizeH="0" baseline="0" noProof="0" dirty="0">
                <a:ln>
                  <a:noFill/>
                </a:ln>
                <a:solidFill>
                  <a:srgbClr val="000000"/>
                </a:solidFill>
                <a:effectLst/>
                <a:highlight>
                  <a:srgbClr val="FFFF00"/>
                </a:highlight>
                <a:uLnTx/>
                <a:uFillTx/>
                <a:latin typeface="Calibri" panose="020F0502020204030204"/>
                <a:ea typeface="+mn-ea"/>
                <a:cs typeface="+mn-cs"/>
              </a:rPr>
              <a:t>guy</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a:t>
            </a:r>
            <a:r>
              <a:rPr kumimoji="0" lang="en-US" sz="2600" b="0" i="0" u="none" strike="noStrike" kern="1200" cap="none" spc="0" normalizeH="0" baseline="0" noProof="0" dirty="0" err="1">
                <a:ln>
                  <a:noFill/>
                </a:ln>
                <a:solidFill>
                  <a:srgbClr val="000000"/>
                </a:solidFill>
                <a:effectLst/>
                <a:uLnTx/>
                <a:uFillTx/>
                <a:latin typeface="Calibri" panose="020F0502020204030204"/>
                <a:ea typeface="+mn-ea"/>
                <a:cs typeface="+mn-cs"/>
              </a:rPr>
              <a:t>trow</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a </a:t>
            </a:r>
            <a:r>
              <a:rPr kumimoji="0" lang="en-US" sz="2600" b="0" i="0" u="none" strike="noStrike" kern="1200" cap="none" spc="0" normalizeH="0" baseline="0" noProof="0" dirty="0" err="1">
                <a:ln>
                  <a:noFill/>
                </a:ln>
                <a:solidFill>
                  <a:srgbClr val="000000"/>
                </a:solidFill>
                <a:effectLst/>
                <a:uLnTx/>
                <a:uFillTx/>
                <a:latin typeface="Calibri" panose="020F0502020204030204"/>
                <a:ea typeface="+mn-ea"/>
                <a:cs typeface="+mn-cs"/>
              </a:rPr>
              <a:t>bol</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into the to get the </a:t>
            </a:r>
            <a:r>
              <a:rPr kumimoji="0" lang="en-US" sz="2600" b="0" i="0" u="none" strike="noStrike" kern="1200" cap="none" spc="0" normalizeH="0" baseline="0" noProof="0" dirty="0" err="1">
                <a:ln>
                  <a:noFill/>
                </a:ln>
                <a:solidFill>
                  <a:srgbClr val="000000"/>
                </a:solidFill>
                <a:effectLst/>
                <a:uLnTx/>
                <a:uFillTx/>
                <a:latin typeface="Calibri" panose="020F0502020204030204"/>
                <a:ea typeface="+mn-ea"/>
                <a:cs typeface="+mn-cs"/>
              </a:rPr>
              <a:t>scor</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a:t>
            </a:r>
          </a:p>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On </a:t>
            </a:r>
            <a:r>
              <a:rPr kumimoji="0" lang="en-US" sz="2600" b="0" i="0" u="none" strike="noStrike" kern="1200" cap="none" spc="0" normalizeH="0" baseline="0" noProof="0" dirty="0">
                <a:ln>
                  <a:noFill/>
                </a:ln>
                <a:solidFill>
                  <a:srgbClr val="000000"/>
                </a:solidFill>
                <a:effectLst/>
                <a:highlight>
                  <a:srgbClr val="FFFF00"/>
                </a:highlight>
                <a:uLnTx/>
                <a:uFillTx/>
                <a:latin typeface="Calibri" panose="020F0502020204030204"/>
                <a:ea typeface="+mn-ea"/>
                <a:cs typeface="+mn-cs"/>
              </a:rPr>
              <a:t>face </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team guy </a:t>
            </a:r>
            <a:r>
              <a:rPr kumimoji="0" lang="en-US" sz="2600" b="0" i="0" u="none" strike="noStrike" kern="1200" cap="none" spc="0" normalizeH="0" baseline="0" noProof="0" dirty="0" err="1">
                <a:ln>
                  <a:noFill/>
                </a:ln>
                <a:solidFill>
                  <a:srgbClr val="000000"/>
                </a:solidFill>
                <a:effectLst/>
                <a:uLnTx/>
                <a:uFillTx/>
                <a:latin typeface="Calibri" panose="020F0502020204030204"/>
                <a:ea typeface="+mn-ea"/>
                <a:cs typeface="+mn-cs"/>
              </a:rPr>
              <a:t>trys</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to stop the </a:t>
            </a:r>
            <a:r>
              <a:rPr kumimoji="0" lang="en-US" sz="2600" b="0" i="0" u="none" strike="noStrike" kern="1200" cap="none" spc="0" normalizeH="0" baseline="0" noProof="0" dirty="0">
                <a:ln>
                  <a:noFill/>
                </a:ln>
                <a:solidFill>
                  <a:srgbClr val="000000"/>
                </a:solidFill>
                <a:effectLst/>
                <a:highlight>
                  <a:srgbClr val="FFFF00"/>
                </a:highlight>
                <a:uLnTx/>
                <a:uFillTx/>
                <a:latin typeface="Calibri" panose="020F0502020204030204"/>
                <a:ea typeface="+mn-ea"/>
                <a:cs typeface="+mn-cs"/>
              </a:rPr>
              <a:t>score</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He is not </a:t>
            </a:r>
            <a:r>
              <a:rPr kumimoji="0" lang="en-US" sz="2600" b="0" i="0" u="none" strike="noStrike" kern="1200" cap="none" spc="0" normalizeH="0" baseline="0" noProof="0" dirty="0">
                <a:ln>
                  <a:noFill/>
                </a:ln>
                <a:solidFill>
                  <a:srgbClr val="000000"/>
                </a:solidFill>
                <a:effectLst/>
                <a:highlight>
                  <a:srgbClr val="FFFF00"/>
                </a:highlight>
                <a:uLnTx/>
                <a:uFillTx/>
                <a:latin typeface="Calibri" panose="020F0502020204030204"/>
                <a:ea typeface="+mn-ea"/>
                <a:cs typeface="+mn-cs"/>
              </a:rPr>
              <a:t>happy</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a:t>
            </a:r>
          </a:p>
          <a:p>
            <a:pPr marL="0" marR="0" lvl="0" indent="0" algn="l" defTabSz="457200" rtl="0" eaLnBrk="1" fontAlgn="base" latinLnBrk="0" hangingPunct="1">
              <a:lnSpc>
                <a:spcPct val="90000"/>
              </a:lnSpc>
              <a:spcBef>
                <a:spcPts val="0"/>
              </a:spcBef>
              <a:spcAft>
                <a:spcPts val="600"/>
              </a:spcAft>
              <a:buClrTx/>
              <a:buSzTx/>
              <a:buFontTx/>
              <a:buNone/>
              <a:tabLst/>
              <a:defRPr/>
            </a:pPr>
            <a:endParaRPr kumimoji="0" lang="en-US" sz="26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endParaRPr>
          </a:p>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dirty="0">
                <a:ln>
                  <a:noFill/>
                </a:ln>
                <a:solidFill>
                  <a:srgbClr val="000000"/>
                </a:solidFill>
                <a:effectLst/>
                <a:highlight>
                  <a:srgbClr val="FFFF00"/>
                </a:highlight>
                <a:uLnTx/>
                <a:uFillTx/>
                <a:latin typeface="Century Gothic" panose="020B0502020202020204" pitchFamily="34" charset="0"/>
                <a:ea typeface="+mn-ea"/>
                <a:cs typeface="+mn-cs"/>
              </a:rPr>
              <a:t>Uses some utility words </a:t>
            </a:r>
            <a:r>
              <a:rPr kumimoji="0" lang="en-US" sz="2400" b="1" i="0" u="none" strike="noStrike" kern="1200" cap="none" spc="0" normalizeH="0" baseline="0" noProof="0" dirty="0">
                <a:ln>
                  <a:noFill/>
                </a:ln>
                <a:solidFill>
                  <a:srgbClr val="000000"/>
                </a:solidFill>
                <a:effectLst/>
                <a:highlight>
                  <a:srgbClr val="FFFF00"/>
                </a:highlight>
                <a:uLnTx/>
                <a:uFillTx/>
                <a:latin typeface="Century Gothic" panose="020B0502020202020204" pitchFamily="34" charset="0"/>
                <a:ea typeface="+mn-ea"/>
                <a:cs typeface="+mn-cs"/>
              </a:rPr>
              <a:t>(face, hat, guy)</a:t>
            </a:r>
            <a:r>
              <a:rPr kumimoji="0" lang="en-US" sz="2400" b="0" i="0" u="none" strike="noStrike" kern="1200" cap="none" spc="0" normalizeH="0" baseline="0" noProof="0" dirty="0">
                <a:ln>
                  <a:noFill/>
                </a:ln>
                <a:solidFill>
                  <a:srgbClr val="000000"/>
                </a:solidFill>
                <a:effectLst/>
                <a:highlight>
                  <a:srgbClr val="FFFF00"/>
                </a:highlight>
                <a:uLnTx/>
                <a:uFillTx/>
                <a:latin typeface="Century Gothic" panose="020B0502020202020204" pitchFamily="34" charset="0"/>
                <a:ea typeface="+mn-ea"/>
                <a:cs typeface="+mn-cs"/>
              </a:rPr>
              <a:t>, descriptive words </a:t>
            </a:r>
            <a:r>
              <a:rPr kumimoji="0" lang="en-US" sz="2400" b="1" i="0" u="none" strike="noStrike" kern="1200" cap="none" spc="0" normalizeH="0" baseline="0" noProof="0" dirty="0">
                <a:ln>
                  <a:noFill/>
                </a:ln>
                <a:solidFill>
                  <a:srgbClr val="000000"/>
                </a:solidFill>
                <a:effectLst/>
                <a:highlight>
                  <a:srgbClr val="FFFF00"/>
                </a:highlight>
                <a:uLnTx/>
                <a:uFillTx/>
                <a:latin typeface="Century Gothic" panose="020B0502020202020204" pitchFamily="34" charset="0"/>
                <a:ea typeface="+mn-ea"/>
                <a:cs typeface="+mn-cs"/>
              </a:rPr>
              <a:t>(happy)</a:t>
            </a:r>
            <a:r>
              <a:rPr kumimoji="0" lang="en-US" sz="2400" b="0" i="0" u="none" strike="noStrike" kern="1200" cap="none" spc="0" normalizeH="0" baseline="0" noProof="0" dirty="0">
                <a:ln>
                  <a:noFill/>
                </a:ln>
                <a:solidFill>
                  <a:srgbClr val="000000"/>
                </a:solidFill>
                <a:effectLst/>
                <a:highlight>
                  <a:srgbClr val="FFFF00"/>
                </a:highlight>
                <a:uLnTx/>
                <a:uFillTx/>
                <a:latin typeface="Century Gothic" panose="020B0502020202020204" pitchFamily="34" charset="0"/>
                <a:ea typeface="+mn-ea"/>
                <a:cs typeface="+mn-cs"/>
              </a:rPr>
              <a:t> and subject-specific words </a:t>
            </a:r>
            <a:r>
              <a:rPr kumimoji="0" lang="en-US" sz="2400" b="1" i="0" u="none" strike="noStrike" kern="1200" cap="none" spc="0" normalizeH="0" baseline="0" noProof="0" dirty="0">
                <a:ln>
                  <a:noFill/>
                </a:ln>
                <a:solidFill>
                  <a:srgbClr val="000000"/>
                </a:solidFill>
                <a:effectLst/>
                <a:highlight>
                  <a:srgbClr val="FFFF00"/>
                </a:highlight>
                <a:uLnTx/>
                <a:uFillTx/>
                <a:latin typeface="Century Gothic" panose="020B0502020202020204" pitchFamily="34" charset="0"/>
                <a:ea typeface="+mn-ea"/>
                <a:cs typeface="+mn-cs"/>
              </a:rPr>
              <a:t>(</a:t>
            </a:r>
            <a:r>
              <a:rPr kumimoji="0" lang="en-US" sz="2400" b="1" i="0" u="none" strike="noStrike" kern="1200" cap="none" spc="0" normalizeH="0" baseline="0" noProof="0" dirty="0" err="1">
                <a:ln>
                  <a:noFill/>
                </a:ln>
                <a:solidFill>
                  <a:srgbClr val="000000"/>
                </a:solidFill>
                <a:effectLst/>
                <a:highlight>
                  <a:srgbClr val="FFFF00"/>
                </a:highlight>
                <a:uLnTx/>
                <a:uFillTx/>
                <a:latin typeface="Century Gothic" panose="020B0502020202020204" pitchFamily="34" charset="0"/>
                <a:ea typeface="+mn-ea"/>
                <a:cs typeface="+mn-cs"/>
              </a:rPr>
              <a:t>basktbol</a:t>
            </a:r>
            <a:r>
              <a:rPr kumimoji="0" lang="en-US" sz="2400" b="1" i="0" u="none" strike="noStrike" kern="1200" cap="none" spc="0" normalizeH="0" baseline="0" noProof="0" dirty="0">
                <a:ln>
                  <a:noFill/>
                </a:ln>
                <a:solidFill>
                  <a:srgbClr val="000000"/>
                </a:solidFill>
                <a:effectLst/>
                <a:highlight>
                  <a:srgbClr val="FFFF00"/>
                </a:highlight>
                <a:uLnTx/>
                <a:uFillTx/>
                <a:latin typeface="Century Gothic" panose="020B0502020202020204" pitchFamily="34" charset="0"/>
                <a:ea typeface="+mn-ea"/>
                <a:cs typeface="+mn-cs"/>
              </a:rPr>
              <a:t> [basketball], team, score)</a:t>
            </a:r>
            <a:r>
              <a:rPr kumimoji="0" lang="en-US" sz="2400" b="0" i="0" u="none" strike="noStrike" kern="1200" cap="none" spc="0" normalizeH="0" baseline="0" noProof="0" dirty="0">
                <a:ln>
                  <a:noFill/>
                </a:ln>
                <a:solidFill>
                  <a:srgbClr val="000000"/>
                </a:solidFill>
                <a:effectLst/>
                <a:highlight>
                  <a:srgbClr val="FFFF00"/>
                </a:highlight>
                <a:uLnTx/>
                <a:uFillTx/>
                <a:latin typeface="Century Gothic" panose="020B0502020202020204" pitchFamily="34" charset="0"/>
                <a:ea typeface="+mn-ea"/>
                <a:cs typeface="+mn-cs"/>
              </a:rPr>
              <a:t> related to familiar topics and personal experiences.</a:t>
            </a:r>
          </a:p>
          <a:p>
            <a:pPr marL="0" marR="0" lvl="0" indent="0" algn="l" defTabSz="457200" rtl="0" eaLnBrk="1" fontAlgn="base" latinLnBrk="0" hangingPunct="1">
              <a:lnSpc>
                <a:spcPct val="90000"/>
              </a:lnSpc>
              <a:spcBef>
                <a:spcPts val="0"/>
              </a:spcBef>
              <a:spcAft>
                <a:spcPts val="600"/>
              </a:spcAft>
              <a:buClrTx/>
              <a:buSzTx/>
              <a:buFontTx/>
              <a:buNone/>
              <a:tabLst/>
              <a:defRPr/>
            </a:pPr>
            <a:endParaRPr kumimoji="0" lang="en-US" sz="2600" b="0" i="0" u="none" strike="noStrike" kern="1200" cap="none" spc="0" normalizeH="0" baseline="0" noProof="0" dirty="0">
              <a:ln>
                <a:noFill/>
              </a:ln>
              <a:solidFill>
                <a:srgbClr val="000000"/>
              </a:solidFill>
              <a:effectLst/>
              <a:highlight>
                <a:srgbClr val="FFFF00"/>
              </a:highlight>
              <a:uLnTx/>
              <a:uFillTx/>
              <a:latin typeface="inherit"/>
              <a:ea typeface="+mn-ea"/>
              <a:cs typeface="+mn-cs"/>
            </a:endParaRPr>
          </a:p>
        </p:txBody>
      </p:sp>
      <p:sp>
        <p:nvSpPr>
          <p:cNvPr id="4" name="TextBox 3">
            <a:extLst>
              <a:ext uri="{FF2B5EF4-FFF2-40B4-BE49-F238E27FC236}">
                <a16:creationId xmlns:a16="http://schemas.microsoft.com/office/drawing/2014/main" id="{1E4C666C-CADC-3580-E4AB-0D38174C72F5}"/>
              </a:ext>
            </a:extLst>
          </p:cNvPr>
          <p:cNvSpPr txBox="1"/>
          <p:nvPr/>
        </p:nvSpPr>
        <p:spPr>
          <a:xfrm>
            <a:off x="2006601" y="5422901"/>
            <a:ext cx="8177213" cy="790575"/>
          </a:xfrm>
          <a:prstGeom prst="rect">
            <a:avLst/>
          </a:prstGeom>
          <a:solidFill>
            <a:schemeClr val="tx1">
              <a:lumMod val="95000"/>
              <a:lumOff val="5000"/>
            </a:schemeClr>
          </a:solidFill>
        </p:spPr>
        <p:txBody>
          <a:bodyPr wrap="square" rtlCol="0" anchor="t">
            <a:normAutofit/>
          </a:bodyPr>
          <a:lstStyle/>
          <a:p>
            <a:pPr marL="0" marR="0" lvl="0" indent="0" algn="ctr" defTabSz="457200" rtl="0" eaLnBrk="1" fontAlgn="auto" latinLnBrk="0" hangingPunct="1">
              <a:lnSpc>
                <a:spcPct val="90000"/>
              </a:lnSpc>
              <a:spcBef>
                <a:spcPts val="0"/>
              </a:spcBef>
              <a:spcAft>
                <a:spcPts val="600"/>
              </a:spcAft>
              <a:buClrTx/>
              <a:buSzTx/>
              <a:buFontTx/>
              <a:buNone/>
              <a:tabLst/>
              <a:defRPr/>
            </a:pPr>
            <a:r>
              <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rPr>
              <a:t>Understanding what this student can do informs us about what to teach next… </a:t>
            </a:r>
          </a:p>
        </p:txBody>
      </p:sp>
      <p:sp>
        <p:nvSpPr>
          <p:cNvPr id="5" name="TextBox 4">
            <a:extLst>
              <a:ext uri="{FF2B5EF4-FFF2-40B4-BE49-F238E27FC236}">
                <a16:creationId xmlns:a16="http://schemas.microsoft.com/office/drawing/2014/main" id="{378689F0-2D0D-955D-CE45-5951BEA839EF}"/>
              </a:ext>
            </a:extLst>
          </p:cNvPr>
          <p:cNvSpPr txBox="1"/>
          <p:nvPr/>
        </p:nvSpPr>
        <p:spPr>
          <a:xfrm>
            <a:off x="3474721" y="6405215"/>
            <a:ext cx="6238887" cy="40011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Linguistic:  Vocabulary (Knowledge of words and meaning)</a:t>
            </a:r>
          </a:p>
        </p:txBody>
      </p:sp>
    </p:spTree>
    <p:extLst>
      <p:ext uri="{BB962C8B-B14F-4D97-AF65-F5344CB8AC3E}">
        <p14:creationId xmlns:p14="http://schemas.microsoft.com/office/powerpoint/2010/main" val="140679012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0"/>
            <a:ext cx="9144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81759" y="480060"/>
            <a:ext cx="8428482"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EF540C6A-A9C8-DA67-7C0D-644FBDF82511}"/>
              </a:ext>
            </a:extLst>
          </p:cNvPr>
          <p:cNvSpPr txBox="1"/>
          <p:nvPr/>
        </p:nvSpPr>
        <p:spPr>
          <a:xfrm>
            <a:off x="2006601" y="642938"/>
            <a:ext cx="8177213" cy="4711700"/>
          </a:xfrm>
          <a:prstGeom prst="rect">
            <a:avLst/>
          </a:prstGeom>
          <a:noFill/>
        </p:spPr>
        <p:txBody>
          <a:bodyPr wrap="square" anchor="t">
            <a:normAutofit lnSpcReduction="10000"/>
          </a:bodyPr>
          <a:lstStyle/>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2600" b="1"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Student writing sample:</a:t>
            </a:r>
            <a:endParaRPr kumimoji="0" lang="en-US" sz="26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endParaRPr>
          </a:p>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These guys play </a:t>
            </a:r>
            <a:r>
              <a:rPr kumimoji="0" lang="en-US" sz="2600" b="0" i="0" u="none" strike="noStrike" kern="1200" cap="none" spc="0" normalizeH="0" baseline="0" noProof="0" dirty="0" err="1">
                <a:ln>
                  <a:noFill/>
                </a:ln>
                <a:solidFill>
                  <a:srgbClr val="000000"/>
                </a:solidFill>
                <a:effectLst/>
                <a:uLnTx/>
                <a:uFillTx/>
                <a:latin typeface="Calibri" panose="020F0502020204030204"/>
                <a:ea typeface="+mn-ea"/>
                <a:cs typeface="+mn-cs"/>
              </a:rPr>
              <a:t>basktbol</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They </a:t>
            </a:r>
            <a:r>
              <a:rPr kumimoji="0" lang="en-US" sz="2600" b="0" i="0" u="none" strike="noStrike" kern="1200" cap="none" spc="0" normalizeH="0" baseline="0" noProof="0" dirty="0">
                <a:ln>
                  <a:noFill/>
                </a:ln>
                <a:solidFill>
                  <a:srgbClr val="000000"/>
                </a:solidFill>
                <a:effectLst/>
                <a:highlight>
                  <a:srgbClr val="00FF00"/>
                </a:highlight>
                <a:uLnTx/>
                <a:uFillTx/>
                <a:latin typeface="Calibri" panose="020F0502020204030204"/>
                <a:ea typeface="+mn-ea"/>
                <a:cs typeface="+mn-cs"/>
              </a:rPr>
              <a:t>are</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two teams. On </a:t>
            </a:r>
            <a:r>
              <a:rPr kumimoji="0" lang="en-US" sz="2600" b="0" i="0" u="none" strike="noStrike" kern="1200" cap="none" spc="0" normalizeH="0" baseline="0" noProof="0" dirty="0">
                <a:ln>
                  <a:noFill/>
                </a:ln>
                <a:solidFill>
                  <a:srgbClr val="000000"/>
                </a:solidFill>
                <a:effectLst/>
                <a:highlight>
                  <a:srgbClr val="00FF00"/>
                </a:highlight>
                <a:uLnTx/>
                <a:uFillTx/>
                <a:latin typeface="Calibri" panose="020F0502020204030204"/>
                <a:ea typeface="+mn-ea"/>
                <a:cs typeface="+mn-cs"/>
              </a:rPr>
              <a:t>team</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a:t>
            </a:r>
            <a:r>
              <a:rPr kumimoji="0" lang="en-US" sz="2600" b="0" i="0" u="none" strike="noStrike" kern="1200" cap="none" spc="0" normalizeH="0" baseline="0" noProof="0" dirty="0">
                <a:ln>
                  <a:noFill/>
                </a:ln>
                <a:solidFill>
                  <a:srgbClr val="000000"/>
                </a:solidFill>
                <a:effectLst/>
                <a:highlight>
                  <a:srgbClr val="00FF00"/>
                </a:highlight>
                <a:uLnTx/>
                <a:uFillTx/>
                <a:latin typeface="Calibri" panose="020F0502020204030204"/>
                <a:ea typeface="+mn-ea"/>
                <a:cs typeface="+mn-cs"/>
              </a:rPr>
              <a:t>is</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hat team. The hat team is a score and they are happy. </a:t>
            </a:r>
          </a:p>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The guy </a:t>
            </a:r>
            <a:r>
              <a:rPr kumimoji="0" lang="en-US" sz="2600" b="0" i="0" u="none" strike="noStrike" kern="1200" cap="none" spc="0" normalizeH="0" baseline="0" noProof="0" dirty="0" err="1">
                <a:ln>
                  <a:noFill/>
                </a:ln>
                <a:solidFill>
                  <a:srgbClr val="000000"/>
                </a:solidFill>
                <a:effectLst/>
                <a:uLnTx/>
                <a:uFillTx/>
                <a:latin typeface="Calibri" panose="020F0502020204030204"/>
                <a:ea typeface="+mn-ea"/>
                <a:cs typeface="+mn-cs"/>
              </a:rPr>
              <a:t>trow</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a </a:t>
            </a:r>
            <a:r>
              <a:rPr kumimoji="0" lang="en-US" sz="2600" b="0" i="0" u="none" strike="noStrike" kern="1200" cap="none" spc="0" normalizeH="0" baseline="0" noProof="0" dirty="0" err="1">
                <a:ln>
                  <a:noFill/>
                </a:ln>
                <a:solidFill>
                  <a:srgbClr val="000000"/>
                </a:solidFill>
                <a:effectLst/>
                <a:uLnTx/>
                <a:uFillTx/>
                <a:latin typeface="Calibri" panose="020F0502020204030204"/>
                <a:ea typeface="+mn-ea"/>
                <a:cs typeface="+mn-cs"/>
              </a:rPr>
              <a:t>bol</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a:t>
            </a:r>
            <a:r>
              <a:rPr kumimoji="0" lang="en-US" sz="2600" b="0" i="0" u="none" strike="noStrike" kern="1200" cap="none" spc="0" normalizeH="0" baseline="0" noProof="0" dirty="0">
                <a:ln>
                  <a:noFill/>
                </a:ln>
                <a:solidFill>
                  <a:srgbClr val="000000"/>
                </a:solidFill>
                <a:effectLst/>
                <a:highlight>
                  <a:srgbClr val="00FF00"/>
                </a:highlight>
                <a:uLnTx/>
                <a:uFillTx/>
                <a:latin typeface="Calibri" panose="020F0502020204030204"/>
                <a:ea typeface="+mn-ea"/>
                <a:cs typeface="+mn-cs"/>
              </a:rPr>
              <a:t>into</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the </a:t>
            </a:r>
            <a:r>
              <a:rPr kumimoji="0" lang="en-US" sz="2600" b="0" i="0" u="none" strike="noStrike" kern="1200" cap="none" spc="0" normalizeH="0" baseline="0" noProof="0" dirty="0">
                <a:ln>
                  <a:noFill/>
                </a:ln>
                <a:solidFill>
                  <a:srgbClr val="000000"/>
                </a:solidFill>
                <a:effectLst/>
                <a:highlight>
                  <a:srgbClr val="00FF00"/>
                </a:highlight>
                <a:uLnTx/>
                <a:uFillTx/>
                <a:latin typeface="Calibri" panose="020F0502020204030204"/>
                <a:ea typeface="+mn-ea"/>
                <a:cs typeface="+mn-cs"/>
              </a:rPr>
              <a:t>to</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a:t>
            </a:r>
            <a:r>
              <a:rPr kumimoji="0" lang="en-US" sz="2600" b="0" i="0" u="none" strike="noStrike" kern="1200" cap="none" spc="0" normalizeH="0" baseline="0" noProof="0" dirty="0">
                <a:ln>
                  <a:noFill/>
                </a:ln>
                <a:solidFill>
                  <a:srgbClr val="000000"/>
                </a:solidFill>
                <a:effectLst/>
                <a:highlight>
                  <a:srgbClr val="00FF00"/>
                </a:highlight>
                <a:uLnTx/>
                <a:uFillTx/>
                <a:latin typeface="Calibri" panose="020F0502020204030204"/>
                <a:ea typeface="+mn-ea"/>
                <a:cs typeface="+mn-cs"/>
              </a:rPr>
              <a:t>get</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the </a:t>
            </a:r>
            <a:r>
              <a:rPr kumimoji="0" lang="en-US" sz="2600" b="0" i="0" u="none" strike="noStrike" kern="1200" cap="none" spc="0" normalizeH="0" baseline="0" noProof="0" dirty="0" err="1">
                <a:ln>
                  <a:noFill/>
                </a:ln>
                <a:solidFill>
                  <a:srgbClr val="000000"/>
                </a:solidFill>
                <a:effectLst/>
                <a:uLnTx/>
                <a:uFillTx/>
                <a:latin typeface="Calibri" panose="020F0502020204030204"/>
                <a:ea typeface="+mn-ea"/>
                <a:cs typeface="+mn-cs"/>
              </a:rPr>
              <a:t>scor</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a:t>
            </a:r>
          </a:p>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On face team guy </a:t>
            </a:r>
            <a:r>
              <a:rPr kumimoji="0" lang="en-US" sz="2600" b="0" i="0" u="none" strike="noStrike" kern="1200" cap="none" spc="0" normalizeH="0" baseline="0" noProof="0" dirty="0" err="1">
                <a:ln>
                  <a:noFill/>
                </a:ln>
                <a:solidFill>
                  <a:srgbClr val="000000"/>
                </a:solidFill>
                <a:effectLst/>
                <a:highlight>
                  <a:srgbClr val="00FF00"/>
                </a:highlight>
                <a:uLnTx/>
                <a:uFillTx/>
                <a:latin typeface="Calibri" panose="020F0502020204030204"/>
                <a:ea typeface="+mn-ea"/>
                <a:cs typeface="+mn-cs"/>
              </a:rPr>
              <a:t>trys</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to </a:t>
            </a:r>
            <a:r>
              <a:rPr kumimoji="0" lang="en-US" sz="2600" b="0" i="0" u="none" strike="noStrike" kern="1200" cap="none" spc="0" normalizeH="0" baseline="0" noProof="0" dirty="0">
                <a:ln>
                  <a:noFill/>
                </a:ln>
                <a:solidFill>
                  <a:srgbClr val="000000"/>
                </a:solidFill>
                <a:effectLst/>
                <a:highlight>
                  <a:srgbClr val="00FF00"/>
                </a:highlight>
                <a:uLnTx/>
                <a:uFillTx/>
                <a:latin typeface="Calibri" panose="020F0502020204030204"/>
                <a:ea typeface="+mn-ea"/>
                <a:cs typeface="+mn-cs"/>
              </a:rPr>
              <a:t>stop</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a:t>
            </a:r>
            <a:r>
              <a:rPr kumimoji="0" lang="en-US" sz="2600" b="0" i="0" u="none" strike="noStrike" kern="1200" cap="none" spc="0" normalizeH="0" baseline="0" noProof="0" dirty="0">
                <a:ln>
                  <a:noFill/>
                </a:ln>
                <a:solidFill>
                  <a:srgbClr val="000000"/>
                </a:solidFill>
                <a:effectLst/>
                <a:highlight>
                  <a:srgbClr val="00FF00"/>
                </a:highlight>
                <a:uLnTx/>
                <a:uFillTx/>
                <a:latin typeface="Calibri" panose="020F0502020204030204"/>
                <a:ea typeface="+mn-ea"/>
                <a:cs typeface="+mn-cs"/>
              </a:rPr>
              <a:t>the</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score. </a:t>
            </a:r>
            <a:r>
              <a:rPr kumimoji="0" lang="en-US" sz="2600" b="0" i="0" u="none" strike="noStrike" kern="1200" cap="none" spc="0" normalizeH="0" baseline="0" noProof="0" dirty="0">
                <a:ln>
                  <a:noFill/>
                </a:ln>
                <a:solidFill>
                  <a:srgbClr val="000000"/>
                </a:solidFill>
                <a:effectLst/>
                <a:highlight>
                  <a:srgbClr val="00FF00"/>
                </a:highlight>
                <a:uLnTx/>
                <a:uFillTx/>
                <a:latin typeface="Calibri" panose="020F0502020204030204"/>
                <a:ea typeface="+mn-ea"/>
                <a:cs typeface="+mn-cs"/>
              </a:rPr>
              <a:t>He</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is not happy.</a:t>
            </a:r>
          </a:p>
          <a:p>
            <a:pPr marL="0" marR="0" lvl="0" indent="0" algn="l" defTabSz="457200" rtl="0" eaLnBrk="1" fontAlgn="base" latinLnBrk="0" hangingPunct="1">
              <a:lnSpc>
                <a:spcPct val="90000"/>
              </a:lnSpc>
              <a:spcBef>
                <a:spcPts val="0"/>
              </a:spcBef>
              <a:spcAft>
                <a:spcPts val="600"/>
              </a:spcAft>
              <a:buClrTx/>
              <a:buSzTx/>
              <a:buFontTx/>
              <a:buNone/>
              <a:tabLst/>
              <a:defRPr/>
            </a:pPr>
            <a:endParaRPr kumimoji="0" lang="en-US" sz="26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endParaRPr>
          </a:p>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2600" b="0" i="0" u="none" strike="noStrike" kern="1200" cap="none" spc="0" normalizeH="0" baseline="0" noProof="0" dirty="0">
                <a:ln>
                  <a:noFill/>
                </a:ln>
                <a:solidFill>
                  <a:srgbClr val="000000"/>
                </a:solidFill>
                <a:effectLst/>
                <a:highlight>
                  <a:srgbClr val="00FF00"/>
                </a:highlight>
                <a:uLnTx/>
                <a:uFillTx/>
                <a:latin typeface="Century Gothic" panose="020B0502020202020204" pitchFamily="34" charset="0"/>
                <a:ea typeface="+mn-ea"/>
                <a:cs typeface="+mn-cs"/>
              </a:rPr>
              <a:t>Uses nouns </a:t>
            </a:r>
            <a:r>
              <a:rPr kumimoji="0" lang="en-US" sz="2600" b="1" i="0" u="none" strike="noStrike" kern="1200" cap="none" spc="0" normalizeH="0" baseline="0" noProof="0" dirty="0">
                <a:ln>
                  <a:noFill/>
                </a:ln>
                <a:solidFill>
                  <a:srgbClr val="000000"/>
                </a:solidFill>
                <a:effectLst/>
                <a:highlight>
                  <a:srgbClr val="00FF00"/>
                </a:highlight>
                <a:uLnTx/>
                <a:uFillTx/>
                <a:latin typeface="Century Gothic" panose="020B0502020202020204" pitchFamily="34" charset="0"/>
                <a:ea typeface="+mn-ea"/>
                <a:cs typeface="+mn-cs"/>
              </a:rPr>
              <a:t>(team)</a:t>
            </a:r>
            <a:r>
              <a:rPr kumimoji="0" lang="en-US" sz="2600" b="0" i="0" u="none" strike="noStrike" kern="1200" cap="none" spc="0" normalizeH="0" baseline="0" noProof="0" dirty="0">
                <a:ln>
                  <a:noFill/>
                </a:ln>
                <a:solidFill>
                  <a:srgbClr val="000000"/>
                </a:solidFill>
                <a:effectLst/>
                <a:highlight>
                  <a:srgbClr val="00FF00"/>
                </a:highlight>
                <a:uLnTx/>
                <a:uFillTx/>
                <a:latin typeface="Century Gothic" panose="020B0502020202020204" pitchFamily="34" charset="0"/>
                <a:ea typeface="+mn-ea"/>
                <a:cs typeface="+mn-cs"/>
              </a:rPr>
              <a:t>, verbs in present tense </a:t>
            </a:r>
            <a:r>
              <a:rPr kumimoji="0" lang="en-US" sz="2600" b="1" i="0" u="none" strike="noStrike" kern="1200" cap="none" spc="0" normalizeH="0" baseline="0" noProof="0" dirty="0">
                <a:ln>
                  <a:noFill/>
                </a:ln>
                <a:solidFill>
                  <a:srgbClr val="000000"/>
                </a:solidFill>
                <a:effectLst/>
                <a:highlight>
                  <a:srgbClr val="00FF00"/>
                </a:highlight>
                <a:uLnTx/>
                <a:uFillTx/>
                <a:latin typeface="Century Gothic" panose="020B0502020202020204" pitchFamily="34" charset="0"/>
                <a:ea typeface="+mn-ea"/>
                <a:cs typeface="+mn-cs"/>
              </a:rPr>
              <a:t>(is, are, get, </a:t>
            </a:r>
            <a:r>
              <a:rPr kumimoji="0" lang="en-US" sz="2600" b="1" i="0" u="none" strike="noStrike" kern="1200" cap="none" spc="0" normalizeH="0" baseline="0" noProof="0" dirty="0" err="1">
                <a:ln>
                  <a:noFill/>
                </a:ln>
                <a:solidFill>
                  <a:srgbClr val="000000"/>
                </a:solidFill>
                <a:effectLst/>
                <a:highlight>
                  <a:srgbClr val="00FF00"/>
                </a:highlight>
                <a:uLnTx/>
                <a:uFillTx/>
                <a:latin typeface="Century Gothic" panose="020B0502020202020204" pitchFamily="34" charset="0"/>
                <a:ea typeface="+mn-ea"/>
                <a:cs typeface="+mn-cs"/>
              </a:rPr>
              <a:t>trys</a:t>
            </a:r>
            <a:r>
              <a:rPr kumimoji="0" lang="en-US" sz="2600" b="1" i="0" u="none" strike="noStrike" kern="1200" cap="none" spc="0" normalizeH="0" baseline="0" noProof="0" dirty="0">
                <a:ln>
                  <a:noFill/>
                </a:ln>
                <a:solidFill>
                  <a:srgbClr val="000000"/>
                </a:solidFill>
                <a:effectLst/>
                <a:highlight>
                  <a:srgbClr val="00FF00"/>
                </a:highlight>
                <a:uLnTx/>
                <a:uFillTx/>
                <a:latin typeface="Century Gothic" panose="020B0502020202020204" pitchFamily="34" charset="0"/>
                <a:ea typeface="+mn-ea"/>
                <a:cs typeface="+mn-cs"/>
              </a:rPr>
              <a:t> [tries], stop)</a:t>
            </a:r>
            <a:r>
              <a:rPr kumimoji="0" lang="en-US" sz="2600" b="0" i="0" u="none" strike="noStrike" kern="1200" cap="none" spc="0" normalizeH="0" baseline="0" noProof="0" dirty="0">
                <a:ln>
                  <a:noFill/>
                </a:ln>
                <a:solidFill>
                  <a:srgbClr val="000000"/>
                </a:solidFill>
                <a:effectLst/>
                <a:highlight>
                  <a:srgbClr val="00FF00"/>
                </a:highlight>
                <a:uLnTx/>
                <a:uFillTx/>
                <a:latin typeface="Century Gothic" panose="020B0502020202020204" pitchFamily="34" charset="0"/>
                <a:ea typeface="+mn-ea"/>
                <a:cs typeface="+mn-cs"/>
              </a:rPr>
              <a:t> and simple past tense </a:t>
            </a:r>
            <a:r>
              <a:rPr kumimoji="0" lang="en-US" sz="2600" b="1" i="0" u="none" strike="noStrike" kern="1200" cap="none" spc="0" normalizeH="0" baseline="0" noProof="0" dirty="0">
                <a:ln>
                  <a:noFill/>
                </a:ln>
                <a:solidFill>
                  <a:srgbClr val="000000"/>
                </a:solidFill>
                <a:effectLst/>
                <a:highlight>
                  <a:srgbClr val="00FF00"/>
                </a:highlight>
                <a:uLnTx/>
                <a:uFillTx/>
                <a:latin typeface="Century Gothic" panose="020B0502020202020204" pitchFamily="34" charset="0"/>
                <a:ea typeface="+mn-ea"/>
                <a:cs typeface="+mn-cs"/>
              </a:rPr>
              <a:t>(no evidence)</a:t>
            </a:r>
            <a:r>
              <a:rPr kumimoji="0" lang="en-US" sz="2600" b="0" i="0" u="none" strike="noStrike" kern="1200" cap="none" spc="0" normalizeH="0" baseline="0" noProof="0" dirty="0">
                <a:ln>
                  <a:noFill/>
                </a:ln>
                <a:solidFill>
                  <a:srgbClr val="000000"/>
                </a:solidFill>
                <a:effectLst/>
                <a:highlight>
                  <a:srgbClr val="00FF00"/>
                </a:highlight>
                <a:uLnTx/>
                <a:uFillTx/>
                <a:latin typeface="Century Gothic" panose="020B0502020202020204" pitchFamily="34" charset="0"/>
                <a:ea typeface="+mn-ea"/>
                <a:cs typeface="+mn-cs"/>
              </a:rPr>
              <a:t>, pronouns </a:t>
            </a:r>
            <a:r>
              <a:rPr kumimoji="0" lang="en-US" sz="2600" b="1" i="0" u="none" strike="noStrike" kern="1200" cap="none" spc="0" normalizeH="0" baseline="0" noProof="0" dirty="0">
                <a:ln>
                  <a:noFill/>
                </a:ln>
                <a:solidFill>
                  <a:srgbClr val="000000"/>
                </a:solidFill>
                <a:effectLst/>
                <a:highlight>
                  <a:srgbClr val="00FF00"/>
                </a:highlight>
                <a:uLnTx/>
                <a:uFillTx/>
                <a:latin typeface="Century Gothic" panose="020B0502020202020204" pitchFamily="34" charset="0"/>
                <a:ea typeface="+mn-ea"/>
                <a:cs typeface="+mn-cs"/>
              </a:rPr>
              <a:t>(He)</a:t>
            </a:r>
            <a:r>
              <a:rPr kumimoji="0" lang="en-US" sz="2600" b="0" i="0" u="none" strike="noStrike" kern="1200" cap="none" spc="0" normalizeH="0" baseline="0" noProof="0" dirty="0">
                <a:ln>
                  <a:noFill/>
                </a:ln>
                <a:solidFill>
                  <a:srgbClr val="000000"/>
                </a:solidFill>
                <a:effectLst/>
                <a:highlight>
                  <a:srgbClr val="00FF00"/>
                </a:highlight>
                <a:uLnTx/>
                <a:uFillTx/>
                <a:latin typeface="Century Gothic" panose="020B0502020202020204" pitchFamily="34" charset="0"/>
                <a:ea typeface="+mn-ea"/>
                <a:cs typeface="+mn-cs"/>
              </a:rPr>
              <a:t>, prepositions </a:t>
            </a:r>
            <a:r>
              <a:rPr kumimoji="0" lang="en-US" sz="2600" b="1" i="0" u="none" strike="noStrike" kern="1200" cap="none" spc="0" normalizeH="0" baseline="0" noProof="0" dirty="0">
                <a:ln>
                  <a:noFill/>
                </a:ln>
                <a:solidFill>
                  <a:srgbClr val="000000"/>
                </a:solidFill>
                <a:effectLst/>
                <a:highlight>
                  <a:srgbClr val="00FF00"/>
                </a:highlight>
                <a:uLnTx/>
                <a:uFillTx/>
                <a:latin typeface="Century Gothic" panose="020B0502020202020204" pitchFamily="34" charset="0"/>
                <a:ea typeface="+mn-ea"/>
                <a:cs typeface="+mn-cs"/>
              </a:rPr>
              <a:t>(into, to)</a:t>
            </a:r>
            <a:r>
              <a:rPr kumimoji="0" lang="en-US" sz="2600" b="0" i="0" u="none" strike="noStrike" kern="1200" cap="none" spc="0" normalizeH="0" baseline="0" noProof="0" dirty="0">
                <a:ln>
                  <a:noFill/>
                </a:ln>
                <a:solidFill>
                  <a:srgbClr val="000000"/>
                </a:solidFill>
                <a:effectLst/>
                <a:highlight>
                  <a:srgbClr val="00FF00"/>
                </a:highlight>
                <a:uLnTx/>
                <a:uFillTx/>
                <a:latin typeface="Century Gothic" panose="020B0502020202020204" pitchFamily="34" charset="0"/>
                <a:ea typeface="+mn-ea"/>
                <a:cs typeface="+mn-cs"/>
              </a:rPr>
              <a:t> and articles </a:t>
            </a:r>
            <a:r>
              <a:rPr kumimoji="0" lang="en-US" sz="2600" b="1" i="0" u="none" strike="noStrike" kern="1200" cap="none" spc="0" normalizeH="0" baseline="0" noProof="0" dirty="0">
                <a:ln>
                  <a:noFill/>
                </a:ln>
                <a:solidFill>
                  <a:srgbClr val="000000"/>
                </a:solidFill>
                <a:effectLst/>
                <a:highlight>
                  <a:srgbClr val="00FF00"/>
                </a:highlight>
                <a:uLnTx/>
                <a:uFillTx/>
                <a:latin typeface="Century Gothic" panose="020B0502020202020204" pitchFamily="34" charset="0"/>
                <a:ea typeface="+mn-ea"/>
                <a:cs typeface="+mn-cs"/>
              </a:rPr>
              <a:t>(the)</a:t>
            </a:r>
            <a:r>
              <a:rPr kumimoji="0" lang="en-US" sz="2600" b="0" i="0" u="none" strike="noStrike" kern="1200" cap="none" spc="0" normalizeH="0" baseline="0" noProof="0" dirty="0">
                <a:ln>
                  <a:noFill/>
                </a:ln>
                <a:solidFill>
                  <a:srgbClr val="000000"/>
                </a:solidFill>
                <a:effectLst/>
                <a:highlight>
                  <a:srgbClr val="00FF00"/>
                </a:highlight>
                <a:uLnTx/>
                <a:uFillTx/>
                <a:latin typeface="Century Gothic" panose="020B0502020202020204" pitchFamily="34" charset="0"/>
                <a:ea typeface="+mn-ea"/>
                <a:cs typeface="+mn-cs"/>
              </a:rPr>
              <a:t> with usage errors and omissions.</a:t>
            </a:r>
          </a:p>
        </p:txBody>
      </p:sp>
      <p:sp>
        <p:nvSpPr>
          <p:cNvPr id="4" name="TextBox 3">
            <a:extLst>
              <a:ext uri="{FF2B5EF4-FFF2-40B4-BE49-F238E27FC236}">
                <a16:creationId xmlns:a16="http://schemas.microsoft.com/office/drawing/2014/main" id="{1E4C666C-CADC-3580-E4AB-0D38174C72F5}"/>
              </a:ext>
            </a:extLst>
          </p:cNvPr>
          <p:cNvSpPr txBox="1"/>
          <p:nvPr/>
        </p:nvSpPr>
        <p:spPr>
          <a:xfrm>
            <a:off x="2006601" y="5422901"/>
            <a:ext cx="8177213" cy="790575"/>
          </a:xfrm>
          <a:prstGeom prst="rect">
            <a:avLst/>
          </a:prstGeom>
          <a:solidFill>
            <a:schemeClr val="tx1">
              <a:lumMod val="95000"/>
              <a:lumOff val="5000"/>
            </a:schemeClr>
          </a:solidFill>
        </p:spPr>
        <p:txBody>
          <a:bodyPr wrap="square" rtlCol="0" anchor="t">
            <a:normAutofit/>
          </a:bodyPr>
          <a:lstStyle/>
          <a:p>
            <a:pPr marL="0" marR="0" lvl="0" indent="0" algn="ctr" defTabSz="457200" rtl="0" eaLnBrk="1" fontAlgn="auto" latinLnBrk="0" hangingPunct="1">
              <a:lnSpc>
                <a:spcPct val="90000"/>
              </a:lnSpc>
              <a:spcBef>
                <a:spcPts val="0"/>
              </a:spcBef>
              <a:spcAft>
                <a:spcPts val="600"/>
              </a:spcAft>
              <a:buClrTx/>
              <a:buSzTx/>
              <a:buFontTx/>
              <a:buNone/>
              <a:tabLst/>
              <a:defRPr/>
            </a:pPr>
            <a:r>
              <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rPr>
              <a:t>Understanding what this student can do informs us about what to teach next… </a:t>
            </a:r>
          </a:p>
        </p:txBody>
      </p:sp>
      <p:sp>
        <p:nvSpPr>
          <p:cNvPr id="2" name="TextBox 1">
            <a:extLst>
              <a:ext uri="{FF2B5EF4-FFF2-40B4-BE49-F238E27FC236}">
                <a16:creationId xmlns:a16="http://schemas.microsoft.com/office/drawing/2014/main" id="{0323A441-411C-46C3-12C9-2FE45144B6C9}"/>
              </a:ext>
            </a:extLst>
          </p:cNvPr>
          <p:cNvSpPr txBox="1"/>
          <p:nvPr/>
        </p:nvSpPr>
        <p:spPr>
          <a:xfrm>
            <a:off x="1747573" y="6377940"/>
            <a:ext cx="8863580" cy="40011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Linguistic:  Grammar (ability to form sentences that conform to the rules of English)</a:t>
            </a:r>
          </a:p>
        </p:txBody>
      </p:sp>
    </p:spTree>
    <p:extLst>
      <p:ext uri="{BB962C8B-B14F-4D97-AF65-F5344CB8AC3E}">
        <p14:creationId xmlns:p14="http://schemas.microsoft.com/office/powerpoint/2010/main" val="379782404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0"/>
            <a:ext cx="9144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81759" y="480060"/>
            <a:ext cx="8428482"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EF540C6A-A9C8-DA67-7C0D-644FBDF82511}"/>
              </a:ext>
            </a:extLst>
          </p:cNvPr>
          <p:cNvSpPr txBox="1"/>
          <p:nvPr/>
        </p:nvSpPr>
        <p:spPr>
          <a:xfrm>
            <a:off x="2006601" y="642938"/>
            <a:ext cx="8177213" cy="4711700"/>
          </a:xfrm>
          <a:prstGeom prst="rect">
            <a:avLst/>
          </a:prstGeom>
          <a:noFill/>
        </p:spPr>
        <p:txBody>
          <a:bodyPr wrap="square" anchor="t">
            <a:normAutofit/>
          </a:bodyPr>
          <a:lstStyle/>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2600" b="1"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Student writing sample:</a:t>
            </a:r>
            <a:endParaRPr kumimoji="0" lang="en-US" sz="26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endParaRPr>
          </a:p>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These guys play </a:t>
            </a:r>
            <a:r>
              <a:rPr kumimoji="0" lang="en-US" sz="2600" b="0" i="0" u="none" strike="noStrike" kern="1200" cap="none" spc="0" normalizeH="0" baseline="0" noProof="0" dirty="0" err="1">
                <a:ln>
                  <a:noFill/>
                </a:ln>
                <a:solidFill>
                  <a:srgbClr val="000000"/>
                </a:solidFill>
                <a:effectLst/>
                <a:uLnTx/>
                <a:uFillTx/>
                <a:latin typeface="Calibri" panose="020F0502020204030204"/>
                <a:ea typeface="+mn-ea"/>
                <a:cs typeface="+mn-cs"/>
              </a:rPr>
              <a:t>basktbol</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They are two teams. On team is hat team. </a:t>
            </a:r>
            <a:r>
              <a:rPr kumimoji="0" lang="en-US" sz="2600" b="0" i="0" u="none" strike="noStrike" kern="1200" cap="none" spc="0" normalizeH="0" baseline="0" noProof="0" dirty="0">
                <a:ln>
                  <a:noFill/>
                </a:ln>
                <a:solidFill>
                  <a:srgbClr val="000000"/>
                </a:solidFill>
                <a:effectLst/>
                <a:highlight>
                  <a:srgbClr val="00FFFF"/>
                </a:highlight>
                <a:uLnTx/>
                <a:uFillTx/>
                <a:latin typeface="Calibri" panose="020F0502020204030204"/>
                <a:ea typeface="+mn-ea"/>
                <a:cs typeface="+mn-cs"/>
              </a:rPr>
              <a:t>The hat team is a score </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and they are happy. </a:t>
            </a:r>
          </a:p>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The guy </a:t>
            </a:r>
            <a:r>
              <a:rPr kumimoji="0" lang="en-US" sz="2600" b="0" i="0" u="none" strike="noStrike" kern="1200" cap="none" spc="0" normalizeH="0" baseline="0" noProof="0" dirty="0" err="1">
                <a:ln>
                  <a:noFill/>
                </a:ln>
                <a:solidFill>
                  <a:srgbClr val="000000"/>
                </a:solidFill>
                <a:effectLst/>
                <a:uLnTx/>
                <a:uFillTx/>
                <a:latin typeface="Calibri" panose="020F0502020204030204"/>
                <a:ea typeface="+mn-ea"/>
                <a:cs typeface="+mn-cs"/>
              </a:rPr>
              <a:t>trow</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a </a:t>
            </a:r>
            <a:r>
              <a:rPr kumimoji="0" lang="en-US" sz="2600" b="0" i="0" u="none" strike="noStrike" kern="1200" cap="none" spc="0" normalizeH="0" baseline="0" noProof="0" dirty="0" err="1">
                <a:ln>
                  <a:noFill/>
                </a:ln>
                <a:solidFill>
                  <a:srgbClr val="000000"/>
                </a:solidFill>
                <a:effectLst/>
                <a:uLnTx/>
                <a:uFillTx/>
                <a:latin typeface="Calibri" panose="020F0502020204030204"/>
                <a:ea typeface="+mn-ea"/>
                <a:cs typeface="+mn-cs"/>
              </a:rPr>
              <a:t>bol</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into the to get the </a:t>
            </a:r>
            <a:r>
              <a:rPr kumimoji="0" lang="en-US" sz="2600" b="0" i="0" u="none" strike="noStrike" kern="1200" cap="none" spc="0" normalizeH="0" baseline="0" noProof="0" dirty="0" err="1">
                <a:ln>
                  <a:noFill/>
                </a:ln>
                <a:solidFill>
                  <a:srgbClr val="000000"/>
                </a:solidFill>
                <a:effectLst/>
                <a:uLnTx/>
                <a:uFillTx/>
                <a:latin typeface="Calibri" panose="020F0502020204030204"/>
                <a:ea typeface="+mn-ea"/>
                <a:cs typeface="+mn-cs"/>
              </a:rPr>
              <a:t>scor</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a:t>
            </a:r>
          </a:p>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On face team guy </a:t>
            </a:r>
            <a:r>
              <a:rPr kumimoji="0" lang="en-US" sz="2600" b="0" i="0" u="none" strike="noStrike" kern="1200" cap="none" spc="0" normalizeH="0" baseline="0" noProof="0" dirty="0" err="1">
                <a:ln>
                  <a:noFill/>
                </a:ln>
                <a:solidFill>
                  <a:srgbClr val="000000"/>
                </a:solidFill>
                <a:effectLst/>
                <a:uLnTx/>
                <a:uFillTx/>
                <a:latin typeface="Calibri" panose="020F0502020204030204"/>
                <a:ea typeface="+mn-ea"/>
                <a:cs typeface="+mn-cs"/>
              </a:rPr>
              <a:t>trys</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to stop the score. He is not happy.</a:t>
            </a:r>
          </a:p>
          <a:p>
            <a:pPr marL="0" marR="0" lvl="0" indent="0" algn="l" defTabSz="457200" rtl="0" eaLnBrk="1" fontAlgn="base" latinLnBrk="0" hangingPunct="1">
              <a:lnSpc>
                <a:spcPct val="90000"/>
              </a:lnSpc>
              <a:spcBef>
                <a:spcPts val="0"/>
              </a:spcBef>
              <a:spcAft>
                <a:spcPts val="600"/>
              </a:spcAft>
              <a:buClrTx/>
              <a:buSzTx/>
              <a:buFontTx/>
              <a:buNone/>
              <a:tabLst/>
              <a:defRPr/>
            </a:pPr>
            <a:endParaRPr kumimoji="0" lang="en-US" sz="26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endParaRPr>
          </a:p>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2800" b="0" i="0" u="none" strike="noStrike" kern="1200" cap="none" spc="0" normalizeH="0" baseline="0" noProof="0" dirty="0">
                <a:ln>
                  <a:noFill/>
                </a:ln>
                <a:solidFill>
                  <a:srgbClr val="000000"/>
                </a:solidFill>
                <a:effectLst/>
                <a:highlight>
                  <a:srgbClr val="00FFFF"/>
                </a:highlight>
                <a:uLnTx/>
                <a:uFillTx/>
                <a:latin typeface="Century Gothic" panose="020B0502020202020204" pitchFamily="34" charset="0"/>
                <a:ea typeface="+mn-ea"/>
                <a:cs typeface="+mn-cs"/>
              </a:rPr>
              <a:t>Writes simple sentences and compound sentences </a:t>
            </a:r>
            <a:r>
              <a:rPr kumimoji="0" lang="en-US" sz="2800" b="1" i="0" u="none" strike="noStrike" kern="1200" cap="none" spc="0" normalizeH="0" baseline="0" noProof="0" dirty="0">
                <a:ln>
                  <a:noFill/>
                </a:ln>
                <a:solidFill>
                  <a:srgbClr val="000000"/>
                </a:solidFill>
                <a:effectLst/>
                <a:highlight>
                  <a:srgbClr val="00FFFF"/>
                </a:highlight>
                <a:uLnTx/>
                <a:uFillTx/>
                <a:latin typeface="Century Gothic" panose="020B0502020202020204" pitchFamily="34" charset="0"/>
                <a:ea typeface="+mn-ea"/>
                <a:cs typeface="+mn-cs"/>
              </a:rPr>
              <a:t>(The hat team is a score and they are happy.)</a:t>
            </a:r>
            <a:r>
              <a:rPr kumimoji="0" lang="en-US" sz="2800" b="0" i="0" u="none" strike="noStrike" kern="1200" cap="none" spc="0" normalizeH="0" baseline="0" noProof="0" dirty="0">
                <a:ln>
                  <a:noFill/>
                </a:ln>
                <a:solidFill>
                  <a:srgbClr val="000000"/>
                </a:solidFill>
                <a:effectLst/>
                <a:highlight>
                  <a:srgbClr val="00FFFF"/>
                </a:highlight>
                <a:uLnTx/>
                <a:uFillTx/>
                <a:latin typeface="Century Gothic" panose="020B0502020202020204" pitchFamily="34" charset="0"/>
                <a:ea typeface="+mn-ea"/>
                <a:cs typeface="+mn-cs"/>
              </a:rPr>
              <a:t>.</a:t>
            </a:r>
            <a:endParaRPr kumimoji="0" lang="en-US" sz="2600" b="0" i="0" u="none" strike="noStrike" kern="1200" cap="none" spc="0" normalizeH="0" baseline="0" noProof="0" dirty="0">
              <a:ln>
                <a:noFill/>
              </a:ln>
              <a:solidFill>
                <a:srgbClr val="000000"/>
              </a:solidFill>
              <a:effectLst/>
              <a:highlight>
                <a:srgbClr val="00FFFF"/>
              </a:highlight>
              <a:uLnTx/>
              <a:uFillTx/>
              <a:latin typeface="Century Gothic" panose="020B0502020202020204" pitchFamily="34" charset="0"/>
              <a:ea typeface="+mn-ea"/>
              <a:cs typeface="+mn-cs"/>
            </a:endParaRPr>
          </a:p>
        </p:txBody>
      </p:sp>
      <p:sp>
        <p:nvSpPr>
          <p:cNvPr id="4" name="TextBox 3">
            <a:extLst>
              <a:ext uri="{FF2B5EF4-FFF2-40B4-BE49-F238E27FC236}">
                <a16:creationId xmlns:a16="http://schemas.microsoft.com/office/drawing/2014/main" id="{1E4C666C-CADC-3580-E4AB-0D38174C72F5}"/>
              </a:ext>
            </a:extLst>
          </p:cNvPr>
          <p:cNvSpPr txBox="1"/>
          <p:nvPr/>
        </p:nvSpPr>
        <p:spPr>
          <a:xfrm>
            <a:off x="2006601" y="5422901"/>
            <a:ext cx="8177213" cy="790575"/>
          </a:xfrm>
          <a:prstGeom prst="rect">
            <a:avLst/>
          </a:prstGeom>
          <a:solidFill>
            <a:schemeClr val="tx1">
              <a:lumMod val="95000"/>
              <a:lumOff val="5000"/>
            </a:schemeClr>
          </a:solidFill>
        </p:spPr>
        <p:txBody>
          <a:bodyPr wrap="square" rtlCol="0" anchor="t">
            <a:normAutofit/>
          </a:bodyPr>
          <a:lstStyle/>
          <a:p>
            <a:pPr marL="0" marR="0" lvl="0" indent="0" algn="ctr" defTabSz="457200" rtl="0" eaLnBrk="1" fontAlgn="auto" latinLnBrk="0" hangingPunct="1">
              <a:lnSpc>
                <a:spcPct val="90000"/>
              </a:lnSpc>
              <a:spcBef>
                <a:spcPts val="0"/>
              </a:spcBef>
              <a:spcAft>
                <a:spcPts val="600"/>
              </a:spcAft>
              <a:buClrTx/>
              <a:buSzTx/>
              <a:buFontTx/>
              <a:buNone/>
              <a:tabLst/>
              <a:defRPr/>
            </a:pPr>
            <a:r>
              <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rPr>
              <a:t>Understanding what this student can do informs us about what to teach next… </a:t>
            </a:r>
          </a:p>
        </p:txBody>
      </p:sp>
      <p:sp>
        <p:nvSpPr>
          <p:cNvPr id="2" name="TextBox 1">
            <a:extLst>
              <a:ext uri="{FF2B5EF4-FFF2-40B4-BE49-F238E27FC236}">
                <a16:creationId xmlns:a16="http://schemas.microsoft.com/office/drawing/2014/main" id="{AD5E25E9-1643-7E8B-0913-1B7B2D44E9EE}"/>
              </a:ext>
            </a:extLst>
          </p:cNvPr>
          <p:cNvSpPr txBox="1"/>
          <p:nvPr/>
        </p:nvSpPr>
        <p:spPr>
          <a:xfrm>
            <a:off x="3108961" y="6377940"/>
            <a:ext cx="6267357" cy="40011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Linguistic: Syntax (knowledge of word order and structure)</a:t>
            </a:r>
          </a:p>
        </p:txBody>
      </p:sp>
    </p:spTree>
    <p:extLst>
      <p:ext uri="{BB962C8B-B14F-4D97-AF65-F5344CB8AC3E}">
        <p14:creationId xmlns:p14="http://schemas.microsoft.com/office/powerpoint/2010/main" val="397994227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0"/>
            <a:ext cx="9144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81759" y="480060"/>
            <a:ext cx="8428482"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EF540C6A-A9C8-DA67-7C0D-644FBDF82511}"/>
              </a:ext>
            </a:extLst>
          </p:cNvPr>
          <p:cNvSpPr txBox="1"/>
          <p:nvPr/>
        </p:nvSpPr>
        <p:spPr>
          <a:xfrm>
            <a:off x="2006601" y="642938"/>
            <a:ext cx="8177213" cy="4711700"/>
          </a:xfrm>
          <a:prstGeom prst="rect">
            <a:avLst/>
          </a:prstGeom>
          <a:noFill/>
        </p:spPr>
        <p:txBody>
          <a:bodyPr wrap="square" anchor="t">
            <a:normAutofit lnSpcReduction="10000"/>
          </a:bodyPr>
          <a:lstStyle/>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2600" b="1"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Student writing sample:</a:t>
            </a:r>
            <a:endParaRPr kumimoji="0" lang="en-US" sz="26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endParaRPr>
          </a:p>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These guys play </a:t>
            </a:r>
            <a:r>
              <a:rPr kumimoji="0" lang="en-US" sz="2600" b="0" i="0" u="none" strike="noStrike" kern="1200" cap="none" spc="0" normalizeH="0" baseline="0" noProof="0" dirty="0" err="1">
                <a:ln>
                  <a:noFill/>
                </a:ln>
                <a:solidFill>
                  <a:srgbClr val="000000"/>
                </a:solidFill>
                <a:effectLst/>
                <a:uLnTx/>
                <a:uFillTx/>
                <a:latin typeface="Calibri" panose="020F0502020204030204"/>
                <a:ea typeface="+mn-ea"/>
                <a:cs typeface="+mn-cs"/>
              </a:rPr>
              <a:t>basktbol</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They are two teams. </a:t>
            </a:r>
            <a:r>
              <a:rPr kumimoji="0" lang="en-US" sz="2600" b="0" i="0" u="none" strike="noStrike" kern="1200" cap="none" spc="0" normalizeH="0" baseline="0" noProof="0" dirty="0">
                <a:ln>
                  <a:noFill/>
                </a:ln>
                <a:solidFill>
                  <a:srgbClr val="000000"/>
                </a:solidFill>
                <a:effectLst/>
                <a:highlight>
                  <a:srgbClr val="FF00FF"/>
                </a:highlight>
                <a:uLnTx/>
                <a:uFillTx/>
                <a:latin typeface="Calibri" panose="020F0502020204030204"/>
                <a:ea typeface="+mn-ea"/>
                <a:cs typeface="+mn-cs"/>
              </a:rPr>
              <a:t>On</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team is hat team. The hat team is a score and they are happy. </a:t>
            </a:r>
          </a:p>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2600" b="0" i="0" u="none" strike="noStrike" kern="1200" cap="none" spc="0" normalizeH="0" baseline="0" noProof="0" dirty="0">
                <a:ln>
                  <a:noFill/>
                </a:ln>
                <a:solidFill>
                  <a:srgbClr val="000000"/>
                </a:solidFill>
                <a:effectLst/>
                <a:highlight>
                  <a:srgbClr val="FF00FF"/>
                </a:highlight>
                <a:uLnTx/>
                <a:uFillTx/>
                <a:latin typeface="Calibri" panose="020F0502020204030204"/>
                <a:ea typeface="+mn-ea"/>
                <a:cs typeface="+mn-cs"/>
              </a:rPr>
              <a:t>The</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guy </a:t>
            </a:r>
            <a:r>
              <a:rPr kumimoji="0" lang="en-US" sz="2600" b="0" i="0" u="none" strike="noStrike" kern="1200" cap="none" spc="0" normalizeH="0" baseline="0" noProof="0" dirty="0" err="1">
                <a:ln>
                  <a:noFill/>
                </a:ln>
                <a:solidFill>
                  <a:srgbClr val="000000"/>
                </a:solidFill>
                <a:effectLst/>
                <a:highlight>
                  <a:srgbClr val="FF00FF"/>
                </a:highlight>
                <a:uLnTx/>
                <a:uFillTx/>
                <a:latin typeface="Calibri" panose="020F0502020204030204"/>
                <a:ea typeface="+mn-ea"/>
                <a:cs typeface="+mn-cs"/>
              </a:rPr>
              <a:t>trow</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a </a:t>
            </a:r>
            <a:r>
              <a:rPr kumimoji="0" lang="en-US" sz="2600" b="0" i="0" u="none" strike="noStrike" kern="1200" cap="none" spc="0" normalizeH="0" baseline="0" noProof="0" dirty="0" err="1">
                <a:ln>
                  <a:noFill/>
                </a:ln>
                <a:solidFill>
                  <a:srgbClr val="000000"/>
                </a:solidFill>
                <a:effectLst/>
                <a:uLnTx/>
                <a:uFillTx/>
                <a:latin typeface="Calibri" panose="020F0502020204030204"/>
                <a:ea typeface="+mn-ea"/>
                <a:cs typeface="+mn-cs"/>
              </a:rPr>
              <a:t>bol</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into the to get the </a:t>
            </a:r>
            <a:r>
              <a:rPr kumimoji="0" lang="en-US" sz="2600" b="0" i="0" u="none" strike="noStrike" kern="1200" cap="none" spc="0" normalizeH="0" baseline="0" noProof="0" dirty="0" err="1">
                <a:ln>
                  <a:noFill/>
                </a:ln>
                <a:solidFill>
                  <a:srgbClr val="000000"/>
                </a:solidFill>
                <a:effectLst/>
                <a:uLnTx/>
                <a:uFillTx/>
                <a:latin typeface="Calibri" panose="020F0502020204030204"/>
                <a:ea typeface="+mn-ea"/>
                <a:cs typeface="+mn-cs"/>
              </a:rPr>
              <a:t>scor</a:t>
            </a:r>
            <a:r>
              <a:rPr kumimoji="0" lang="en-US" sz="2600" b="0" i="0" u="none" strike="noStrike" kern="1200" cap="none" spc="0" normalizeH="0" baseline="0" noProof="0" dirty="0">
                <a:ln>
                  <a:noFill/>
                </a:ln>
                <a:solidFill>
                  <a:srgbClr val="000000"/>
                </a:solidFill>
                <a:effectLst/>
                <a:highlight>
                  <a:srgbClr val="FF00FF"/>
                </a:highlight>
                <a:uLnTx/>
                <a:uFillTx/>
                <a:latin typeface="Calibri" panose="020F0502020204030204"/>
                <a:ea typeface="+mn-ea"/>
                <a:cs typeface="+mn-cs"/>
              </a:rPr>
              <a:t>.</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a:t>
            </a:r>
          </a:p>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On face team guy </a:t>
            </a:r>
            <a:r>
              <a:rPr kumimoji="0" lang="en-US" sz="2600" b="0" i="0" u="none" strike="noStrike" kern="1200" cap="none" spc="0" normalizeH="0" baseline="0" noProof="0" dirty="0" err="1">
                <a:ln>
                  <a:noFill/>
                </a:ln>
                <a:solidFill>
                  <a:srgbClr val="000000"/>
                </a:solidFill>
                <a:effectLst/>
                <a:uLnTx/>
                <a:uFillTx/>
                <a:latin typeface="Calibri" panose="020F0502020204030204"/>
                <a:ea typeface="+mn-ea"/>
                <a:cs typeface="+mn-cs"/>
              </a:rPr>
              <a:t>trys</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to stop the score. He is not happy.</a:t>
            </a:r>
          </a:p>
          <a:p>
            <a:pPr marL="0" marR="0" lvl="0" indent="0" algn="l" defTabSz="457200" rtl="0" eaLnBrk="1" fontAlgn="base" latinLnBrk="0" hangingPunct="1">
              <a:lnSpc>
                <a:spcPct val="90000"/>
              </a:lnSpc>
              <a:spcBef>
                <a:spcPts val="0"/>
              </a:spcBef>
              <a:spcAft>
                <a:spcPts val="600"/>
              </a:spcAft>
              <a:buClrTx/>
              <a:buSzTx/>
              <a:buFontTx/>
              <a:buNone/>
              <a:tabLst/>
              <a:defRPr/>
            </a:pPr>
            <a:endParaRPr kumimoji="0" lang="en-US" sz="26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endParaRPr>
          </a:p>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2800" b="0" i="0" u="none" strike="noStrike" kern="1200" cap="none" spc="0" normalizeH="0" baseline="0" noProof="0" dirty="0">
                <a:ln>
                  <a:noFill/>
                </a:ln>
                <a:solidFill>
                  <a:srgbClr val="000000"/>
                </a:solidFill>
                <a:effectLst/>
                <a:highlight>
                  <a:srgbClr val="FF00FF"/>
                </a:highlight>
                <a:uLnTx/>
                <a:uFillTx/>
                <a:latin typeface="Century Gothic" panose="020B0502020202020204" pitchFamily="34" charset="0"/>
                <a:ea typeface="+mn-ea"/>
                <a:cs typeface="+mn-cs"/>
              </a:rPr>
              <a:t>Uses spelling that reflects learner’s own pronunciation </a:t>
            </a:r>
            <a:r>
              <a:rPr kumimoji="0" lang="en-US" sz="2800" b="1" i="0" u="none" strike="noStrike" kern="1200" cap="none" spc="0" normalizeH="0" baseline="0" noProof="0" dirty="0">
                <a:ln>
                  <a:noFill/>
                </a:ln>
                <a:solidFill>
                  <a:srgbClr val="000000"/>
                </a:solidFill>
                <a:effectLst/>
                <a:highlight>
                  <a:srgbClr val="FF00FF"/>
                </a:highlight>
                <a:uLnTx/>
                <a:uFillTx/>
                <a:latin typeface="Century Gothic" panose="020B0502020202020204" pitchFamily="34" charset="0"/>
                <a:ea typeface="+mn-ea"/>
                <a:cs typeface="+mn-cs"/>
              </a:rPr>
              <a:t>(On [One], </a:t>
            </a:r>
            <a:r>
              <a:rPr kumimoji="0" lang="en-US" sz="2800" b="1" i="0" u="none" strike="noStrike" kern="1200" cap="none" spc="0" normalizeH="0" baseline="0" noProof="0" dirty="0" err="1">
                <a:ln>
                  <a:noFill/>
                </a:ln>
                <a:solidFill>
                  <a:srgbClr val="000000"/>
                </a:solidFill>
                <a:effectLst/>
                <a:highlight>
                  <a:srgbClr val="FF00FF"/>
                </a:highlight>
                <a:uLnTx/>
                <a:uFillTx/>
                <a:latin typeface="Century Gothic" panose="020B0502020202020204" pitchFamily="34" charset="0"/>
                <a:ea typeface="+mn-ea"/>
                <a:cs typeface="+mn-cs"/>
              </a:rPr>
              <a:t>trow</a:t>
            </a:r>
            <a:r>
              <a:rPr kumimoji="0" lang="en-US" sz="2800" b="1" i="0" u="none" strike="noStrike" kern="1200" cap="none" spc="0" normalizeH="0" baseline="0" noProof="0" dirty="0">
                <a:ln>
                  <a:noFill/>
                </a:ln>
                <a:solidFill>
                  <a:srgbClr val="000000"/>
                </a:solidFill>
                <a:effectLst/>
                <a:highlight>
                  <a:srgbClr val="FF00FF"/>
                </a:highlight>
                <a:uLnTx/>
                <a:uFillTx/>
                <a:latin typeface="Century Gothic" panose="020B0502020202020204" pitchFamily="34" charset="0"/>
                <a:ea typeface="+mn-ea"/>
                <a:cs typeface="+mn-cs"/>
              </a:rPr>
              <a:t> [throw], </a:t>
            </a:r>
            <a:r>
              <a:rPr kumimoji="0" lang="en-US" sz="2800" b="1" i="0" u="none" strike="noStrike" kern="1200" cap="none" spc="0" normalizeH="0" baseline="0" noProof="0" dirty="0" err="1">
                <a:ln>
                  <a:noFill/>
                </a:ln>
                <a:solidFill>
                  <a:srgbClr val="000000"/>
                </a:solidFill>
                <a:effectLst/>
                <a:highlight>
                  <a:srgbClr val="FF00FF"/>
                </a:highlight>
                <a:uLnTx/>
                <a:uFillTx/>
                <a:latin typeface="Century Gothic" panose="020B0502020202020204" pitchFamily="34" charset="0"/>
                <a:ea typeface="+mn-ea"/>
                <a:cs typeface="+mn-cs"/>
              </a:rPr>
              <a:t>bol</a:t>
            </a:r>
            <a:r>
              <a:rPr kumimoji="0" lang="en-US" sz="2800" b="1" i="0" u="none" strike="noStrike" kern="1200" cap="none" spc="0" normalizeH="0" baseline="0" noProof="0" dirty="0">
                <a:ln>
                  <a:noFill/>
                </a:ln>
                <a:solidFill>
                  <a:srgbClr val="000000"/>
                </a:solidFill>
                <a:effectLst/>
                <a:highlight>
                  <a:srgbClr val="FF00FF"/>
                </a:highlight>
                <a:uLnTx/>
                <a:uFillTx/>
                <a:latin typeface="Century Gothic" panose="020B0502020202020204" pitchFamily="34" charset="0"/>
                <a:ea typeface="+mn-ea"/>
                <a:cs typeface="+mn-cs"/>
              </a:rPr>
              <a:t> [ball])</a:t>
            </a:r>
            <a:r>
              <a:rPr kumimoji="0" lang="en-US" sz="2800" b="0" i="0" u="none" strike="noStrike" kern="1200" cap="none" spc="0" normalizeH="0" baseline="0" noProof="0" dirty="0">
                <a:ln>
                  <a:noFill/>
                </a:ln>
                <a:solidFill>
                  <a:srgbClr val="000000"/>
                </a:solidFill>
                <a:effectLst/>
                <a:highlight>
                  <a:srgbClr val="FF00FF"/>
                </a:highlight>
                <a:uLnTx/>
                <a:uFillTx/>
                <a:latin typeface="Century Gothic" panose="020B0502020202020204" pitchFamily="34" charset="0"/>
                <a:ea typeface="+mn-ea"/>
                <a:cs typeface="+mn-cs"/>
              </a:rPr>
              <a:t>. Uses capitals at the beginning of sentences </a:t>
            </a:r>
            <a:r>
              <a:rPr kumimoji="0" lang="en-US" sz="2800" b="1" i="0" u="none" strike="noStrike" kern="1200" cap="none" spc="0" normalizeH="0" baseline="0" noProof="0" dirty="0">
                <a:ln>
                  <a:noFill/>
                </a:ln>
                <a:solidFill>
                  <a:srgbClr val="000000"/>
                </a:solidFill>
                <a:effectLst/>
                <a:highlight>
                  <a:srgbClr val="FF00FF"/>
                </a:highlight>
                <a:uLnTx/>
                <a:uFillTx/>
                <a:latin typeface="Century Gothic" panose="020B0502020202020204" pitchFamily="34" charset="0"/>
                <a:ea typeface="+mn-ea"/>
                <a:cs typeface="+mn-cs"/>
              </a:rPr>
              <a:t>(The)</a:t>
            </a:r>
            <a:r>
              <a:rPr kumimoji="0" lang="en-US" sz="2800" b="0" i="0" u="none" strike="noStrike" kern="1200" cap="none" spc="0" normalizeH="0" baseline="0" noProof="0" dirty="0">
                <a:ln>
                  <a:noFill/>
                </a:ln>
                <a:solidFill>
                  <a:srgbClr val="000000"/>
                </a:solidFill>
                <a:effectLst/>
                <a:highlight>
                  <a:srgbClr val="FF00FF"/>
                </a:highlight>
                <a:uLnTx/>
                <a:uFillTx/>
                <a:latin typeface="Century Gothic" panose="020B0502020202020204" pitchFamily="34" charset="0"/>
                <a:ea typeface="+mn-ea"/>
                <a:cs typeface="+mn-cs"/>
              </a:rPr>
              <a:t> and periods </a:t>
            </a:r>
            <a:r>
              <a:rPr kumimoji="0" lang="en-US" sz="2800" b="1" i="0" u="none" strike="noStrike" kern="1200" cap="none" spc="0" normalizeH="0" baseline="0" noProof="0" dirty="0">
                <a:ln>
                  <a:noFill/>
                </a:ln>
                <a:solidFill>
                  <a:srgbClr val="000000"/>
                </a:solidFill>
                <a:effectLst/>
                <a:highlight>
                  <a:srgbClr val="FF00FF"/>
                </a:highlight>
                <a:uLnTx/>
                <a:uFillTx/>
                <a:latin typeface="Century Gothic" panose="020B0502020202020204" pitchFamily="34" charset="0"/>
                <a:ea typeface="+mn-ea"/>
                <a:cs typeface="+mn-cs"/>
              </a:rPr>
              <a:t>(.)</a:t>
            </a:r>
            <a:r>
              <a:rPr kumimoji="0" lang="en-US" sz="2800" b="0" i="0" u="none" strike="noStrike" kern="1200" cap="none" spc="0" normalizeH="0" baseline="0" noProof="0" dirty="0">
                <a:ln>
                  <a:noFill/>
                </a:ln>
                <a:solidFill>
                  <a:srgbClr val="000000"/>
                </a:solidFill>
                <a:effectLst/>
                <a:highlight>
                  <a:srgbClr val="FF00FF"/>
                </a:highlight>
                <a:uLnTx/>
                <a:uFillTx/>
                <a:latin typeface="Century Gothic" panose="020B0502020202020204" pitchFamily="34" charset="0"/>
                <a:ea typeface="+mn-ea"/>
                <a:cs typeface="+mn-cs"/>
              </a:rPr>
              <a:t> at the end of sentences.</a:t>
            </a:r>
            <a:endParaRPr kumimoji="0" lang="en-US" sz="2600" b="0" i="0" u="none" strike="noStrike" kern="1200" cap="none" spc="0" normalizeH="0" baseline="0" noProof="0" dirty="0">
              <a:ln>
                <a:noFill/>
              </a:ln>
              <a:solidFill>
                <a:srgbClr val="000000"/>
              </a:solidFill>
              <a:effectLst/>
              <a:highlight>
                <a:srgbClr val="FF00FF"/>
              </a:highlight>
              <a:uLnTx/>
              <a:uFillTx/>
              <a:latin typeface="Century Gothic" panose="020B0502020202020204" pitchFamily="34" charset="0"/>
              <a:ea typeface="+mn-ea"/>
              <a:cs typeface="+mn-cs"/>
            </a:endParaRPr>
          </a:p>
        </p:txBody>
      </p:sp>
      <p:sp>
        <p:nvSpPr>
          <p:cNvPr id="4" name="TextBox 3">
            <a:extLst>
              <a:ext uri="{FF2B5EF4-FFF2-40B4-BE49-F238E27FC236}">
                <a16:creationId xmlns:a16="http://schemas.microsoft.com/office/drawing/2014/main" id="{1E4C666C-CADC-3580-E4AB-0D38174C72F5}"/>
              </a:ext>
            </a:extLst>
          </p:cNvPr>
          <p:cNvSpPr txBox="1"/>
          <p:nvPr/>
        </p:nvSpPr>
        <p:spPr>
          <a:xfrm>
            <a:off x="2006601" y="5422901"/>
            <a:ext cx="8177213" cy="790575"/>
          </a:xfrm>
          <a:prstGeom prst="rect">
            <a:avLst/>
          </a:prstGeom>
          <a:solidFill>
            <a:schemeClr val="tx1">
              <a:lumMod val="95000"/>
              <a:lumOff val="5000"/>
            </a:schemeClr>
          </a:solidFill>
        </p:spPr>
        <p:txBody>
          <a:bodyPr wrap="square" rtlCol="0" anchor="t">
            <a:normAutofit/>
          </a:bodyPr>
          <a:lstStyle/>
          <a:p>
            <a:pPr marL="0" marR="0" lvl="0" indent="0" algn="ctr" defTabSz="457200" rtl="0" eaLnBrk="1" fontAlgn="auto" latinLnBrk="0" hangingPunct="1">
              <a:lnSpc>
                <a:spcPct val="90000"/>
              </a:lnSpc>
              <a:spcBef>
                <a:spcPts val="0"/>
              </a:spcBef>
              <a:spcAft>
                <a:spcPts val="600"/>
              </a:spcAft>
              <a:buClrTx/>
              <a:buSzTx/>
              <a:buFontTx/>
              <a:buNone/>
              <a:tabLst/>
              <a:defRPr/>
            </a:pPr>
            <a:r>
              <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rPr>
              <a:t>Understanding what this student can do informs us about what to teach next… </a:t>
            </a:r>
          </a:p>
        </p:txBody>
      </p:sp>
      <p:sp>
        <p:nvSpPr>
          <p:cNvPr id="2" name="TextBox 1">
            <a:extLst>
              <a:ext uri="{FF2B5EF4-FFF2-40B4-BE49-F238E27FC236}">
                <a16:creationId xmlns:a16="http://schemas.microsoft.com/office/drawing/2014/main" id="{B5E54D93-F7CA-3095-A9E9-10A5CED6C79F}"/>
              </a:ext>
            </a:extLst>
          </p:cNvPr>
          <p:cNvSpPr txBox="1"/>
          <p:nvPr/>
        </p:nvSpPr>
        <p:spPr>
          <a:xfrm>
            <a:off x="2804161" y="6392862"/>
            <a:ext cx="6824689" cy="40011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Strategic (knowledge of techniques to overcome language gaps)</a:t>
            </a:r>
          </a:p>
        </p:txBody>
      </p:sp>
    </p:spTree>
    <p:extLst>
      <p:ext uri="{BB962C8B-B14F-4D97-AF65-F5344CB8AC3E}">
        <p14:creationId xmlns:p14="http://schemas.microsoft.com/office/powerpoint/2010/main" val="35926696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True Or False Random Knowledge Trivia Quiz">
            <a:extLst>
              <a:ext uri="{FF2B5EF4-FFF2-40B4-BE49-F238E27FC236}">
                <a16:creationId xmlns:a16="http://schemas.microsoft.com/office/drawing/2014/main" id="{A735ABCD-C445-CDF8-4A63-7373D954B2C5}"/>
              </a:ext>
            </a:extLst>
          </p:cNvPr>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2006601" y="1292288"/>
            <a:ext cx="8178799" cy="427342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19FC3037-64DE-E67E-171F-DF35D5CC3EBD}"/>
              </a:ext>
            </a:extLst>
          </p:cNvPr>
          <p:cNvSpPr txBox="1"/>
          <p:nvPr/>
        </p:nvSpPr>
        <p:spPr>
          <a:xfrm>
            <a:off x="2064767" y="367155"/>
            <a:ext cx="8468024" cy="584775"/>
          </a:xfrm>
          <a:prstGeom prst="rect">
            <a:avLst/>
          </a:prstGeom>
          <a:noFill/>
        </p:spPr>
        <p:txBody>
          <a:bodyPr wrap="none" rtlCol="0">
            <a:spAutoFit/>
          </a:bodyPr>
          <a:lstStyle/>
          <a:p>
            <a:pPr>
              <a:defRPr/>
            </a:pPr>
            <a:r>
              <a:rPr lang="en-US" sz="3200" dirty="0">
                <a:solidFill>
                  <a:prstClr val="black"/>
                </a:solidFill>
                <a:latin typeface="Calibri" panose="020F0502020204030204"/>
              </a:rPr>
              <a:t>4. Boys have bigger brains, on average, than girls. </a:t>
            </a:r>
          </a:p>
        </p:txBody>
      </p:sp>
    </p:spTree>
    <p:extLst>
      <p:ext uri="{BB962C8B-B14F-4D97-AF65-F5344CB8AC3E}">
        <p14:creationId xmlns:p14="http://schemas.microsoft.com/office/powerpoint/2010/main" val="4120537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0"/>
            <a:ext cx="9144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81759" y="480060"/>
            <a:ext cx="8428482"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EF540C6A-A9C8-DA67-7C0D-644FBDF82511}"/>
              </a:ext>
            </a:extLst>
          </p:cNvPr>
          <p:cNvSpPr txBox="1"/>
          <p:nvPr/>
        </p:nvSpPr>
        <p:spPr>
          <a:xfrm>
            <a:off x="2006601" y="642938"/>
            <a:ext cx="8177213" cy="4711700"/>
          </a:xfrm>
          <a:prstGeom prst="rect">
            <a:avLst/>
          </a:prstGeom>
          <a:noFill/>
        </p:spPr>
        <p:txBody>
          <a:bodyPr wrap="square" anchor="t">
            <a:normAutofit/>
          </a:bodyPr>
          <a:lstStyle/>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2600" b="1"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Student writing sample:</a:t>
            </a:r>
            <a:endParaRPr kumimoji="0" lang="en-US" sz="26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endParaRPr>
          </a:p>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2600" b="0" i="0" u="none" strike="noStrike" kern="1200" cap="none" spc="0" normalizeH="0" baseline="0" noProof="0" dirty="0">
                <a:ln>
                  <a:noFill/>
                </a:ln>
                <a:solidFill>
                  <a:prstClr val="white"/>
                </a:solidFill>
                <a:effectLst/>
                <a:highlight>
                  <a:srgbClr val="808000"/>
                </a:highlight>
                <a:uLnTx/>
                <a:uFillTx/>
                <a:latin typeface="Calibri" panose="020F0502020204030204"/>
                <a:ea typeface="+mn-ea"/>
                <a:cs typeface="+mn-cs"/>
              </a:rPr>
              <a:t>These</a:t>
            </a:r>
            <a:r>
              <a:rPr kumimoji="0" lang="en-US" sz="26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600" b="0" i="0" u="none" strike="noStrike" kern="1200" cap="none" spc="0" normalizeH="0" baseline="0" noProof="0" dirty="0">
                <a:ln>
                  <a:noFill/>
                </a:ln>
                <a:solidFill>
                  <a:prstClr val="white"/>
                </a:solidFill>
                <a:effectLst/>
                <a:highlight>
                  <a:srgbClr val="808000"/>
                </a:highlight>
                <a:uLnTx/>
                <a:uFillTx/>
                <a:latin typeface="Calibri" panose="020F0502020204030204"/>
                <a:ea typeface="+mn-ea"/>
                <a:cs typeface="+mn-cs"/>
              </a:rPr>
              <a:t>guys</a:t>
            </a:r>
            <a:r>
              <a:rPr kumimoji="0" lang="en-US" sz="26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600" b="0" i="0" u="none" strike="noStrike" kern="1200" cap="none" spc="0" normalizeH="0" baseline="0" noProof="0" dirty="0">
                <a:ln>
                  <a:noFill/>
                </a:ln>
                <a:solidFill>
                  <a:prstClr val="white"/>
                </a:solidFill>
                <a:effectLst/>
                <a:highlight>
                  <a:srgbClr val="808000"/>
                </a:highlight>
                <a:uLnTx/>
                <a:uFillTx/>
                <a:latin typeface="Calibri" panose="020F0502020204030204"/>
                <a:ea typeface="+mn-ea"/>
                <a:cs typeface="+mn-cs"/>
              </a:rPr>
              <a:t>play</a:t>
            </a:r>
            <a:r>
              <a:rPr kumimoji="0" lang="en-US" sz="26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600" b="0" i="0" u="none" strike="noStrike" kern="1200" cap="none" spc="0" normalizeH="0" baseline="0" noProof="0" dirty="0" err="1">
                <a:ln>
                  <a:noFill/>
                </a:ln>
                <a:solidFill>
                  <a:srgbClr val="000000"/>
                </a:solidFill>
                <a:effectLst/>
                <a:uLnTx/>
                <a:uFillTx/>
                <a:latin typeface="Calibri" panose="020F0502020204030204"/>
                <a:ea typeface="+mn-ea"/>
                <a:cs typeface="+mn-cs"/>
              </a:rPr>
              <a:t>basktbol</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They are </a:t>
            </a:r>
            <a:r>
              <a:rPr kumimoji="0" lang="en-US" sz="2600" b="0" i="0" u="none" strike="noStrike" kern="1200" cap="none" spc="0" normalizeH="0" baseline="0" noProof="0" dirty="0">
                <a:ln>
                  <a:noFill/>
                </a:ln>
                <a:solidFill>
                  <a:prstClr val="white"/>
                </a:solidFill>
                <a:effectLst/>
                <a:highlight>
                  <a:srgbClr val="808000"/>
                </a:highlight>
                <a:uLnTx/>
                <a:uFillTx/>
                <a:latin typeface="Calibri" panose="020F0502020204030204"/>
                <a:ea typeface="+mn-ea"/>
                <a:cs typeface="+mn-cs"/>
              </a:rPr>
              <a:t>two</a:t>
            </a:r>
            <a:r>
              <a:rPr kumimoji="0" lang="en-US" sz="26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600" b="0" i="0" u="none" strike="noStrike" kern="1200" cap="none" spc="0" normalizeH="0" baseline="0" noProof="0" dirty="0">
                <a:ln>
                  <a:noFill/>
                </a:ln>
                <a:solidFill>
                  <a:prstClr val="white"/>
                </a:solidFill>
                <a:effectLst/>
                <a:highlight>
                  <a:srgbClr val="808000"/>
                </a:highlight>
                <a:uLnTx/>
                <a:uFillTx/>
                <a:latin typeface="Calibri" panose="020F0502020204030204"/>
                <a:ea typeface="+mn-ea"/>
                <a:cs typeface="+mn-cs"/>
              </a:rPr>
              <a:t>teams</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On team is hat team. The hat team is a score and they are happy. </a:t>
            </a:r>
          </a:p>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The guy </a:t>
            </a:r>
            <a:r>
              <a:rPr kumimoji="0" lang="en-US" sz="2600" b="0" i="0" u="none" strike="noStrike" kern="1200" cap="none" spc="0" normalizeH="0" baseline="0" noProof="0" dirty="0" err="1">
                <a:ln>
                  <a:noFill/>
                </a:ln>
                <a:solidFill>
                  <a:srgbClr val="000000"/>
                </a:solidFill>
                <a:effectLst/>
                <a:uLnTx/>
                <a:uFillTx/>
                <a:latin typeface="Calibri" panose="020F0502020204030204"/>
                <a:ea typeface="+mn-ea"/>
                <a:cs typeface="+mn-cs"/>
              </a:rPr>
              <a:t>trow</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a </a:t>
            </a:r>
            <a:r>
              <a:rPr kumimoji="0" lang="en-US" sz="2600" b="0" i="0" u="none" strike="noStrike" kern="1200" cap="none" spc="0" normalizeH="0" baseline="0" noProof="0" dirty="0" err="1">
                <a:ln>
                  <a:noFill/>
                </a:ln>
                <a:solidFill>
                  <a:srgbClr val="000000"/>
                </a:solidFill>
                <a:effectLst/>
                <a:uLnTx/>
                <a:uFillTx/>
                <a:latin typeface="Calibri" panose="020F0502020204030204"/>
                <a:ea typeface="+mn-ea"/>
                <a:cs typeface="+mn-cs"/>
              </a:rPr>
              <a:t>bol</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into the to get the </a:t>
            </a:r>
            <a:r>
              <a:rPr kumimoji="0" lang="en-US" sz="2600" b="0" i="0" u="none" strike="noStrike" kern="1200" cap="none" spc="0" normalizeH="0" baseline="0" noProof="0" dirty="0" err="1">
                <a:ln>
                  <a:noFill/>
                </a:ln>
                <a:solidFill>
                  <a:srgbClr val="000000"/>
                </a:solidFill>
                <a:effectLst/>
                <a:uLnTx/>
                <a:uFillTx/>
                <a:latin typeface="Calibri" panose="020F0502020204030204"/>
                <a:ea typeface="+mn-ea"/>
                <a:cs typeface="+mn-cs"/>
              </a:rPr>
              <a:t>scor</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a:t>
            </a:r>
          </a:p>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2600" b="0" i="0" u="none" strike="noStrike" kern="1200" cap="none" spc="0" normalizeH="0" baseline="0" noProof="0" dirty="0">
                <a:ln>
                  <a:noFill/>
                </a:ln>
                <a:solidFill>
                  <a:prstClr val="white"/>
                </a:solidFill>
                <a:effectLst/>
                <a:highlight>
                  <a:srgbClr val="808000"/>
                </a:highlight>
                <a:uLnTx/>
                <a:uFillTx/>
                <a:latin typeface="Calibri" panose="020F0502020204030204"/>
                <a:ea typeface="+mn-ea"/>
                <a:cs typeface="+mn-cs"/>
              </a:rPr>
              <a:t>On</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face team guy </a:t>
            </a:r>
            <a:r>
              <a:rPr kumimoji="0" lang="en-US" sz="2600" b="0" i="0" u="none" strike="noStrike" kern="1200" cap="none" spc="0" normalizeH="0" baseline="0" noProof="0" dirty="0" err="1">
                <a:ln>
                  <a:noFill/>
                </a:ln>
                <a:solidFill>
                  <a:srgbClr val="000000"/>
                </a:solidFill>
                <a:effectLst/>
                <a:uLnTx/>
                <a:uFillTx/>
                <a:latin typeface="Calibri" panose="020F0502020204030204"/>
                <a:ea typeface="+mn-ea"/>
                <a:cs typeface="+mn-cs"/>
              </a:rPr>
              <a:t>trys</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to stop the score</a:t>
            </a:r>
            <a:r>
              <a:rPr kumimoji="0" lang="en-US" sz="2600" b="0" i="0" u="none" strike="noStrike" kern="1200" cap="none" spc="0" normalizeH="0" baseline="0" noProof="0" dirty="0">
                <a:ln>
                  <a:noFill/>
                </a:ln>
                <a:solidFill>
                  <a:prstClr val="white"/>
                </a:solidFill>
                <a:effectLst/>
                <a:highlight>
                  <a:srgbClr val="808000"/>
                </a:highlight>
                <a:uLnTx/>
                <a:uFillTx/>
                <a:latin typeface="Calibri" panose="020F0502020204030204"/>
                <a:ea typeface="+mn-ea"/>
                <a:cs typeface="+mn-cs"/>
              </a:rPr>
              <a:t>.</a:t>
            </a:r>
            <a:r>
              <a:rPr kumimoji="0" lang="en-US" sz="2600" b="0" i="0" u="none" strike="noStrike" kern="1200" cap="none" spc="0" normalizeH="0" baseline="0" noProof="0" dirty="0">
                <a:ln>
                  <a:noFill/>
                </a:ln>
                <a:solidFill>
                  <a:srgbClr val="000000"/>
                </a:solidFill>
                <a:effectLst/>
                <a:uLnTx/>
                <a:uFillTx/>
                <a:latin typeface="Calibri" panose="020F0502020204030204"/>
                <a:ea typeface="+mn-ea"/>
                <a:cs typeface="+mn-cs"/>
              </a:rPr>
              <a:t> He is not happy.</a:t>
            </a:r>
          </a:p>
          <a:p>
            <a:pPr marL="0" marR="0" lvl="0" indent="0" algn="l" defTabSz="457200" rtl="0" eaLnBrk="1" fontAlgn="base" latinLnBrk="0" hangingPunct="1">
              <a:lnSpc>
                <a:spcPct val="90000"/>
              </a:lnSpc>
              <a:spcBef>
                <a:spcPts val="0"/>
              </a:spcBef>
              <a:spcAft>
                <a:spcPts val="600"/>
              </a:spcAft>
              <a:buClrTx/>
              <a:buSzTx/>
              <a:buFontTx/>
              <a:buNone/>
              <a:tabLst/>
              <a:defRPr/>
            </a:pPr>
            <a:endParaRPr kumimoji="0" lang="en-US" sz="2600" b="0" i="0" u="none" strike="noStrike" kern="1200" cap="none" spc="0" normalizeH="0" baseline="0" noProof="0" dirty="0">
              <a:ln>
                <a:noFill/>
              </a:ln>
              <a:solidFill>
                <a:srgbClr val="000000"/>
              </a:solidFill>
              <a:effectLst/>
              <a:uLnTx/>
              <a:uFillTx/>
              <a:latin typeface="Verdana" panose="020B0604030504040204" pitchFamily="34" charset="0"/>
              <a:ea typeface="+mn-ea"/>
              <a:cs typeface="+mn-cs"/>
            </a:endParaRPr>
          </a:p>
          <a:p>
            <a:pPr marL="0" marR="0" lvl="0" indent="0" algn="l" defTabSz="457200" rtl="0" eaLnBrk="1" fontAlgn="base" latinLnBrk="0" hangingPunct="1">
              <a:lnSpc>
                <a:spcPct val="90000"/>
              </a:lnSpc>
              <a:spcBef>
                <a:spcPts val="0"/>
              </a:spcBef>
              <a:spcAft>
                <a:spcPts val="600"/>
              </a:spcAft>
              <a:buClrTx/>
              <a:buSzTx/>
              <a:buFontTx/>
              <a:buNone/>
              <a:tabLst/>
              <a:defRPr/>
            </a:pPr>
            <a:r>
              <a:rPr kumimoji="0" lang="en-US" sz="2800" b="0" i="0" u="none" strike="noStrike" kern="1200" cap="none" spc="0" normalizeH="0" baseline="0" noProof="0" dirty="0">
                <a:ln>
                  <a:noFill/>
                </a:ln>
                <a:solidFill>
                  <a:prstClr val="white"/>
                </a:solidFill>
                <a:effectLst/>
                <a:highlight>
                  <a:srgbClr val="808000"/>
                </a:highlight>
                <a:uLnTx/>
                <a:uFillTx/>
                <a:latin typeface="Century Gothic" panose="020B0502020202020204" pitchFamily="34" charset="0"/>
                <a:ea typeface="+mn-ea"/>
                <a:cs typeface="+mn-cs"/>
              </a:rPr>
              <a:t>Edits for capitalization of words at the beginning of sentences </a:t>
            </a:r>
            <a:r>
              <a:rPr kumimoji="0" lang="en-US" sz="2800" b="1" i="0" u="none" strike="noStrike" kern="1200" cap="none" spc="0" normalizeH="0" baseline="0" noProof="0" dirty="0">
                <a:ln>
                  <a:noFill/>
                </a:ln>
                <a:solidFill>
                  <a:prstClr val="white"/>
                </a:solidFill>
                <a:effectLst/>
                <a:highlight>
                  <a:srgbClr val="808000"/>
                </a:highlight>
                <a:uLnTx/>
                <a:uFillTx/>
                <a:latin typeface="Century Gothic" panose="020B0502020202020204" pitchFamily="34" charset="0"/>
                <a:ea typeface="+mn-ea"/>
                <a:cs typeface="+mn-cs"/>
              </a:rPr>
              <a:t>(On [One])</a:t>
            </a:r>
            <a:r>
              <a:rPr kumimoji="0" lang="en-US" sz="2800" b="0" i="0" u="none" strike="noStrike" kern="1200" cap="none" spc="0" normalizeH="0" baseline="0" noProof="0" dirty="0">
                <a:ln>
                  <a:noFill/>
                </a:ln>
                <a:solidFill>
                  <a:prstClr val="white"/>
                </a:solidFill>
                <a:effectLst/>
                <a:highlight>
                  <a:srgbClr val="808000"/>
                </a:highlight>
                <a:uLnTx/>
                <a:uFillTx/>
                <a:latin typeface="Century Gothic" panose="020B0502020202020204" pitchFamily="34" charset="0"/>
                <a:ea typeface="+mn-ea"/>
                <a:cs typeface="+mn-cs"/>
              </a:rPr>
              <a:t>, periods </a:t>
            </a:r>
            <a:r>
              <a:rPr kumimoji="0" lang="en-US" sz="2800" b="1" i="0" u="none" strike="noStrike" kern="1200" cap="none" spc="0" normalizeH="0" baseline="0" noProof="0" dirty="0">
                <a:ln>
                  <a:noFill/>
                </a:ln>
                <a:solidFill>
                  <a:prstClr val="white"/>
                </a:solidFill>
                <a:effectLst/>
                <a:highlight>
                  <a:srgbClr val="808000"/>
                </a:highlight>
                <a:uLnTx/>
                <a:uFillTx/>
                <a:latin typeface="Century Gothic" panose="020B0502020202020204" pitchFamily="34" charset="0"/>
                <a:ea typeface="+mn-ea"/>
                <a:cs typeface="+mn-cs"/>
              </a:rPr>
              <a:t>(.)</a:t>
            </a:r>
            <a:r>
              <a:rPr kumimoji="0" lang="en-US" sz="2800" b="0" i="0" u="none" strike="noStrike" kern="1200" cap="none" spc="0" normalizeH="0" baseline="0" noProof="0" dirty="0">
                <a:ln>
                  <a:noFill/>
                </a:ln>
                <a:solidFill>
                  <a:prstClr val="white"/>
                </a:solidFill>
                <a:effectLst/>
                <a:highlight>
                  <a:srgbClr val="808000"/>
                </a:highlight>
                <a:uLnTx/>
                <a:uFillTx/>
                <a:latin typeface="Century Gothic" panose="020B0502020202020204" pitchFamily="34" charset="0"/>
                <a:ea typeface="+mn-ea"/>
                <a:cs typeface="+mn-cs"/>
              </a:rPr>
              <a:t> and regular spelling of familiar words </a:t>
            </a:r>
            <a:r>
              <a:rPr kumimoji="0" lang="en-US" sz="2800" b="1" i="0" u="none" strike="noStrike" kern="1200" cap="none" spc="0" normalizeH="0" baseline="0" noProof="0" dirty="0">
                <a:ln>
                  <a:noFill/>
                </a:ln>
                <a:solidFill>
                  <a:prstClr val="white"/>
                </a:solidFill>
                <a:effectLst/>
                <a:highlight>
                  <a:srgbClr val="808000"/>
                </a:highlight>
                <a:uLnTx/>
                <a:uFillTx/>
                <a:latin typeface="Century Gothic" panose="020B0502020202020204" pitchFamily="34" charset="0"/>
                <a:ea typeface="+mn-ea"/>
                <a:cs typeface="+mn-cs"/>
              </a:rPr>
              <a:t>(These, guys, play, two, teams)</a:t>
            </a:r>
            <a:r>
              <a:rPr kumimoji="0" lang="en-US" sz="2800" b="0" i="0" u="none" strike="noStrike" kern="1200" cap="none" spc="0" normalizeH="0" baseline="0" noProof="0" dirty="0">
                <a:ln>
                  <a:noFill/>
                </a:ln>
                <a:solidFill>
                  <a:prstClr val="white"/>
                </a:solidFill>
                <a:effectLst/>
                <a:highlight>
                  <a:srgbClr val="808000"/>
                </a:highlight>
                <a:uLnTx/>
                <a:uFillTx/>
                <a:latin typeface="Century Gothic" panose="020B0502020202020204" pitchFamily="34" charset="0"/>
                <a:ea typeface="+mn-ea"/>
                <a:cs typeface="+mn-cs"/>
              </a:rPr>
              <a:t>.</a:t>
            </a:r>
            <a:endParaRPr kumimoji="0" lang="en-US" sz="2600" b="0" i="0" u="none" strike="noStrike" kern="1200" cap="none" spc="0" normalizeH="0" baseline="0" noProof="0" dirty="0">
              <a:ln>
                <a:noFill/>
              </a:ln>
              <a:solidFill>
                <a:prstClr val="white"/>
              </a:solidFill>
              <a:effectLst/>
              <a:highlight>
                <a:srgbClr val="808000"/>
              </a:highlight>
              <a:uLnTx/>
              <a:uFillTx/>
              <a:latin typeface="Century Gothic" panose="020B0502020202020204" pitchFamily="34" charset="0"/>
              <a:ea typeface="+mn-ea"/>
              <a:cs typeface="+mn-cs"/>
            </a:endParaRPr>
          </a:p>
        </p:txBody>
      </p:sp>
      <p:sp>
        <p:nvSpPr>
          <p:cNvPr id="4" name="TextBox 3">
            <a:extLst>
              <a:ext uri="{FF2B5EF4-FFF2-40B4-BE49-F238E27FC236}">
                <a16:creationId xmlns:a16="http://schemas.microsoft.com/office/drawing/2014/main" id="{1E4C666C-CADC-3580-E4AB-0D38174C72F5}"/>
              </a:ext>
            </a:extLst>
          </p:cNvPr>
          <p:cNvSpPr txBox="1"/>
          <p:nvPr/>
        </p:nvSpPr>
        <p:spPr>
          <a:xfrm>
            <a:off x="2006601" y="5422901"/>
            <a:ext cx="8177213" cy="790575"/>
          </a:xfrm>
          <a:prstGeom prst="rect">
            <a:avLst/>
          </a:prstGeom>
          <a:solidFill>
            <a:schemeClr val="tx1">
              <a:lumMod val="95000"/>
              <a:lumOff val="5000"/>
            </a:schemeClr>
          </a:solidFill>
        </p:spPr>
        <p:txBody>
          <a:bodyPr wrap="square" rtlCol="0" anchor="t">
            <a:normAutofit/>
          </a:bodyPr>
          <a:lstStyle/>
          <a:p>
            <a:pPr marL="0" marR="0" lvl="0" indent="0" algn="ctr" defTabSz="457200" rtl="0" eaLnBrk="1" fontAlgn="auto" latinLnBrk="0" hangingPunct="1">
              <a:lnSpc>
                <a:spcPct val="90000"/>
              </a:lnSpc>
              <a:spcBef>
                <a:spcPts val="0"/>
              </a:spcBef>
              <a:spcAft>
                <a:spcPts val="600"/>
              </a:spcAft>
              <a:buClrTx/>
              <a:buSzTx/>
              <a:buFontTx/>
              <a:buNone/>
              <a:tabLst/>
              <a:defRPr/>
            </a:pPr>
            <a:r>
              <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rPr>
              <a:t>Understanding what this student can do informs us about what to teach next… </a:t>
            </a:r>
          </a:p>
        </p:txBody>
      </p:sp>
      <p:sp>
        <p:nvSpPr>
          <p:cNvPr id="2" name="TextBox 1">
            <a:extLst>
              <a:ext uri="{FF2B5EF4-FFF2-40B4-BE49-F238E27FC236}">
                <a16:creationId xmlns:a16="http://schemas.microsoft.com/office/drawing/2014/main" id="{19DE5B3E-4289-2667-89CA-2DFC24AA3697}"/>
              </a:ext>
            </a:extLst>
          </p:cNvPr>
          <p:cNvSpPr txBox="1"/>
          <p:nvPr/>
        </p:nvSpPr>
        <p:spPr>
          <a:xfrm>
            <a:off x="1682094" y="6281738"/>
            <a:ext cx="8826225" cy="64633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Editing (ability to identify and correct writing errors, improve word choice and make sentences clearer)</a:t>
            </a:r>
          </a:p>
        </p:txBody>
      </p:sp>
    </p:spTree>
    <p:extLst>
      <p:ext uri="{BB962C8B-B14F-4D97-AF65-F5344CB8AC3E}">
        <p14:creationId xmlns:p14="http://schemas.microsoft.com/office/powerpoint/2010/main" val="28744950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0"/>
            <a:ext cx="9144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81759" y="480060"/>
            <a:ext cx="8428482"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 name="Picture 2" descr="Grade 7 Level 1 Writing Sample">
            <a:extLst>
              <a:ext uri="{FF2B5EF4-FFF2-40B4-BE49-F238E27FC236}">
                <a16:creationId xmlns:a16="http://schemas.microsoft.com/office/drawing/2014/main" id="{0875D41F-1A5B-4147-2B55-391221B2F95F}"/>
              </a:ext>
            </a:extLst>
          </p:cNvPr>
          <p:cNvPicPr>
            <a:picLocks noChangeAspect="1" noChangeArrowheads="1"/>
          </p:cNvPicPr>
          <p:nvPr/>
        </p:nvPicPr>
        <p:blipFill>
          <a:blip r:embed="rId2" cstate="email">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a:ext>
            </a:extLst>
          </a:blip>
          <a:stretch>
            <a:fillRect/>
          </a:stretch>
        </p:blipFill>
        <p:spPr bwMode="auto">
          <a:xfrm>
            <a:off x="3310467" y="643467"/>
            <a:ext cx="5571066" cy="5571066"/>
          </a:xfrm>
          <a:prstGeom prst="rect">
            <a:avLst/>
          </a:prstGeom>
          <a:noFill/>
          <a:ln w="19050">
            <a:solidFill>
              <a:schemeClr val="tx1"/>
            </a:solidFill>
          </a:ln>
          <a:extLst>
            <a:ext uri="{909E8E84-426E-40DD-AFC4-6F175D3DCCD1}">
              <a14:hiddenFill xmlns:a14="http://schemas.microsoft.com/office/drawing/2010/main">
                <a:solidFill>
                  <a:srgbClr val="FFFFFF"/>
                </a:solidFill>
              </a14:hiddenFill>
            </a:ext>
          </a:extLst>
        </p:spPr>
      </p:pic>
      <p:sp>
        <p:nvSpPr>
          <p:cNvPr id="3" name="Oval 2">
            <a:extLst>
              <a:ext uri="{FF2B5EF4-FFF2-40B4-BE49-F238E27FC236}">
                <a16:creationId xmlns:a16="http://schemas.microsoft.com/office/drawing/2014/main" id="{7E06D7BD-81AE-E6C0-7A38-985E062FDE78}"/>
              </a:ext>
            </a:extLst>
          </p:cNvPr>
          <p:cNvSpPr/>
          <p:nvPr/>
        </p:nvSpPr>
        <p:spPr>
          <a:xfrm>
            <a:off x="5293360" y="4013200"/>
            <a:ext cx="396240" cy="406400"/>
          </a:xfrm>
          <a:custGeom>
            <a:avLst/>
            <a:gdLst>
              <a:gd name="connsiteX0" fmla="*/ 0 w 396240"/>
              <a:gd name="connsiteY0" fmla="*/ 203200 h 406400"/>
              <a:gd name="connsiteX1" fmla="*/ 198120 w 396240"/>
              <a:gd name="connsiteY1" fmla="*/ 0 h 406400"/>
              <a:gd name="connsiteX2" fmla="*/ 396240 w 396240"/>
              <a:gd name="connsiteY2" fmla="*/ 203200 h 406400"/>
              <a:gd name="connsiteX3" fmla="*/ 198120 w 396240"/>
              <a:gd name="connsiteY3" fmla="*/ 406400 h 406400"/>
              <a:gd name="connsiteX4" fmla="*/ 0 w 396240"/>
              <a:gd name="connsiteY4" fmla="*/ 203200 h 40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240" h="406400" extrusionOk="0">
                <a:moveTo>
                  <a:pt x="0" y="203200"/>
                </a:moveTo>
                <a:cubicBezTo>
                  <a:pt x="-15488" y="81423"/>
                  <a:pt x="65873" y="8568"/>
                  <a:pt x="198120" y="0"/>
                </a:cubicBezTo>
                <a:cubicBezTo>
                  <a:pt x="326218" y="3932"/>
                  <a:pt x="372187" y="91741"/>
                  <a:pt x="396240" y="203200"/>
                </a:cubicBezTo>
                <a:cubicBezTo>
                  <a:pt x="388988" y="322506"/>
                  <a:pt x="306815" y="410403"/>
                  <a:pt x="198120" y="406400"/>
                </a:cubicBezTo>
                <a:cubicBezTo>
                  <a:pt x="66625" y="394322"/>
                  <a:pt x="13415" y="321834"/>
                  <a:pt x="0" y="203200"/>
                </a:cubicBezTo>
                <a:close/>
              </a:path>
            </a:pathLst>
          </a:custGeom>
          <a:noFill/>
          <a:ln w="28575">
            <a:solidFill>
              <a:schemeClr val="accent6">
                <a:lumMod val="75000"/>
              </a:schemeClr>
            </a:solidFill>
            <a:extLst>
              <a:ext uri="{C807C97D-BFC1-408E-A445-0C87EB9F89A2}">
                <ask:lineSketchStyleProps xmlns:ask="http://schemas.microsoft.com/office/drawing/2018/sketchyshapes" xmlns="" sd="1219033472">
                  <a:prstGeom prst="ellipse">
                    <a:avLst/>
                  </a:prstGeom>
                  <ask:type>
                    <ask:lineSketchScribbl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noFill/>
              <a:effectLst/>
              <a:uLnTx/>
              <a:uFillTx/>
              <a:latin typeface="Calibri" panose="020F0502020204030204"/>
              <a:ea typeface="+mn-ea"/>
              <a:cs typeface="+mn-cs"/>
            </a:endParaRPr>
          </a:p>
        </p:txBody>
      </p:sp>
      <p:sp>
        <p:nvSpPr>
          <p:cNvPr id="4" name="Oval 3">
            <a:extLst>
              <a:ext uri="{FF2B5EF4-FFF2-40B4-BE49-F238E27FC236}">
                <a16:creationId xmlns:a16="http://schemas.microsoft.com/office/drawing/2014/main" id="{6E721AA0-54C6-34C0-F6BB-754EB36094CD}"/>
              </a:ext>
            </a:extLst>
          </p:cNvPr>
          <p:cNvSpPr/>
          <p:nvPr/>
        </p:nvSpPr>
        <p:spPr>
          <a:xfrm>
            <a:off x="7071360" y="5130800"/>
            <a:ext cx="447040" cy="447040"/>
          </a:xfrm>
          <a:custGeom>
            <a:avLst/>
            <a:gdLst>
              <a:gd name="connsiteX0" fmla="*/ 0 w 447040"/>
              <a:gd name="connsiteY0" fmla="*/ 223520 h 447040"/>
              <a:gd name="connsiteX1" fmla="*/ 223520 w 447040"/>
              <a:gd name="connsiteY1" fmla="*/ 0 h 447040"/>
              <a:gd name="connsiteX2" fmla="*/ 447040 w 447040"/>
              <a:gd name="connsiteY2" fmla="*/ 223520 h 447040"/>
              <a:gd name="connsiteX3" fmla="*/ 223520 w 447040"/>
              <a:gd name="connsiteY3" fmla="*/ 447040 h 447040"/>
              <a:gd name="connsiteX4" fmla="*/ 0 w 447040"/>
              <a:gd name="connsiteY4" fmla="*/ 223520 h 447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7040" h="447040" extrusionOk="0">
                <a:moveTo>
                  <a:pt x="0" y="223520"/>
                </a:moveTo>
                <a:cubicBezTo>
                  <a:pt x="-24073" y="85224"/>
                  <a:pt x="92567" y="2817"/>
                  <a:pt x="223520" y="0"/>
                </a:cubicBezTo>
                <a:cubicBezTo>
                  <a:pt x="363304" y="3439"/>
                  <a:pt x="439050" y="100327"/>
                  <a:pt x="447040" y="223520"/>
                </a:cubicBezTo>
                <a:cubicBezTo>
                  <a:pt x="424431" y="369046"/>
                  <a:pt x="343303" y="467289"/>
                  <a:pt x="223520" y="447040"/>
                </a:cubicBezTo>
                <a:cubicBezTo>
                  <a:pt x="88751" y="440846"/>
                  <a:pt x="3860" y="348812"/>
                  <a:pt x="0" y="223520"/>
                </a:cubicBezTo>
                <a:close/>
              </a:path>
            </a:pathLst>
          </a:custGeom>
          <a:noFill/>
          <a:ln w="28575">
            <a:solidFill>
              <a:schemeClr val="accent6">
                <a:lumMod val="75000"/>
              </a:schemeClr>
            </a:solidFill>
            <a:extLst>
              <a:ext uri="{C807C97D-BFC1-408E-A445-0C87EB9F89A2}">
                <ask:lineSketchStyleProps xmlns:ask="http://schemas.microsoft.com/office/drawing/2018/sketchyshapes" xmlns="" sd="1219033472">
                  <a:prstGeom prst="ellipse">
                    <a:avLst/>
                  </a:prstGeom>
                  <ask:type>
                    <ask:lineSketchScribbl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noFill/>
              <a:effectLst/>
              <a:uLnTx/>
              <a:uFillTx/>
              <a:latin typeface="Calibri" panose="020F0502020204030204"/>
              <a:ea typeface="+mn-ea"/>
              <a:cs typeface="+mn-cs"/>
            </a:endParaRPr>
          </a:p>
        </p:txBody>
      </p:sp>
      <p:sp>
        <p:nvSpPr>
          <p:cNvPr id="5" name="Oval 4">
            <a:extLst>
              <a:ext uri="{FF2B5EF4-FFF2-40B4-BE49-F238E27FC236}">
                <a16:creationId xmlns:a16="http://schemas.microsoft.com/office/drawing/2014/main" id="{E5D32EED-460B-EB84-A889-64E545D0A9EC}"/>
              </a:ext>
            </a:extLst>
          </p:cNvPr>
          <p:cNvSpPr/>
          <p:nvPr/>
        </p:nvSpPr>
        <p:spPr>
          <a:xfrm>
            <a:off x="5842000" y="5334000"/>
            <a:ext cx="548640" cy="518160"/>
          </a:xfrm>
          <a:custGeom>
            <a:avLst/>
            <a:gdLst>
              <a:gd name="connsiteX0" fmla="*/ 0 w 548640"/>
              <a:gd name="connsiteY0" fmla="*/ 259080 h 518160"/>
              <a:gd name="connsiteX1" fmla="*/ 274320 w 548640"/>
              <a:gd name="connsiteY1" fmla="*/ 0 h 518160"/>
              <a:gd name="connsiteX2" fmla="*/ 548640 w 548640"/>
              <a:gd name="connsiteY2" fmla="*/ 259080 h 518160"/>
              <a:gd name="connsiteX3" fmla="*/ 274320 w 548640"/>
              <a:gd name="connsiteY3" fmla="*/ 518160 h 518160"/>
              <a:gd name="connsiteX4" fmla="*/ 0 w 548640"/>
              <a:gd name="connsiteY4" fmla="*/ 259080 h 51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0" h="518160" extrusionOk="0">
                <a:moveTo>
                  <a:pt x="0" y="259080"/>
                </a:moveTo>
                <a:cubicBezTo>
                  <a:pt x="-20327" y="103456"/>
                  <a:pt x="118316" y="1689"/>
                  <a:pt x="274320" y="0"/>
                </a:cubicBezTo>
                <a:cubicBezTo>
                  <a:pt x="437707" y="2502"/>
                  <a:pt x="542118" y="116201"/>
                  <a:pt x="548640" y="259080"/>
                </a:cubicBezTo>
                <a:cubicBezTo>
                  <a:pt x="522275" y="427913"/>
                  <a:pt x="420997" y="544835"/>
                  <a:pt x="274320" y="518160"/>
                </a:cubicBezTo>
                <a:cubicBezTo>
                  <a:pt x="110732" y="511548"/>
                  <a:pt x="24412" y="413830"/>
                  <a:pt x="0" y="259080"/>
                </a:cubicBezTo>
                <a:close/>
              </a:path>
            </a:pathLst>
          </a:custGeom>
          <a:noFill/>
          <a:ln w="28575">
            <a:solidFill>
              <a:schemeClr val="accent6">
                <a:lumMod val="75000"/>
              </a:schemeClr>
            </a:solidFill>
            <a:extLst>
              <a:ext uri="{C807C97D-BFC1-408E-A445-0C87EB9F89A2}">
                <ask:lineSketchStyleProps xmlns:ask="http://schemas.microsoft.com/office/drawing/2018/sketchyshapes" xmlns="" sd="1219033472">
                  <a:prstGeom prst="ellipse">
                    <a:avLst/>
                  </a:prstGeom>
                  <ask:type>
                    <ask:lineSketchScribbl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noFill/>
              <a:effectLst/>
              <a:uLnTx/>
              <a:uFillTx/>
              <a:latin typeface="Calibri" panose="020F0502020204030204"/>
              <a:ea typeface="+mn-ea"/>
              <a:cs typeface="+mn-cs"/>
            </a:endParaRPr>
          </a:p>
        </p:txBody>
      </p:sp>
      <p:sp>
        <p:nvSpPr>
          <p:cNvPr id="6" name="Oval 5">
            <a:extLst>
              <a:ext uri="{FF2B5EF4-FFF2-40B4-BE49-F238E27FC236}">
                <a16:creationId xmlns:a16="http://schemas.microsoft.com/office/drawing/2014/main" id="{4EE2A4C8-4D1A-45FF-C200-E23D14D64EAC}"/>
              </a:ext>
            </a:extLst>
          </p:cNvPr>
          <p:cNvSpPr/>
          <p:nvPr/>
        </p:nvSpPr>
        <p:spPr>
          <a:xfrm>
            <a:off x="5673132" y="4853940"/>
            <a:ext cx="396240" cy="406400"/>
          </a:xfrm>
          <a:custGeom>
            <a:avLst/>
            <a:gdLst>
              <a:gd name="connsiteX0" fmla="*/ 0 w 396240"/>
              <a:gd name="connsiteY0" fmla="*/ 203200 h 406400"/>
              <a:gd name="connsiteX1" fmla="*/ 198120 w 396240"/>
              <a:gd name="connsiteY1" fmla="*/ 0 h 406400"/>
              <a:gd name="connsiteX2" fmla="*/ 396240 w 396240"/>
              <a:gd name="connsiteY2" fmla="*/ 203200 h 406400"/>
              <a:gd name="connsiteX3" fmla="*/ 198120 w 396240"/>
              <a:gd name="connsiteY3" fmla="*/ 406400 h 406400"/>
              <a:gd name="connsiteX4" fmla="*/ 0 w 396240"/>
              <a:gd name="connsiteY4" fmla="*/ 203200 h 40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240" h="406400" extrusionOk="0">
                <a:moveTo>
                  <a:pt x="0" y="203200"/>
                </a:moveTo>
                <a:cubicBezTo>
                  <a:pt x="-15488" y="81423"/>
                  <a:pt x="65873" y="8568"/>
                  <a:pt x="198120" y="0"/>
                </a:cubicBezTo>
                <a:cubicBezTo>
                  <a:pt x="326218" y="3932"/>
                  <a:pt x="372187" y="91741"/>
                  <a:pt x="396240" y="203200"/>
                </a:cubicBezTo>
                <a:cubicBezTo>
                  <a:pt x="388988" y="322506"/>
                  <a:pt x="306815" y="410403"/>
                  <a:pt x="198120" y="406400"/>
                </a:cubicBezTo>
                <a:cubicBezTo>
                  <a:pt x="66625" y="394322"/>
                  <a:pt x="13415" y="321834"/>
                  <a:pt x="0" y="203200"/>
                </a:cubicBezTo>
                <a:close/>
              </a:path>
            </a:pathLst>
          </a:custGeom>
          <a:noFill/>
          <a:ln w="28575">
            <a:solidFill>
              <a:schemeClr val="accent6">
                <a:lumMod val="75000"/>
              </a:schemeClr>
            </a:solidFill>
            <a:extLst>
              <a:ext uri="{C807C97D-BFC1-408E-A445-0C87EB9F89A2}">
                <ask:lineSketchStyleProps xmlns:ask="http://schemas.microsoft.com/office/drawing/2018/sketchyshapes" xmlns="" sd="1219033472">
                  <a:prstGeom prst="ellipse">
                    <a:avLst/>
                  </a:prstGeom>
                  <ask:type>
                    <ask:lineSketchScribbl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no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2F78000C-2622-AD3B-A98E-2858A3BFF790}"/>
              </a:ext>
            </a:extLst>
          </p:cNvPr>
          <p:cNvSpPr txBox="1"/>
          <p:nvPr/>
        </p:nvSpPr>
        <p:spPr>
          <a:xfrm>
            <a:off x="2691228" y="1468902"/>
            <a:ext cx="2173544" cy="46166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Self-corrections</a:t>
            </a:r>
          </a:p>
        </p:txBody>
      </p:sp>
    </p:spTree>
    <p:extLst>
      <p:ext uri="{BB962C8B-B14F-4D97-AF65-F5344CB8AC3E}">
        <p14:creationId xmlns:p14="http://schemas.microsoft.com/office/powerpoint/2010/main" val="71597389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Object 10">
            <a:extLst>
              <a:ext uri="{FF2B5EF4-FFF2-40B4-BE49-F238E27FC236}">
                <a16:creationId xmlns:a16="http://schemas.microsoft.com/office/drawing/2014/main" id="{C21FB20C-C02F-55FF-CA6E-A6368A57DAD5}"/>
              </a:ext>
            </a:extLst>
          </p:cNvPr>
          <p:cNvGraphicFramePr>
            <a:graphicFrameLocks noChangeAspect="1"/>
          </p:cNvGraphicFramePr>
          <p:nvPr/>
        </p:nvGraphicFramePr>
        <p:xfrm>
          <a:off x="5798822" y="414598"/>
          <a:ext cx="4426516" cy="5778625"/>
        </p:xfrm>
        <a:graphic>
          <a:graphicData uri="http://schemas.openxmlformats.org/presentationml/2006/ole">
            <mc:AlternateContent xmlns:mc="http://schemas.openxmlformats.org/markup-compatibility/2006">
              <mc:Choice xmlns:v="urn:schemas-microsoft-com:vml" Requires="v">
                <p:oleObj spid="_x0000_s1025" name="Document" r:id="rId3" imgW="5943600" imgH="7759700" progId="Word.Document.12">
                  <p:embed/>
                </p:oleObj>
              </mc:Choice>
              <mc:Fallback>
                <p:oleObj name="Document" r:id="rId3" imgW="5943600" imgH="7759700" progId="Word.Document.12">
                  <p:embed/>
                  <p:pic>
                    <p:nvPicPr>
                      <p:cNvPr id="11" name="Object 10">
                        <a:extLst>
                          <a:ext uri="{FF2B5EF4-FFF2-40B4-BE49-F238E27FC236}">
                            <a16:creationId xmlns:a16="http://schemas.microsoft.com/office/drawing/2014/main" id="{C21FB20C-C02F-55FF-CA6E-A6368A57DAD5}"/>
                          </a:ext>
                        </a:extLst>
                      </p:cNvPr>
                      <p:cNvPicPr/>
                      <p:nvPr/>
                    </p:nvPicPr>
                    <p:blipFill>
                      <a:blip r:embed="rId4"/>
                      <a:stretch>
                        <a:fillRect/>
                      </a:stretch>
                    </p:blipFill>
                    <p:spPr>
                      <a:xfrm>
                        <a:off x="5798822" y="414598"/>
                        <a:ext cx="4426516" cy="5778625"/>
                      </a:xfrm>
                      <a:prstGeom prst="rect">
                        <a:avLst/>
                      </a:prstGeom>
                    </p:spPr>
                  </p:pic>
                </p:oleObj>
              </mc:Fallback>
            </mc:AlternateContent>
          </a:graphicData>
        </a:graphic>
      </p:graphicFrame>
      <p:sp>
        <p:nvSpPr>
          <p:cNvPr id="12" name="TextBox 11">
            <a:extLst>
              <a:ext uri="{FF2B5EF4-FFF2-40B4-BE49-F238E27FC236}">
                <a16:creationId xmlns:a16="http://schemas.microsoft.com/office/drawing/2014/main" id="{AAE8BF3E-E406-47DE-BF54-EAA239934071}"/>
              </a:ext>
            </a:extLst>
          </p:cNvPr>
          <p:cNvSpPr txBox="1"/>
          <p:nvPr/>
        </p:nvSpPr>
        <p:spPr>
          <a:xfrm>
            <a:off x="470263" y="1484243"/>
            <a:ext cx="5199019" cy="4493538"/>
          </a:xfrm>
          <a:prstGeom prst="rect">
            <a:avLst/>
          </a:prstGeom>
          <a:noFill/>
        </p:spPr>
        <p:txBody>
          <a:bodyPr wrap="square" rtlCol="0">
            <a:spAutoFit/>
          </a:bodyPr>
          <a:lstStyle/>
          <a:p>
            <a:pPr marL="214313" marR="0" lvl="0" indent="-214313" algn="l" defTabSz="3429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highlight>
                  <a:srgbClr val="FFFF00"/>
                </a:highlight>
                <a:uLnTx/>
                <a:uFillTx/>
                <a:latin typeface="Calibri" panose="020F0502020204030204"/>
                <a:ea typeface="+mn-ea"/>
                <a:cs typeface="+mn-cs"/>
              </a:rPr>
              <a:t>D</a:t>
            </a:r>
            <a:r>
              <a:rPr kumimoji="0" lang="en-US" sz="2200" b="0" i="0" u="none" strike="noStrike" kern="1200" cap="none" spc="0" normalizeH="0" baseline="0" noProof="0" dirty="0" err="1">
                <a:ln>
                  <a:noFill/>
                </a:ln>
                <a:solidFill>
                  <a:prstClr val="black"/>
                </a:solidFill>
                <a:effectLst/>
                <a:highlight>
                  <a:srgbClr val="FFFF00"/>
                </a:highlight>
                <a:uLnTx/>
                <a:uFillTx/>
                <a:latin typeface="Calibri" panose="020F0502020204030204"/>
                <a:ea typeface="+mn-ea"/>
                <a:cs typeface="+mn-cs"/>
              </a:rPr>
              <a:t>escriptive</a:t>
            </a:r>
            <a:r>
              <a:rPr kumimoji="0" lang="en-US" sz="2200" b="0" i="0" u="none" strike="noStrike" kern="1200" cap="none" spc="0" normalizeH="0" baseline="0" noProof="0" dirty="0">
                <a:ln>
                  <a:noFill/>
                </a:ln>
                <a:solidFill>
                  <a:prstClr val="black"/>
                </a:solidFill>
                <a:effectLst/>
                <a:highlight>
                  <a:srgbClr val="FFFF00"/>
                </a:highlight>
                <a:uLnTx/>
                <a:uFillTx/>
                <a:latin typeface="Calibri" panose="020F0502020204030204"/>
                <a:ea typeface="+mn-ea"/>
                <a:cs typeface="+mn-cs"/>
              </a:rPr>
              <a:t> words and  subject-specific words related to familiar objects, actions and topics.</a:t>
            </a:r>
          </a:p>
          <a:p>
            <a:pPr marL="214313" marR="0" lvl="0" indent="-214313" algn="l" defTabSz="3429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highlight>
                  <a:srgbClr val="00FF00"/>
                </a:highlight>
                <a:uLnTx/>
                <a:uFillTx/>
                <a:latin typeface="Calibri" panose="020F0502020204030204"/>
                <a:ea typeface="+mn-ea"/>
                <a:cs typeface="+mn-cs"/>
              </a:rPr>
              <a:t>V</a:t>
            </a:r>
            <a:r>
              <a:rPr kumimoji="0" lang="en-US" sz="2200" b="0" i="0" u="none" strike="noStrike" kern="1200" cap="none" spc="0" normalizeH="0" baseline="0" noProof="0" dirty="0" err="1">
                <a:ln>
                  <a:noFill/>
                </a:ln>
                <a:solidFill>
                  <a:prstClr val="black"/>
                </a:solidFill>
                <a:effectLst/>
                <a:highlight>
                  <a:srgbClr val="00FF00"/>
                </a:highlight>
                <a:uLnTx/>
                <a:uFillTx/>
                <a:latin typeface="Calibri" panose="020F0502020204030204"/>
                <a:ea typeface="+mn-ea"/>
                <a:cs typeface="+mn-cs"/>
              </a:rPr>
              <a:t>erbs</a:t>
            </a:r>
            <a:r>
              <a:rPr kumimoji="0" lang="en-US" sz="2200" b="0" i="0" u="none" strike="noStrike" kern="1200" cap="none" spc="0" normalizeH="0" baseline="0" noProof="0" dirty="0">
                <a:ln>
                  <a:noFill/>
                </a:ln>
                <a:solidFill>
                  <a:prstClr val="black"/>
                </a:solidFill>
                <a:effectLst/>
                <a:highlight>
                  <a:srgbClr val="00FF00"/>
                </a:highlight>
                <a:uLnTx/>
                <a:uFillTx/>
                <a:latin typeface="Calibri" panose="020F0502020204030204"/>
                <a:ea typeface="+mn-ea"/>
                <a:cs typeface="+mn-cs"/>
              </a:rPr>
              <a:t> in present, past and continuous tenses</a:t>
            </a:r>
          </a:p>
          <a:p>
            <a:pPr marL="214313" marR="0" lvl="0" indent="-214313" algn="l" defTabSz="3429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highlight>
                  <a:srgbClr val="00FF00"/>
                </a:highlight>
                <a:uLnTx/>
                <a:uFillTx/>
                <a:latin typeface="Calibri" panose="020F0502020204030204"/>
                <a:ea typeface="+mn-ea"/>
                <a:cs typeface="+mn-cs"/>
              </a:rPr>
              <a:t>Expand conjunctions (</a:t>
            </a:r>
            <a:r>
              <a:rPr kumimoji="0" lang="en-US" sz="2200" b="0" i="1" u="none" strike="noStrike" kern="1200" cap="none" spc="0" normalizeH="0" baseline="0" noProof="0" dirty="0">
                <a:ln>
                  <a:noFill/>
                </a:ln>
                <a:solidFill>
                  <a:prstClr val="black"/>
                </a:solidFill>
                <a:effectLst/>
                <a:highlight>
                  <a:srgbClr val="00FF00"/>
                </a:highlight>
                <a:uLnTx/>
                <a:uFillTx/>
                <a:latin typeface="Calibri" panose="020F0502020204030204"/>
                <a:ea typeface="+mn-ea"/>
                <a:cs typeface="+mn-cs"/>
              </a:rPr>
              <a:t>because, but, for</a:t>
            </a:r>
            <a:r>
              <a:rPr kumimoji="0" lang="en-US" sz="2200" b="0" i="0" u="none" strike="noStrike" kern="1200" cap="none" spc="0" normalizeH="0" baseline="0" noProof="0" dirty="0">
                <a:ln>
                  <a:noFill/>
                </a:ln>
                <a:solidFill>
                  <a:prstClr val="black"/>
                </a:solidFill>
                <a:effectLst/>
                <a:highlight>
                  <a:srgbClr val="00FF00"/>
                </a:highlight>
                <a:uLnTx/>
                <a:uFillTx/>
                <a:latin typeface="Calibri" panose="020F0502020204030204"/>
                <a:ea typeface="+mn-ea"/>
                <a:cs typeface="+mn-cs"/>
              </a:rPr>
              <a:t>) and sequence markers (</a:t>
            </a:r>
            <a:r>
              <a:rPr kumimoji="0" lang="en-US" sz="2200" b="0" i="1" u="none" strike="noStrike" kern="1200" cap="none" spc="0" normalizeH="0" baseline="0" noProof="0" dirty="0">
                <a:ln>
                  <a:noFill/>
                </a:ln>
                <a:solidFill>
                  <a:prstClr val="black"/>
                </a:solidFill>
                <a:effectLst/>
                <a:highlight>
                  <a:srgbClr val="00FF00"/>
                </a:highlight>
                <a:uLnTx/>
                <a:uFillTx/>
                <a:latin typeface="Calibri" panose="020F0502020204030204"/>
                <a:ea typeface="+mn-ea"/>
                <a:cs typeface="+mn-cs"/>
              </a:rPr>
              <a:t>next, last</a:t>
            </a:r>
            <a:r>
              <a:rPr kumimoji="0" lang="en-US" sz="2200" b="0" i="0" u="none" strike="noStrike" kern="1200" cap="none" spc="0" normalizeH="0" baseline="0" noProof="0" dirty="0">
                <a:ln>
                  <a:noFill/>
                </a:ln>
                <a:solidFill>
                  <a:prstClr val="black"/>
                </a:solidFill>
                <a:effectLst/>
                <a:highlight>
                  <a:srgbClr val="00FF00"/>
                </a:highlight>
                <a:uLnTx/>
                <a:uFillTx/>
                <a:latin typeface="Calibri" panose="020F0502020204030204"/>
                <a:ea typeface="+mn-ea"/>
                <a:cs typeface="+mn-cs"/>
              </a:rPr>
              <a:t>)</a:t>
            </a:r>
          </a:p>
          <a:p>
            <a:pPr marL="214313" marR="0" lvl="0" indent="-214313" algn="l" defTabSz="3429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highlight>
                  <a:srgbClr val="00FFFF"/>
                </a:highlight>
                <a:uLnTx/>
                <a:uFillTx/>
                <a:latin typeface="Calibri" panose="020F0502020204030204"/>
                <a:ea typeface="+mn-ea"/>
                <a:cs typeface="+mn-cs"/>
              </a:rPr>
              <a:t>D</a:t>
            </a:r>
            <a:r>
              <a:rPr kumimoji="0" lang="en-US" sz="2200" b="0" i="0" u="none" strike="noStrike" kern="1200" cap="none" spc="0" normalizeH="0" baseline="0" noProof="0" dirty="0" err="1">
                <a:ln>
                  <a:noFill/>
                </a:ln>
                <a:solidFill>
                  <a:prstClr val="black"/>
                </a:solidFill>
                <a:effectLst/>
                <a:highlight>
                  <a:srgbClr val="00FFFF"/>
                </a:highlight>
                <a:uLnTx/>
                <a:uFillTx/>
                <a:latin typeface="Calibri" panose="020F0502020204030204"/>
                <a:ea typeface="+mn-ea"/>
                <a:cs typeface="+mn-cs"/>
              </a:rPr>
              <a:t>etailed</a:t>
            </a:r>
            <a:r>
              <a:rPr kumimoji="0" lang="en-US" sz="2200" b="0" i="0" u="none" strike="noStrike" kern="1200" cap="none" spc="0" normalizeH="0" baseline="0" noProof="0" dirty="0">
                <a:ln>
                  <a:noFill/>
                </a:ln>
                <a:solidFill>
                  <a:prstClr val="black"/>
                </a:solidFill>
                <a:effectLst/>
                <a:highlight>
                  <a:srgbClr val="00FFFF"/>
                </a:highlight>
                <a:uLnTx/>
                <a:uFillTx/>
                <a:latin typeface="Calibri" panose="020F0502020204030204"/>
                <a:ea typeface="+mn-ea"/>
                <a:cs typeface="+mn-cs"/>
              </a:rPr>
              <a:t> simple sentences and sentences with clauses</a:t>
            </a:r>
          </a:p>
          <a:p>
            <a:pPr marL="214313" marR="0" lvl="0" indent="-214313" algn="l" defTabSz="3429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highlight>
                  <a:srgbClr val="FF00FF"/>
                </a:highlight>
                <a:uLnTx/>
                <a:uFillTx/>
                <a:latin typeface="Calibri" panose="020F0502020204030204"/>
                <a:ea typeface="+mn-ea"/>
                <a:cs typeface="+mn-cs"/>
              </a:rPr>
              <a:t>Spelling familiar words from memory and using simple writing frames</a:t>
            </a:r>
          </a:p>
          <a:p>
            <a:pPr marL="214313" marR="0" lvl="0" indent="-214313" algn="l" defTabSz="3429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highlight>
                  <a:srgbClr val="808000"/>
                </a:highlight>
                <a:uLnTx/>
                <a:uFillTx/>
                <a:latin typeface="Calibri" panose="020F0502020204030204"/>
                <a:ea typeface="+mn-ea"/>
                <a:cs typeface="+mn-cs"/>
              </a:rPr>
              <a:t>Use of grammar and dictionary notes/checklist </a:t>
            </a:r>
          </a:p>
        </p:txBody>
      </p:sp>
      <p:sp>
        <p:nvSpPr>
          <p:cNvPr id="2" name="TextBox 1">
            <a:extLst>
              <a:ext uri="{FF2B5EF4-FFF2-40B4-BE49-F238E27FC236}">
                <a16:creationId xmlns:a16="http://schemas.microsoft.com/office/drawing/2014/main" id="{4C7A7C0B-9DA2-679C-319B-584AF7584427}"/>
              </a:ext>
            </a:extLst>
          </p:cNvPr>
          <p:cNvSpPr txBox="1"/>
          <p:nvPr/>
        </p:nvSpPr>
        <p:spPr>
          <a:xfrm>
            <a:off x="1537252" y="530087"/>
            <a:ext cx="4176145" cy="415498"/>
          </a:xfrm>
          <a:prstGeom prst="rect">
            <a:avLst/>
          </a:prstGeom>
          <a:noFill/>
        </p:spPr>
        <p:txBody>
          <a:bodyPr wrap="square" rtlCol="0">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kumimoji="0" lang="en-US" sz="2100" b="1" i="0" u="none" strike="noStrike" kern="1200" cap="none" spc="0" normalizeH="0" baseline="0" noProof="0" dirty="0">
                <a:ln>
                  <a:noFill/>
                </a:ln>
                <a:solidFill>
                  <a:prstClr val="black"/>
                </a:solidFill>
                <a:effectLst/>
                <a:uLnTx/>
                <a:uFillTx/>
                <a:latin typeface="Calibri" panose="020F0502020204030204"/>
                <a:ea typeface="+mn-ea"/>
                <a:cs typeface="+mn-cs"/>
              </a:rPr>
              <a:t>Next Steps Instruction</a:t>
            </a:r>
          </a:p>
        </p:txBody>
      </p:sp>
    </p:spTree>
    <p:extLst>
      <p:ext uri="{BB962C8B-B14F-4D97-AF65-F5344CB8AC3E}">
        <p14:creationId xmlns:p14="http://schemas.microsoft.com/office/powerpoint/2010/main" val="814068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B41C6F-3F97-C17A-E443-6F9D11A7E68A}"/>
            </a:ext>
          </a:extLst>
        </p:cNvPr>
        <p:cNvGrpSpPr/>
        <p:nvPr/>
      </p:nvGrpSpPr>
      <p:grpSpPr>
        <a:xfrm>
          <a:off x="0" y="0"/>
          <a:ext cx="0" cy="0"/>
          <a:chOff x="0" y="0"/>
          <a:chExt cx="0" cy="0"/>
        </a:xfrm>
      </p:grpSpPr>
      <p:pic>
        <p:nvPicPr>
          <p:cNvPr id="4" name="Picture 3" descr="lasso.pdf">
            <a:extLst>
              <a:ext uri="{FF2B5EF4-FFF2-40B4-BE49-F238E27FC236}">
                <a16:creationId xmlns:a16="http://schemas.microsoft.com/office/drawing/2014/main" id="{86FD21DA-9AE0-10F9-6F9E-76182FE3C77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3788" y="-521264"/>
            <a:ext cx="12084424" cy="8246595"/>
          </a:xfrm>
          <a:prstGeom prst="rect">
            <a:avLst/>
          </a:prstGeom>
        </p:spPr>
      </p:pic>
      <p:sp>
        <p:nvSpPr>
          <p:cNvPr id="5" name="TextBox 4">
            <a:extLst>
              <a:ext uri="{FF2B5EF4-FFF2-40B4-BE49-F238E27FC236}">
                <a16:creationId xmlns:a16="http://schemas.microsoft.com/office/drawing/2014/main" id="{508CC580-13B7-203C-CD36-E55E6B424830}"/>
              </a:ext>
            </a:extLst>
          </p:cNvPr>
          <p:cNvSpPr txBox="1"/>
          <p:nvPr/>
        </p:nvSpPr>
        <p:spPr>
          <a:xfrm>
            <a:off x="2823882" y="1462987"/>
            <a:ext cx="6266330" cy="3724096"/>
          </a:xfrm>
          <a:prstGeom prst="rect">
            <a:avLst/>
          </a:prstGeom>
          <a:solidFill>
            <a:schemeClr val="bg1"/>
          </a:solidFill>
        </p:spPr>
        <p:txBody>
          <a:bodyPr wrap="square" rtlCol="0">
            <a:spAutoFit/>
          </a:bodyPr>
          <a:lstStyle/>
          <a:p>
            <a:pPr algn="ctr" defTabSz="457200">
              <a:defRPr/>
            </a:pPr>
            <a:r>
              <a:rPr lang="en-US" sz="2000" b="1" dirty="0">
                <a:solidFill>
                  <a:prstClr val="black"/>
                </a:solidFill>
                <a:latin typeface="Century Gothic"/>
                <a:cs typeface="Century Gothic"/>
              </a:rPr>
              <a:t>LASSO YOUR IDEAS</a:t>
            </a:r>
          </a:p>
          <a:p>
            <a:pPr algn="ctr" defTabSz="457200">
              <a:defRPr/>
            </a:pPr>
            <a:endParaRPr lang="en-US" sz="2000" b="1" dirty="0">
              <a:solidFill>
                <a:prstClr val="black"/>
              </a:solidFill>
              <a:latin typeface="Century Gothic"/>
              <a:cs typeface="Century Gothic"/>
            </a:endParaRPr>
          </a:p>
          <a:p>
            <a:pPr algn="ctr" defTabSz="457200">
              <a:defRPr/>
            </a:pPr>
            <a:r>
              <a:rPr lang="en-US" sz="2800" dirty="0">
                <a:solidFill>
                  <a:prstClr val="black"/>
                </a:solidFill>
                <a:latin typeface="Century Gothic"/>
                <a:cs typeface="Century Gothic"/>
              </a:rPr>
              <a:t>In what ways do you manifest your high expectations for students with uneven reading profiles? </a:t>
            </a:r>
          </a:p>
          <a:p>
            <a:pPr algn="ctr" defTabSz="457200">
              <a:defRPr/>
            </a:pPr>
            <a:endParaRPr lang="en-US" sz="2800" dirty="0">
              <a:solidFill>
                <a:prstClr val="black"/>
              </a:solidFill>
              <a:latin typeface="Century Gothic"/>
              <a:cs typeface="Century Gothic"/>
            </a:endParaRPr>
          </a:p>
          <a:p>
            <a:pPr algn="ctr" defTabSz="457200">
              <a:defRPr/>
            </a:pPr>
            <a:r>
              <a:rPr lang="en-US" sz="2800" dirty="0">
                <a:solidFill>
                  <a:prstClr val="black"/>
                </a:solidFill>
                <a:latin typeface="Century Gothic"/>
                <a:cs typeface="Century Gothic"/>
              </a:rPr>
              <a:t>What do you want to start or stop doing?</a:t>
            </a:r>
          </a:p>
          <a:p>
            <a:pPr algn="ctr" defTabSz="457200">
              <a:defRPr/>
            </a:pPr>
            <a:endParaRPr lang="en-US" sz="2800" dirty="0">
              <a:solidFill>
                <a:prstClr val="black"/>
              </a:solidFill>
              <a:latin typeface="Century Gothic"/>
              <a:cs typeface="Century Gothic"/>
            </a:endParaRPr>
          </a:p>
        </p:txBody>
      </p:sp>
      <p:sp>
        <p:nvSpPr>
          <p:cNvPr id="6" name="TextBox 5">
            <a:extLst>
              <a:ext uri="{FF2B5EF4-FFF2-40B4-BE49-F238E27FC236}">
                <a16:creationId xmlns:a16="http://schemas.microsoft.com/office/drawing/2014/main" id="{9CE63B28-0640-138A-8E77-48BCE91244BA}"/>
              </a:ext>
            </a:extLst>
          </p:cNvPr>
          <p:cNvSpPr txBox="1"/>
          <p:nvPr/>
        </p:nvSpPr>
        <p:spPr>
          <a:xfrm>
            <a:off x="4535583" y="0"/>
            <a:ext cx="1108905" cy="369332"/>
          </a:xfrm>
          <a:prstGeom prst="rect">
            <a:avLst/>
          </a:prstGeom>
          <a:solidFill>
            <a:srgbClr val="FFFFFF"/>
          </a:solidFill>
        </p:spPr>
        <p:txBody>
          <a:bodyPr wrap="square" rtlCol="0">
            <a:spAutoFit/>
          </a:bodyPr>
          <a:lstStyle/>
          <a:p>
            <a:pPr defTabSz="457200">
              <a:defRPr/>
            </a:pPr>
            <a:r>
              <a:rPr lang="en-US" dirty="0">
                <a:solidFill>
                  <a:prstClr val="black"/>
                </a:solidFill>
                <a:latin typeface="Arial"/>
              </a:rPr>
              <a:t>    </a:t>
            </a:r>
          </a:p>
        </p:txBody>
      </p:sp>
    </p:spTree>
    <p:extLst>
      <p:ext uri="{BB962C8B-B14F-4D97-AF65-F5344CB8AC3E}">
        <p14:creationId xmlns:p14="http://schemas.microsoft.com/office/powerpoint/2010/main" val="2070121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335A45-58ED-04BB-489C-BCE480AAB342}"/>
            </a:ext>
          </a:extLst>
        </p:cNvPr>
        <p:cNvGrpSpPr/>
        <p:nvPr/>
      </p:nvGrpSpPr>
      <p:grpSpPr>
        <a:xfrm>
          <a:off x="0" y="0"/>
          <a:ext cx="0" cy="0"/>
          <a:chOff x="0" y="0"/>
          <a:chExt cx="0" cy="0"/>
        </a:xfrm>
      </p:grpSpPr>
      <p:sp>
        <p:nvSpPr>
          <p:cNvPr id="5" name="TextBox 3">
            <a:extLst>
              <a:ext uri="{FF2B5EF4-FFF2-40B4-BE49-F238E27FC236}">
                <a16:creationId xmlns:a16="http://schemas.microsoft.com/office/drawing/2014/main" id="{DA8010E7-E4F4-DA96-8756-BA25905F5947}"/>
              </a:ext>
            </a:extLst>
          </p:cNvPr>
          <p:cNvSpPr txBox="1"/>
          <p:nvPr/>
        </p:nvSpPr>
        <p:spPr>
          <a:xfrm>
            <a:off x="2535867" y="1652243"/>
            <a:ext cx="6452916" cy="8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defTabSz="457200">
              <a:defRPr sz="6000" b="1">
                <a:latin typeface="Times New Roman"/>
                <a:ea typeface="Times New Roman"/>
                <a:cs typeface="Times New Roman"/>
                <a:sym typeface="Times New Roman"/>
              </a:defRPr>
            </a:pPr>
            <a:r>
              <a:rPr sz="4600" b="0" dirty="0"/>
              <a:t>.</a:t>
            </a:r>
          </a:p>
        </p:txBody>
      </p:sp>
      <p:pic>
        <p:nvPicPr>
          <p:cNvPr id="2" name="Picture 1">
            <a:extLst>
              <a:ext uri="{FF2B5EF4-FFF2-40B4-BE49-F238E27FC236}">
                <a16:creationId xmlns:a16="http://schemas.microsoft.com/office/drawing/2014/main" id="{DF2C8E05-9A13-A42E-CFED-6AD884CC81F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140" y="6578600"/>
            <a:ext cx="1028700" cy="279400"/>
          </a:xfrm>
          <a:prstGeom prst="rect">
            <a:avLst/>
          </a:prstGeom>
        </p:spPr>
      </p:pic>
      <p:pic>
        <p:nvPicPr>
          <p:cNvPr id="3" name="Picture 2">
            <a:extLst>
              <a:ext uri="{FF2B5EF4-FFF2-40B4-BE49-F238E27FC236}">
                <a16:creationId xmlns:a16="http://schemas.microsoft.com/office/drawing/2014/main" id="{77A7BB77-18CB-E949-1A28-A327420FAF1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6578600"/>
            <a:ext cx="1028700" cy="279400"/>
          </a:xfrm>
          <a:prstGeom prst="rect">
            <a:avLst/>
          </a:prstGeom>
        </p:spPr>
      </p:pic>
      <p:pic>
        <p:nvPicPr>
          <p:cNvPr id="8" name="Picture 7" descr="A person holding a clipboard and a book&#10;&#10;Description automatically generated">
            <a:extLst>
              <a:ext uri="{FF2B5EF4-FFF2-40B4-BE49-F238E27FC236}">
                <a16:creationId xmlns:a16="http://schemas.microsoft.com/office/drawing/2014/main" id="{2757D8B7-5406-9A7B-6C5A-78F68FED559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5605" y="0"/>
            <a:ext cx="12507605" cy="8338403"/>
          </a:xfrm>
          <a:prstGeom prst="rect">
            <a:avLst/>
          </a:prstGeom>
        </p:spPr>
      </p:pic>
      <p:sp>
        <p:nvSpPr>
          <p:cNvPr id="7" name="Rectangle 6">
            <a:extLst>
              <a:ext uri="{FF2B5EF4-FFF2-40B4-BE49-F238E27FC236}">
                <a16:creationId xmlns:a16="http://schemas.microsoft.com/office/drawing/2014/main" id="{BD79D17A-26D7-F21D-9ADC-6077039DA4A9}"/>
              </a:ext>
            </a:extLst>
          </p:cNvPr>
          <p:cNvSpPr/>
          <p:nvPr/>
        </p:nvSpPr>
        <p:spPr>
          <a:xfrm>
            <a:off x="0" y="3664357"/>
            <a:ext cx="11899028" cy="1754326"/>
          </a:xfrm>
          <a:prstGeom prst="rect">
            <a:avLst/>
          </a:prstGeom>
          <a:noFill/>
        </p:spPr>
        <p:txBody>
          <a:bodyPr wrap="none" lIns="91440" tIns="45720" rIns="91440" bIns="4572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sz="6000" b="1">
                <a:latin typeface="Times New Roman"/>
                <a:ea typeface="Times New Roman"/>
                <a:cs typeface="Times New Roman"/>
                <a:sym typeface="Times New Roman"/>
              </a:defRPr>
            </a:pPr>
            <a:r>
              <a:rPr kumimoji="0" lang="en-US" sz="5400" b="1" i="0" u="none" strike="noStrike" kern="1200" cap="none" spc="50" normalizeH="0" baseline="0" noProof="0" dirty="0">
                <a:ln w="9525" cmpd="sng">
                  <a:solidFill>
                    <a:schemeClr val="accent1"/>
                  </a:solidFill>
                  <a:prstDash val="solid"/>
                </a:ln>
                <a:solidFill>
                  <a:srgbClr val="70AD47">
                    <a:tint val="1000"/>
                  </a:srgbClr>
                </a:solidFill>
                <a:effectLst>
                  <a:glow rad="38100">
                    <a:schemeClr val="accent1">
                      <a:alpha val="40000"/>
                    </a:schemeClr>
                  </a:glow>
                </a:effectLst>
                <a:uLnTx/>
                <a:uFillTx/>
                <a:latin typeface="+mj-lt"/>
                <a:cs typeface="Times New Roman"/>
                <a:sym typeface="Times New Roman"/>
              </a:rPr>
              <a:t>Every student deserves a </a:t>
            </a:r>
            <a:r>
              <a:rPr kumimoji="0" lang="en-US" sz="5400" b="1" i="1" u="none" strike="noStrike" kern="1200" cap="none" spc="50" normalizeH="0" baseline="0" noProof="0" dirty="0">
                <a:ln w="9525" cmpd="sng">
                  <a:solidFill>
                    <a:schemeClr val="accent1"/>
                  </a:solidFill>
                  <a:prstDash val="solid"/>
                </a:ln>
                <a:solidFill>
                  <a:srgbClr val="70AD47">
                    <a:tint val="1000"/>
                  </a:srgbClr>
                </a:solidFill>
                <a:effectLst>
                  <a:glow rad="38100">
                    <a:schemeClr val="accent1">
                      <a:alpha val="40000"/>
                    </a:schemeClr>
                  </a:glow>
                </a:effectLst>
                <a:uLnTx/>
                <a:uFillTx/>
                <a:latin typeface="+mj-lt"/>
                <a:cs typeface="Times New Roman"/>
                <a:sym typeface="Times New Roman"/>
              </a:rPr>
              <a:t>great</a:t>
            </a:r>
            <a:r>
              <a:rPr kumimoji="0" lang="en-US" sz="5400" b="1" i="0" u="none" strike="noStrike" kern="1200" cap="none" spc="50" normalizeH="0" baseline="0" noProof="0" dirty="0">
                <a:ln w="9525" cmpd="sng">
                  <a:solidFill>
                    <a:schemeClr val="accent1"/>
                  </a:solidFill>
                  <a:prstDash val="solid"/>
                </a:ln>
                <a:solidFill>
                  <a:srgbClr val="70AD47">
                    <a:tint val="1000"/>
                  </a:srgbClr>
                </a:solidFill>
                <a:effectLst>
                  <a:glow rad="38100">
                    <a:schemeClr val="accent1">
                      <a:alpha val="40000"/>
                    </a:schemeClr>
                  </a:glow>
                </a:effectLst>
                <a:uLnTx/>
                <a:uFillTx/>
                <a:latin typeface="+mj-lt"/>
                <a:cs typeface="Times New Roman"/>
                <a:sym typeface="Times New Roman"/>
              </a:rPr>
              <a:t> teacher, </a:t>
            </a:r>
          </a:p>
          <a:p>
            <a:pPr marL="0" marR="0" lvl="0" indent="0" algn="ctr" defTabSz="457200" rtl="0" eaLnBrk="1" fontAlgn="auto" latinLnBrk="0" hangingPunct="1">
              <a:lnSpc>
                <a:spcPct val="100000"/>
              </a:lnSpc>
              <a:spcBef>
                <a:spcPts val="0"/>
              </a:spcBef>
              <a:spcAft>
                <a:spcPts val="0"/>
              </a:spcAft>
              <a:buClrTx/>
              <a:buSzTx/>
              <a:buFontTx/>
              <a:buNone/>
              <a:tabLst/>
              <a:defRPr sz="6000" b="1">
                <a:latin typeface="Times New Roman"/>
                <a:ea typeface="Times New Roman"/>
                <a:cs typeface="Times New Roman"/>
                <a:sym typeface="Times New Roman"/>
              </a:defRPr>
            </a:pPr>
            <a:r>
              <a:rPr kumimoji="0" lang="en-US" sz="5400" b="1" i="0" u="none" strike="noStrike" kern="1200" cap="none" spc="50" normalizeH="0" baseline="0" noProof="0" dirty="0">
                <a:ln w="9525" cmpd="sng">
                  <a:solidFill>
                    <a:schemeClr val="accent1"/>
                  </a:solidFill>
                  <a:prstDash val="solid"/>
                </a:ln>
                <a:solidFill>
                  <a:srgbClr val="70AD47">
                    <a:tint val="1000"/>
                  </a:srgbClr>
                </a:solidFill>
                <a:effectLst>
                  <a:glow rad="38100">
                    <a:schemeClr val="accent1">
                      <a:alpha val="40000"/>
                    </a:schemeClr>
                  </a:glow>
                </a:effectLst>
                <a:uLnTx/>
                <a:uFillTx/>
                <a:latin typeface="+mj-lt"/>
                <a:cs typeface="Times New Roman"/>
                <a:sym typeface="Times New Roman"/>
              </a:rPr>
              <a:t>not by chance, but by design.</a:t>
            </a:r>
            <a:endParaRPr lang="en-US" sz="54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Tree>
    <p:extLst>
      <p:ext uri="{BB962C8B-B14F-4D97-AF65-F5344CB8AC3E}">
        <p14:creationId xmlns:p14="http://schemas.microsoft.com/office/powerpoint/2010/main" val="414475369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B02202F-BEF6-8348-8210-6B70ED99F7B6}"/>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10"/>
            <a:ext cx="12192000" cy="6857990"/>
          </a:xfrm>
          <a:prstGeom prst="rect">
            <a:avLst/>
          </a:prstGeom>
          <a:noFill/>
        </p:spPr>
      </p:pic>
      <p:sp>
        <p:nvSpPr>
          <p:cNvPr id="3" name="TextBox 2">
            <a:extLst>
              <a:ext uri="{FF2B5EF4-FFF2-40B4-BE49-F238E27FC236}">
                <a16:creationId xmlns:a16="http://schemas.microsoft.com/office/drawing/2014/main" id="{E16D6EA7-72B5-1E4D-A110-069B87B0CB0B}"/>
              </a:ext>
            </a:extLst>
          </p:cNvPr>
          <p:cNvSpPr txBox="1"/>
          <p:nvPr/>
        </p:nvSpPr>
        <p:spPr>
          <a:xfrm>
            <a:off x="1940766" y="949257"/>
            <a:ext cx="9498563" cy="1323439"/>
          </a:xfrm>
          <a:prstGeom prst="rect">
            <a:avLst/>
          </a:prstGeom>
          <a:noFill/>
        </p:spPr>
        <p:txBody>
          <a:bodyPr wrap="square" rtlCol="0">
            <a:spAutoFit/>
          </a:bodyPr>
          <a:lstStyle/>
          <a:p>
            <a:pPr algn="ctr" defTabSz="457200">
              <a:defRPr/>
            </a:pPr>
            <a:r>
              <a:rPr lang="en-US" sz="4000" dirty="0">
                <a:solidFill>
                  <a:prstClr val="white"/>
                </a:solidFill>
                <a:latin typeface="Calibri" panose="020F0502020204030204"/>
              </a:rPr>
              <a:t>You have 51 instructional days left this year. How will you ignite learning?</a:t>
            </a:r>
          </a:p>
        </p:txBody>
      </p:sp>
    </p:spTree>
    <p:extLst>
      <p:ext uri="{BB962C8B-B14F-4D97-AF65-F5344CB8AC3E}">
        <p14:creationId xmlns:p14="http://schemas.microsoft.com/office/powerpoint/2010/main" val="405169283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cstate="email">
              <a:extLst>
                <a:ext uri="{28A0092B-C50C-407E-A947-70E740481C1C}">
                  <a14:useLocalDpi xmlns:a14="http://schemas.microsoft.com/office/drawing/2010/main"/>
                </a:ext>
              </a:extLst>
            </a:blip>
            <a:stretch>
              <a:fillRect/>
            </a:stretch>
          </a:blipFill>
        </p:spPr>
        <p:txBody>
          <a:bodyPr/>
          <a:lstStyle/>
          <a:p>
            <a:pPr defTabSz="609630"/>
            <a:endParaRPr lang="en-US" sz="1200">
              <a:solidFill>
                <a:prstClr val="black"/>
              </a:solidFill>
              <a:latin typeface="Calibri"/>
            </a:endParaRPr>
          </a:p>
        </p:txBody>
      </p:sp>
      <p:sp>
        <p:nvSpPr>
          <p:cNvPr id="3" name="Freeform 3"/>
          <p:cNvSpPr/>
          <p:nvPr/>
        </p:nvSpPr>
        <p:spPr>
          <a:xfrm>
            <a:off x="1089095" y="1564111"/>
            <a:ext cx="10217011" cy="3831379"/>
          </a:xfrm>
          <a:custGeom>
            <a:avLst/>
            <a:gdLst/>
            <a:ahLst/>
            <a:cxnLst/>
            <a:rect l="l" t="t" r="r" b="b"/>
            <a:pathLst>
              <a:path w="15325516" h="5747068">
                <a:moveTo>
                  <a:pt x="0" y="0"/>
                </a:moveTo>
                <a:lnTo>
                  <a:pt x="15325516" y="0"/>
                </a:lnTo>
                <a:lnTo>
                  <a:pt x="15325516" y="5747068"/>
                </a:lnTo>
                <a:lnTo>
                  <a:pt x="0" y="574706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defTabSz="609630"/>
            <a:endParaRPr lang="en-US" sz="1200">
              <a:solidFill>
                <a:prstClr val="black"/>
              </a:solidFill>
              <a:latin typeface="Calibri"/>
            </a:endParaRPr>
          </a:p>
        </p:txBody>
      </p:sp>
      <p:sp>
        <p:nvSpPr>
          <p:cNvPr id="4" name="Freeform 4"/>
          <p:cNvSpPr/>
          <p:nvPr/>
        </p:nvSpPr>
        <p:spPr>
          <a:xfrm>
            <a:off x="987495" y="1462511"/>
            <a:ext cx="10217011" cy="3831379"/>
          </a:xfrm>
          <a:custGeom>
            <a:avLst/>
            <a:gdLst/>
            <a:ahLst/>
            <a:cxnLst/>
            <a:rect l="l" t="t" r="r" b="b"/>
            <a:pathLst>
              <a:path w="15325516" h="5747068">
                <a:moveTo>
                  <a:pt x="0" y="0"/>
                </a:moveTo>
                <a:lnTo>
                  <a:pt x="15325516" y="0"/>
                </a:lnTo>
                <a:lnTo>
                  <a:pt x="15325516" y="5747068"/>
                </a:lnTo>
                <a:lnTo>
                  <a:pt x="0" y="574706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r>
              <a:rPr lang="en-US" sz="1200" dirty="0">
                <a:solidFill>
                  <a:schemeClr val="bg1"/>
                </a:solidFill>
              </a:rPr>
              <a:t>448 WIFI</a:t>
            </a:r>
          </a:p>
          <a:p>
            <a:endParaRPr lang="en-US" sz="1200" dirty="0">
              <a:solidFill>
                <a:schemeClr val="bg1"/>
              </a:solidFill>
            </a:endParaRPr>
          </a:p>
          <a:p>
            <a:r>
              <a:rPr lang="en-US" sz="1200" dirty="0">
                <a:solidFill>
                  <a:schemeClr val="bg1"/>
                </a:solidFill>
              </a:rPr>
              <a:t>4swct@48</a:t>
            </a:r>
          </a:p>
        </p:txBody>
      </p:sp>
      <p:sp>
        <p:nvSpPr>
          <p:cNvPr id="5" name="Freeform 5"/>
          <p:cNvSpPr/>
          <p:nvPr/>
        </p:nvSpPr>
        <p:spPr>
          <a:xfrm rot="1280600">
            <a:off x="-1397192" y="4901189"/>
            <a:ext cx="4165984" cy="2295078"/>
          </a:xfrm>
          <a:custGeom>
            <a:avLst/>
            <a:gdLst/>
            <a:ahLst/>
            <a:cxnLst/>
            <a:rect l="l" t="t" r="r" b="b"/>
            <a:pathLst>
              <a:path w="6248976" h="3442617">
                <a:moveTo>
                  <a:pt x="0" y="0"/>
                </a:moveTo>
                <a:lnTo>
                  <a:pt x="6248976" y="0"/>
                </a:lnTo>
                <a:lnTo>
                  <a:pt x="6248976" y="3442618"/>
                </a:lnTo>
                <a:lnTo>
                  <a:pt x="0" y="344261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609630"/>
            <a:endParaRPr lang="en-US" sz="1200">
              <a:solidFill>
                <a:prstClr val="black"/>
              </a:solidFill>
              <a:latin typeface="Calibri"/>
            </a:endParaRPr>
          </a:p>
        </p:txBody>
      </p:sp>
      <p:sp>
        <p:nvSpPr>
          <p:cNvPr id="6" name="Freeform 6"/>
          <p:cNvSpPr/>
          <p:nvPr/>
        </p:nvSpPr>
        <p:spPr>
          <a:xfrm rot="935593">
            <a:off x="9069864" y="-649895"/>
            <a:ext cx="4105488" cy="2261751"/>
          </a:xfrm>
          <a:custGeom>
            <a:avLst/>
            <a:gdLst/>
            <a:ahLst/>
            <a:cxnLst/>
            <a:rect l="l" t="t" r="r" b="b"/>
            <a:pathLst>
              <a:path w="6158232" h="3392626">
                <a:moveTo>
                  <a:pt x="0" y="0"/>
                </a:moveTo>
                <a:lnTo>
                  <a:pt x="6158232" y="0"/>
                </a:lnTo>
                <a:lnTo>
                  <a:pt x="6158232" y="3392626"/>
                </a:lnTo>
                <a:lnTo>
                  <a:pt x="0" y="3392626"/>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defTabSz="609630"/>
            <a:endParaRPr lang="en-US" sz="1200">
              <a:solidFill>
                <a:prstClr val="black"/>
              </a:solidFill>
              <a:latin typeface="Calibri"/>
            </a:endParaRPr>
          </a:p>
        </p:txBody>
      </p:sp>
      <p:sp>
        <p:nvSpPr>
          <p:cNvPr id="7" name="Freeform 7"/>
          <p:cNvSpPr/>
          <p:nvPr/>
        </p:nvSpPr>
        <p:spPr>
          <a:xfrm>
            <a:off x="7307031" y="1899390"/>
            <a:ext cx="3625484" cy="4149338"/>
          </a:xfrm>
          <a:custGeom>
            <a:avLst/>
            <a:gdLst/>
            <a:ahLst/>
            <a:cxnLst/>
            <a:rect l="l" t="t" r="r" b="b"/>
            <a:pathLst>
              <a:path w="5438226" h="6224007">
                <a:moveTo>
                  <a:pt x="0" y="0"/>
                </a:moveTo>
                <a:lnTo>
                  <a:pt x="5438226" y="0"/>
                </a:lnTo>
                <a:lnTo>
                  <a:pt x="5438226" y="6224007"/>
                </a:lnTo>
                <a:lnTo>
                  <a:pt x="0" y="6224007"/>
                </a:lnTo>
                <a:lnTo>
                  <a:pt x="0" y="0"/>
                </a:lnTo>
                <a:close/>
              </a:path>
            </a:pathLst>
          </a:custGeom>
          <a:blipFill>
            <a:blip r:embed="rId11" cstate="email">
              <a:extLst>
                <a:ext uri="{28A0092B-C50C-407E-A947-70E740481C1C}">
                  <a14:useLocalDpi xmlns:a14="http://schemas.microsoft.com/office/drawing/2010/main"/>
                </a:ext>
              </a:extLst>
            </a:blip>
            <a:stretch>
              <a:fillRect/>
            </a:stretch>
          </a:blipFill>
        </p:spPr>
        <p:txBody>
          <a:bodyPr/>
          <a:lstStyle/>
          <a:p>
            <a:pPr defTabSz="609630"/>
            <a:endParaRPr lang="en-US" sz="1200">
              <a:solidFill>
                <a:prstClr val="black"/>
              </a:solidFill>
              <a:latin typeface="Calibri"/>
            </a:endParaRPr>
          </a:p>
        </p:txBody>
      </p:sp>
      <p:sp>
        <p:nvSpPr>
          <p:cNvPr id="8" name="TextBox 8"/>
          <p:cNvSpPr txBox="1"/>
          <p:nvPr/>
        </p:nvSpPr>
        <p:spPr>
          <a:xfrm>
            <a:off x="1915939" y="2932082"/>
            <a:ext cx="6738640" cy="1337161"/>
          </a:xfrm>
          <a:prstGeom prst="rect">
            <a:avLst/>
          </a:prstGeom>
        </p:spPr>
        <p:txBody>
          <a:bodyPr lIns="0" tIns="0" rIns="0" bIns="0" rtlCol="0" anchor="t">
            <a:spAutoFit/>
          </a:bodyPr>
          <a:lstStyle/>
          <a:p>
            <a:pPr defTabSz="609630">
              <a:lnSpc>
                <a:spcPts val="11149"/>
              </a:lnSpc>
              <a:spcBef>
                <a:spcPct val="0"/>
              </a:spcBef>
            </a:pPr>
            <a:r>
              <a:rPr lang="en-US" sz="7963" b="1" dirty="0">
                <a:solidFill>
                  <a:srgbClr val="000000"/>
                </a:solidFill>
                <a:latin typeface="Tw Cen MT" panose="020B0602020104020603" pitchFamily="34" charset="77"/>
                <a:ea typeface="Repo Bold Bold"/>
                <a:cs typeface="Repo Bold Bold"/>
                <a:sym typeface="Repo Bold Bold"/>
              </a:rPr>
              <a:t> </a:t>
            </a:r>
          </a:p>
        </p:txBody>
      </p:sp>
      <p:sp>
        <p:nvSpPr>
          <p:cNvPr id="9" name="Freeform 9"/>
          <p:cNvSpPr/>
          <p:nvPr/>
        </p:nvSpPr>
        <p:spPr>
          <a:xfrm>
            <a:off x="1835470" y="2841584"/>
            <a:ext cx="3206632" cy="384796"/>
          </a:xfrm>
          <a:custGeom>
            <a:avLst/>
            <a:gdLst/>
            <a:ahLst/>
            <a:cxnLst/>
            <a:rect l="l" t="t" r="r" b="b"/>
            <a:pathLst>
              <a:path w="4809948" h="577194">
                <a:moveTo>
                  <a:pt x="0" y="0"/>
                </a:moveTo>
                <a:lnTo>
                  <a:pt x="4809948" y="0"/>
                </a:lnTo>
                <a:lnTo>
                  <a:pt x="4809948" y="577194"/>
                </a:lnTo>
                <a:lnTo>
                  <a:pt x="0" y="577194"/>
                </a:lnTo>
                <a:lnTo>
                  <a:pt x="0" y="0"/>
                </a:lnTo>
                <a:close/>
              </a:path>
            </a:pathLst>
          </a:custGeom>
          <a: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a:blipFill>
        </p:spPr>
        <p:txBody>
          <a:bodyPr/>
          <a:lstStyle/>
          <a:p>
            <a:pPr defTabSz="609630"/>
            <a:endParaRPr lang="en-US" sz="1200">
              <a:solidFill>
                <a:prstClr val="black"/>
              </a:solidFill>
              <a:latin typeface="Calibri"/>
            </a:endParaRPr>
          </a:p>
        </p:txBody>
      </p:sp>
      <p:sp>
        <p:nvSpPr>
          <p:cNvPr id="11" name="TextBox 11"/>
          <p:cNvSpPr txBox="1"/>
          <p:nvPr/>
        </p:nvSpPr>
        <p:spPr>
          <a:xfrm>
            <a:off x="2499889" y="3083192"/>
            <a:ext cx="4867990" cy="1337161"/>
          </a:xfrm>
          <a:prstGeom prst="rect">
            <a:avLst/>
          </a:prstGeom>
        </p:spPr>
        <p:txBody>
          <a:bodyPr lIns="0" tIns="0" rIns="0" bIns="0" rtlCol="0" anchor="t">
            <a:spAutoFit/>
          </a:bodyPr>
          <a:lstStyle/>
          <a:p>
            <a:pPr defTabSz="609630">
              <a:lnSpc>
                <a:spcPts val="11149"/>
              </a:lnSpc>
              <a:spcBef>
                <a:spcPct val="0"/>
              </a:spcBef>
            </a:pPr>
            <a:r>
              <a:rPr lang="en-US" sz="7963" b="1" dirty="0">
                <a:solidFill>
                  <a:srgbClr val="000000"/>
                </a:solidFill>
                <a:latin typeface="Tw Cen MT" panose="020B0602020104020603" pitchFamily="34" charset="77"/>
                <a:ea typeface="Repo Bold Bold"/>
                <a:cs typeface="Repo Bold Bold"/>
                <a:sym typeface="Repo Bold Bold"/>
              </a:rPr>
              <a:t>Thank you!</a:t>
            </a:r>
          </a:p>
        </p:txBody>
      </p:sp>
      <p:sp>
        <p:nvSpPr>
          <p:cNvPr id="12" name="TextBox 11">
            <a:extLst>
              <a:ext uri="{FF2B5EF4-FFF2-40B4-BE49-F238E27FC236}">
                <a16:creationId xmlns:a16="http://schemas.microsoft.com/office/drawing/2014/main" id="{9996A571-0C70-C986-F24C-A3038895394B}"/>
              </a:ext>
            </a:extLst>
          </p:cNvPr>
          <p:cNvSpPr txBox="1"/>
          <p:nvPr/>
        </p:nvSpPr>
        <p:spPr>
          <a:xfrm>
            <a:off x="5042102" y="1802252"/>
            <a:ext cx="5003686" cy="1077218"/>
          </a:xfrm>
          <a:prstGeom prst="rect">
            <a:avLst/>
          </a:prstGeom>
          <a:noFill/>
        </p:spPr>
        <p:txBody>
          <a:bodyPr wrap="square" rtlCol="0">
            <a:spAutoFit/>
          </a:bodyPr>
          <a:lstStyle/>
          <a:p>
            <a:pPr algn="ctr"/>
            <a:r>
              <a:rPr lang="en-US" sz="3200" dirty="0"/>
              <a:t>PPTs posted soon at </a:t>
            </a:r>
            <a:r>
              <a:rPr lang="en-US" sz="3200" dirty="0" err="1"/>
              <a:t>www.fisherandfrey.com</a:t>
            </a:r>
            <a:endParaRPr lang="en-US" sz="3200" dirty="0"/>
          </a:p>
        </p:txBody>
      </p:sp>
      <p:sp>
        <p:nvSpPr>
          <p:cNvPr id="13" name="TextBox 12">
            <a:extLst>
              <a:ext uri="{FF2B5EF4-FFF2-40B4-BE49-F238E27FC236}">
                <a16:creationId xmlns:a16="http://schemas.microsoft.com/office/drawing/2014/main" id="{33C11A73-EDFE-54DC-723A-A28DC6AD82AF}"/>
              </a:ext>
            </a:extLst>
          </p:cNvPr>
          <p:cNvSpPr txBox="1"/>
          <p:nvPr/>
        </p:nvSpPr>
        <p:spPr>
          <a:xfrm>
            <a:off x="2853144" y="4443581"/>
            <a:ext cx="5484130" cy="523220"/>
          </a:xfrm>
          <a:prstGeom prst="rect">
            <a:avLst/>
          </a:prstGeom>
          <a:noFill/>
        </p:spPr>
        <p:txBody>
          <a:bodyPr wrap="none" rtlCol="0">
            <a:spAutoFit/>
          </a:bodyPr>
          <a:lstStyle/>
          <a:p>
            <a:r>
              <a:rPr lang="en-US" sz="2800" dirty="0"/>
              <a:t>Click on ”Recordings and Resources”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10.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Clarity">
  <a:themeElements>
    <a:clrScheme name="Custom 4">
      <a:dk1>
        <a:srgbClr val="292934"/>
      </a:dk1>
      <a:lt1>
        <a:srgbClr val="FFFFFF"/>
      </a:lt1>
      <a:dk2>
        <a:srgbClr val="2A7D89"/>
      </a:dk2>
      <a:lt2>
        <a:srgbClr val="F3F2DC"/>
      </a:lt2>
      <a:accent1>
        <a:srgbClr val="93A299"/>
      </a:accent1>
      <a:accent2>
        <a:srgbClr val="AD8F67"/>
      </a:accent2>
      <a:accent3>
        <a:srgbClr val="726056"/>
      </a:accent3>
      <a:accent4>
        <a:srgbClr val="4C5A6A"/>
      </a:accent4>
      <a:accent5>
        <a:srgbClr val="808DA0"/>
      </a:accent5>
      <a:accent6>
        <a:srgbClr val="79463D"/>
      </a:accent6>
      <a:hlink>
        <a:srgbClr val="116FAF"/>
      </a:hlink>
      <a:folHlink>
        <a:srgbClr val="2C3C8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3.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34"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2E142A2C-CD16-42D6-873A-C26D2A0506FA}" vid="{1BDDFF52-6CD6-40A5-AB3C-68EB2F1E4D0A}"/>
    </a:ext>
  </a:extLst>
</a:theme>
</file>

<file path=ppt/theme/theme6.xml><?xml version="1.0" encoding="utf-8"?>
<a:theme xmlns:a="http://schemas.openxmlformats.org/drawingml/2006/main" name="1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8.xml><?xml version="1.0" encoding="utf-8"?>
<a:theme xmlns:a="http://schemas.openxmlformats.org/drawingml/2006/main" name="6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9.xml><?xml version="1.0" encoding="utf-8"?>
<a:theme xmlns:a="http://schemas.openxmlformats.org/drawingml/2006/main" name="14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485</TotalTime>
  <Words>4947</Words>
  <Application>Microsoft Macintosh PowerPoint</Application>
  <PresentationFormat>Widescreen</PresentationFormat>
  <Paragraphs>362</Paragraphs>
  <Slides>96</Slides>
  <Notes>57</Notes>
  <HiddenSlides>0</HiddenSlides>
  <MMClips>0</MMClips>
  <ScaleCrop>false</ScaleCrop>
  <HeadingPairs>
    <vt:vector size="8" baseType="variant">
      <vt:variant>
        <vt:lpstr>Fonts Used</vt:lpstr>
      </vt:variant>
      <vt:variant>
        <vt:i4>22</vt:i4>
      </vt:variant>
      <vt:variant>
        <vt:lpstr>Theme</vt:lpstr>
      </vt:variant>
      <vt:variant>
        <vt:i4>10</vt:i4>
      </vt:variant>
      <vt:variant>
        <vt:lpstr>Embedded OLE Servers</vt:lpstr>
      </vt:variant>
      <vt:variant>
        <vt:i4>1</vt:i4>
      </vt:variant>
      <vt:variant>
        <vt:lpstr>Slide Titles</vt:lpstr>
      </vt:variant>
      <vt:variant>
        <vt:i4>96</vt:i4>
      </vt:variant>
    </vt:vector>
  </HeadingPairs>
  <TitlesOfParts>
    <vt:vector size="129" baseType="lpstr">
      <vt:lpstr>Brush Script MT</vt:lpstr>
      <vt:lpstr>Meiryo</vt:lpstr>
      <vt:lpstr>ＭＳ Ｐゴシック</vt:lpstr>
      <vt:lpstr>American Typewriter</vt:lpstr>
      <vt:lpstr>Aptos</vt:lpstr>
      <vt:lpstr>Aptos Display</vt:lpstr>
      <vt:lpstr>Arial</vt:lpstr>
      <vt:lpstr>Calibri</vt:lpstr>
      <vt:lpstr>Calibri Italic</vt:lpstr>
      <vt:lpstr>Calibri Light</vt:lpstr>
      <vt:lpstr>Century Gothic</vt:lpstr>
      <vt:lpstr>Copperplate</vt:lpstr>
      <vt:lpstr>Dreaming Outloud Script Pro</vt:lpstr>
      <vt:lpstr>Georgia Bold Italic</vt:lpstr>
      <vt:lpstr>Helvetica</vt:lpstr>
      <vt:lpstr>inherit</vt:lpstr>
      <vt:lpstr>Lucida Calligraphy</vt:lpstr>
      <vt:lpstr>Osaka</vt:lpstr>
      <vt:lpstr>Repo Bold Bold</vt:lpstr>
      <vt:lpstr>Times New Roman</vt:lpstr>
      <vt:lpstr>Tw Cen MT</vt:lpstr>
      <vt:lpstr>Verdana</vt:lpstr>
      <vt:lpstr>1_Office Theme</vt:lpstr>
      <vt:lpstr>Office Theme</vt:lpstr>
      <vt:lpstr>4_Office Theme</vt:lpstr>
      <vt:lpstr>3_Office Theme</vt:lpstr>
      <vt:lpstr>Blank Presentation</vt:lpstr>
      <vt:lpstr>13_Office Theme</vt:lpstr>
      <vt:lpstr>2_Office Theme</vt:lpstr>
      <vt:lpstr>6_Office Theme</vt:lpstr>
      <vt:lpstr>14_Office Theme</vt:lpstr>
      <vt:lpstr>Clarity</vt:lpstr>
      <vt:lpstr>Document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Graphic Novels Defined</vt:lpstr>
      <vt:lpstr>PowerPoint Presentation</vt:lpstr>
      <vt:lpstr>Who are they for?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Nancy Frey</dc:creator>
  <cp:lastModifiedBy>Microsoft Office User</cp:lastModifiedBy>
  <cp:revision>15</cp:revision>
  <dcterms:created xsi:type="dcterms:W3CDTF">2025-02-28T05:26:53Z</dcterms:created>
  <dcterms:modified xsi:type="dcterms:W3CDTF">2025-03-03T17:05:10Z</dcterms:modified>
</cp:coreProperties>
</file>