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8.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9.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0.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1" r:id="rId1"/>
    <p:sldMasterId id="2147483790" r:id="rId2"/>
    <p:sldMasterId id="2147483805" r:id="rId3"/>
    <p:sldMasterId id="2147483817" r:id="rId4"/>
    <p:sldMasterId id="2147483841" r:id="rId5"/>
    <p:sldMasterId id="2147483866" r:id="rId6"/>
    <p:sldMasterId id="2147483892" r:id="rId7"/>
    <p:sldMasterId id="2147483904" r:id="rId8"/>
    <p:sldMasterId id="2147483917" r:id="rId9"/>
    <p:sldMasterId id="2147483929" r:id="rId10"/>
    <p:sldMasterId id="2147483945" r:id="rId11"/>
  </p:sldMasterIdLst>
  <p:notesMasterIdLst>
    <p:notesMasterId r:id="rId62"/>
  </p:notesMasterIdLst>
  <p:sldIdLst>
    <p:sldId id="371" r:id="rId12"/>
    <p:sldId id="2141413565" r:id="rId13"/>
    <p:sldId id="372" r:id="rId14"/>
    <p:sldId id="547" r:id="rId15"/>
    <p:sldId id="2141414435" r:id="rId16"/>
    <p:sldId id="257" r:id="rId17"/>
    <p:sldId id="2141413586" r:id="rId18"/>
    <p:sldId id="7110" r:id="rId19"/>
    <p:sldId id="256" r:id="rId20"/>
    <p:sldId id="463" r:id="rId21"/>
    <p:sldId id="2141414806" r:id="rId22"/>
    <p:sldId id="2141414807" r:id="rId23"/>
    <p:sldId id="2141414421" r:id="rId24"/>
    <p:sldId id="7150" r:id="rId25"/>
    <p:sldId id="2141414422" r:id="rId26"/>
    <p:sldId id="2141414426" r:id="rId27"/>
    <p:sldId id="2141414423" r:id="rId28"/>
    <p:sldId id="2141414432" r:id="rId29"/>
    <p:sldId id="484" r:id="rId30"/>
    <p:sldId id="2141412012" r:id="rId31"/>
    <p:sldId id="2141412011" r:id="rId32"/>
    <p:sldId id="2141412010" r:id="rId33"/>
    <p:sldId id="2141412604" r:id="rId34"/>
    <p:sldId id="2141414433" r:id="rId35"/>
    <p:sldId id="2141413518" r:id="rId36"/>
    <p:sldId id="2332" r:id="rId37"/>
    <p:sldId id="2340" r:id="rId38"/>
    <p:sldId id="2382" r:id="rId39"/>
    <p:sldId id="2381" r:id="rId40"/>
    <p:sldId id="488" r:id="rId41"/>
    <p:sldId id="2141414802" r:id="rId42"/>
    <p:sldId id="2141414803" r:id="rId43"/>
    <p:sldId id="2141414804" r:id="rId44"/>
    <p:sldId id="2141414805" r:id="rId45"/>
    <p:sldId id="398" r:id="rId46"/>
    <p:sldId id="504" r:id="rId47"/>
    <p:sldId id="2141413495" r:id="rId48"/>
    <p:sldId id="2141413504" r:id="rId49"/>
    <p:sldId id="2141413505" r:id="rId50"/>
    <p:sldId id="2141413507" r:id="rId51"/>
    <p:sldId id="2141413506" r:id="rId52"/>
    <p:sldId id="2141413508" r:id="rId53"/>
    <p:sldId id="2141411950" r:id="rId54"/>
    <p:sldId id="507" r:id="rId55"/>
    <p:sldId id="865" r:id="rId56"/>
    <p:sldId id="261" r:id="rId57"/>
    <p:sldId id="2141414424" r:id="rId58"/>
    <p:sldId id="2141414431" r:id="rId59"/>
    <p:sldId id="2141414434" r:id="rId60"/>
    <p:sldId id="483" r:id="rId61"/>
  </p:sldIdLst>
  <p:sldSz cx="18288000" cy="10287000"/>
  <p:notesSz cx="6858000" cy="9144000"/>
  <p:embeddedFontLst>
    <p:embeddedFont>
      <p:font typeface="ＭＳ Ｐゴシック" panose="020B0600070205080204" pitchFamily="34" charset="-128"/>
      <p:regular r:id="rId63"/>
    </p:embeddedFont>
    <p:embeddedFont>
      <p:font typeface="Century Gothic" panose="020B0502020202020204" pitchFamily="34" charset="0"/>
      <p:regular r:id="rId64"/>
      <p:bold r:id="rId65"/>
      <p:italic r:id="rId66"/>
      <p:boldItalic r:id="rId67"/>
    </p:embeddedFont>
    <p:embeddedFont>
      <p:font typeface="DM Sans" pitchFamily="2" charset="77"/>
      <p:regular r:id="rId68"/>
      <p:bold r:id="rId69"/>
      <p:italic r:id="rId70"/>
      <p:boldItalic r:id="rId71"/>
    </p:embeddedFont>
    <p:embeddedFont>
      <p:font typeface="Tw Cen MT" panose="020B0602020104020603" pitchFamily="34" charset="77"/>
      <p:regular r:id="rId72"/>
      <p:bold r:id="rId73"/>
      <p:italic r:id="rId74"/>
      <p:boldItalic r:id="rId75"/>
    </p:embeddedFont>
    <p:embeddedFont>
      <p:font typeface="Wingdings 3" pitchFamily="2" charset="2"/>
      <p:regular r:id="rId7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544C"/>
    <a:srgbClr val="EBA348"/>
    <a:srgbClr val="D564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13" autoAdjust="0"/>
    <p:restoredTop sz="79435" autoAdjust="0"/>
  </p:normalViewPr>
  <p:slideViewPr>
    <p:cSldViewPr>
      <p:cViewPr varScale="1">
        <p:scale>
          <a:sx n="57" d="100"/>
          <a:sy n="57" d="100"/>
        </p:scale>
        <p:origin x="1472"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font" Target="fonts/font1.fntdata"/><Relationship Id="rId68" Type="http://schemas.openxmlformats.org/officeDocument/2006/relationships/font" Target="fonts/font6.fntdata"/><Relationship Id="rId16" Type="http://schemas.openxmlformats.org/officeDocument/2006/relationships/slide" Target="slides/slide5.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font" Target="fonts/font4.fntdata"/><Relationship Id="rId74" Type="http://schemas.openxmlformats.org/officeDocument/2006/relationships/font" Target="fonts/font12.fntdata"/><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0.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font" Target="fonts/font2.fntdata"/><Relationship Id="rId69" Type="http://schemas.openxmlformats.org/officeDocument/2006/relationships/font" Target="fonts/font7.fntdata"/><Relationship Id="rId77"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font" Target="fonts/font10.fntdata"/><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font" Target="fonts/font5.fntdata"/><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notesMaster" Target="notesMasters/notesMaster1.xml"/><Relationship Id="rId70" Type="http://schemas.openxmlformats.org/officeDocument/2006/relationships/font" Target="fonts/font8.fntdata"/><Relationship Id="rId75"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font" Target="fonts/font3.fntdata"/><Relationship Id="rId73" Type="http://schemas.openxmlformats.org/officeDocument/2006/relationships/font" Target="fonts/font11.fntdata"/><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font" Target="fonts/font14.fntdata"/><Relationship Id="rId7" Type="http://schemas.openxmlformats.org/officeDocument/2006/relationships/slideMaster" Target="slideMasters/slideMaster7.xml"/><Relationship Id="rId71" Type="http://schemas.openxmlformats.org/officeDocument/2006/relationships/font" Target="fonts/font9.fntdata"/><Relationship Id="rId2" Type="http://schemas.openxmlformats.org/officeDocument/2006/relationships/slideMaster" Target="slideMasters/slideMaster2.xml"/><Relationship Id="rId2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DB9B3C-28D0-514D-A7C4-C7D44E573C82}" type="datetimeFigureOut">
              <a:rPr lang="en-US" smtClean="0"/>
              <a:t>4/21/25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B73825-764A-1F47-B4A9-8326B93A3423}" type="slidenum">
              <a:rPr lang="en-US" smtClean="0"/>
              <a:t>‹#›</a:t>
            </a:fld>
            <a:endParaRPr lang="en-US"/>
          </a:p>
        </p:txBody>
      </p:sp>
    </p:spTree>
    <p:extLst>
      <p:ext uri="{BB962C8B-B14F-4D97-AF65-F5344CB8AC3E}">
        <p14:creationId xmlns:p14="http://schemas.microsoft.com/office/powerpoint/2010/main" val="3704399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solidFill>
                  <a:srgbClr val="0F9ED5"/>
                </a:solidFill>
                <a:effectLst/>
                <a:latin typeface="Aptos" panose="020B0004020202020204" pitchFamily="34" charset="0"/>
                <a:ea typeface="Times New Roman" panose="02020603050405020304" pitchFamily="18" charset="0"/>
                <a:cs typeface="Times New Roman" panose="02020603050405020304" pitchFamily="18" charset="0"/>
              </a:rPr>
              <a:t>What Rigor Does Mean?</a:t>
            </a:r>
          </a:p>
          <a:p>
            <a:pPr marL="0" marR="0">
              <a:spcBef>
                <a:spcPts val="0"/>
              </a:spcBef>
              <a:spcAft>
                <a:spcPts val="0"/>
              </a:spcAft>
            </a:pPr>
            <a:r>
              <a:rPr lang="en-US" sz="1200" dirty="0">
                <a:effectLst/>
                <a:latin typeface="Aptos" panose="020B0004020202020204" pitchFamily="34" charset="0"/>
                <a:ea typeface="Times New Roman" panose="02020603050405020304" pitchFamily="18" charset="0"/>
              </a:rPr>
              <a:t>Rigor in teaching and learning means challenging students with high expectations, engaging them in deep and meaningful learning experiences, and supporting them to achieve their full potential. There’s a deep research base related to each of these characteristics.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62147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ptos" panose="020B0004020202020204" pitchFamily="34" charset="0"/>
                <a:ea typeface="Times New Roman" panose="02020603050405020304" pitchFamily="18" charset="0"/>
              </a:rPr>
              <a:t>instructional moves of teachers are important considerations. Of course, we run the risk of talking too much about teaching and not enough about learning.  The instructional decisions that teachers make should impact students’ learning.  In this section, we focus on general aspects of instruction rather than specific strategies because there are any number of evidence-based practices that teachers can select and implement to improve students’ learning.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ptos" panose="020B00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ptos" panose="020B0004020202020204" pitchFamily="34" charset="0"/>
                <a:ea typeface="Times New Roman" panose="02020603050405020304" pitchFamily="18" charset="0"/>
              </a:rPr>
              <a:t>Importantly, some instructional moves are much more likely to ensure that students have access to rigorous learning experiences.  But some instructional moves reduce the rigor of learning because the teacher is doing most of the work, and the resultant learning experience itself is not robust enough to ensure deep learning.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860145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2"/>
                </a:solidFill>
                <a:latin typeface="+mj-lt"/>
                <a:ea typeface="Calibri" panose="020F0502020204030204" pitchFamily="34" charset="0"/>
              </a:rPr>
              <a:t>day-to-day and even </a:t>
            </a:r>
            <a:r>
              <a:rPr lang="en-US" sz="1400" b="1" dirty="0">
                <a:solidFill>
                  <a:schemeClr val="tx2"/>
                </a:solidFill>
                <a:latin typeface="+mj-lt"/>
                <a:ea typeface="Calibri" panose="020F0502020204030204" pitchFamily="34" charset="0"/>
              </a:rPr>
              <a:t>minute-to-minute;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9AC3E2-EC53-0244-ACAC-8A5AC32FCB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90340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ptos" panose="020B0004020202020204" pitchFamily="34" charset="0"/>
                <a:ea typeface="Times New Roman" panose="02020603050405020304" pitchFamily="18" charset="0"/>
              </a:rPr>
              <a:t>High expectations</a:t>
            </a:r>
            <a:r>
              <a:rPr lang="en-US" sz="1200" dirty="0">
                <a:effectLst/>
                <a:latin typeface="Aptos" panose="020B0004020202020204" pitchFamily="34" charset="0"/>
                <a:ea typeface="Times New Roman" panose="02020603050405020304" pitchFamily="18" charset="0"/>
              </a:rPr>
              <a:t> </a:t>
            </a:r>
            <a:r>
              <a:rPr lang="en-US" sz="1200" i="1" dirty="0">
                <a:effectLst/>
                <a:latin typeface="Aptos" panose="020B0004020202020204" pitchFamily="34" charset="0"/>
                <a:ea typeface="Times New Roman" panose="02020603050405020304" pitchFamily="18" charset="0"/>
              </a:rPr>
              <a:t>teaching</a:t>
            </a:r>
            <a:r>
              <a:rPr lang="en-US" sz="1200" dirty="0">
                <a:effectLst/>
                <a:latin typeface="Aptos" panose="020B0004020202020204" pitchFamily="34" charset="0"/>
                <a:ea typeface="Times New Roman" panose="02020603050405020304" pitchFamily="18" charset="0"/>
              </a:rPr>
              <a:t>.  Rigor involves setting high standards for all students. High expectations means not just mastering basic skills but also developing higher-order thinking skills like analysis, synthesis, and evaluation. Opportunities to learn are evidenced in material ways.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Times New Roman" panose="02020603050405020304" pitchFamily="18" charset="0"/>
              </a:rPr>
              <a:t>It isn’t sufficient to say we have high expectations; instead, they are telegraphed through the many actions we take, the decisions we make, and the language we use. Rubie-Davies’s (2015) seminal research on high expectations teaching clearly outlines the behaviors of these teachers. The result? Students in high expectations classrooms make notable achievement gains.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r>
              <a:rPr lang="en-US" dirty="0"/>
              <a:t>Image source: https://</a:t>
            </a:r>
            <a:r>
              <a:rPr lang="en-US" dirty="0" err="1"/>
              <a:t>usa.kaspersky.com</a:t>
            </a:r>
            <a:r>
              <a:rPr lang="en-US" dirty="0"/>
              <a:t>/blog/telegraph-grandpa-of-internet/5452/</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107814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Arial" charset="0"/>
                <a:ea typeface="ヒラギノ角ゴ ProN W3" charset="0"/>
                <a:cs typeface="ヒラギノ角ゴ ProN W3" charset="0"/>
              </a:defRPr>
            </a:lvl1pPr>
            <a:lvl2pPr marL="742950" indent="-285750" eaLnBrk="0" hangingPunct="0">
              <a:defRPr sz="2800">
                <a:solidFill>
                  <a:srgbClr val="000000"/>
                </a:solidFill>
                <a:latin typeface="Arial" charset="0"/>
                <a:ea typeface="ヒラギノ角ゴ ProN W3" charset="0"/>
                <a:cs typeface="ヒラギノ角ゴ ProN W3" charset="0"/>
              </a:defRPr>
            </a:lvl2pPr>
            <a:lvl3pPr marL="1143000" indent="-228600" eaLnBrk="0" hangingPunct="0">
              <a:defRPr sz="2800">
                <a:solidFill>
                  <a:srgbClr val="000000"/>
                </a:solidFill>
                <a:latin typeface="Arial" charset="0"/>
                <a:ea typeface="ヒラギノ角ゴ ProN W3" charset="0"/>
                <a:cs typeface="ヒラギノ角ゴ ProN W3" charset="0"/>
              </a:defRPr>
            </a:lvl3pPr>
            <a:lvl4pPr marL="1600200" indent="-228600" eaLnBrk="0" hangingPunct="0">
              <a:defRPr sz="2800">
                <a:solidFill>
                  <a:srgbClr val="000000"/>
                </a:solidFill>
                <a:latin typeface="Arial" charset="0"/>
                <a:ea typeface="ヒラギノ角ゴ ProN W3" charset="0"/>
                <a:cs typeface="ヒラギノ角ゴ ProN W3" charset="0"/>
              </a:defRPr>
            </a:lvl4pPr>
            <a:lvl5pPr marL="2057400" indent="-228600" eaLnBrk="0" hangingPunct="0">
              <a:defRPr sz="2800">
                <a:solidFill>
                  <a:srgbClr val="000000"/>
                </a:solidFill>
                <a:latin typeface="Arial" charset="0"/>
                <a:ea typeface="ヒラギノ角ゴ ProN W3" charset="0"/>
                <a:cs typeface="ヒラギノ角ゴ ProN W3" charset="0"/>
              </a:defRPr>
            </a:lvl5pPr>
            <a:lvl6pPr marL="25146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6pPr>
            <a:lvl7pPr marL="29718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7pPr>
            <a:lvl8pPr marL="34290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8pPr>
            <a:lvl9pPr marL="38862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F8CDCF3-5EA3-F847-852F-CA7B46B0916B}" type="slidenum">
              <a:rPr kumimoji="0" lang="en-US" sz="1200" b="0" i="0" u="none" strike="noStrike" kern="1200" cap="none" spc="0" normalizeH="0" baseline="0" noProof="0">
                <a:ln>
                  <a:noFill/>
                </a:ln>
                <a:solidFill>
                  <a:srgbClr val="000000"/>
                </a:solidFill>
                <a:effectLst/>
                <a:uLnTx/>
                <a:uFillTx/>
                <a:latin typeface="Optima" charset="0"/>
                <a:ea typeface="ＭＳ Ｐゴシック" charset="0"/>
                <a:cs typeface="ＭＳ Ｐゴシック" charset="0"/>
                <a:sym typeface="Arial"/>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srgbClr val="000000"/>
              </a:solidFill>
              <a:effectLst/>
              <a:uLnTx/>
              <a:uFillTx/>
              <a:latin typeface="Optima" charset="0"/>
              <a:ea typeface="ＭＳ Ｐゴシック" charset="0"/>
              <a:cs typeface="ＭＳ Ｐゴシック" charset="0"/>
              <a:sym typeface="Arial"/>
            </a:endParaRPr>
          </a:p>
        </p:txBody>
      </p:sp>
      <p:sp>
        <p:nvSpPr>
          <p:cNvPr id="15362"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 xmlns:ma14="http://schemas.microsoft.com/office/mac/drawingml/2011/main" val="1"/>
            </a:ext>
          </a:extLst>
        </p:spPr>
      </p:sp>
      <p:sp>
        <p:nvSpPr>
          <p:cNvPr id="158723" name="Rectangle 3"/>
          <p:cNvSpPr>
            <a:spLocks noGrp="1" noChangeArrowheads="1"/>
          </p:cNvSpPr>
          <p:nvPr>
            <p:ph type="body" idx="1"/>
          </p:nvPr>
        </p:nvSpPr>
        <p:spPr/>
        <p:txBody>
          <a:bodyPr/>
          <a:lstStyle/>
          <a:p>
            <a:pPr eaLnBrk="1" hangingPunct="1">
              <a:defRPr/>
            </a:pPr>
            <a:endParaRPr lang="en-US"/>
          </a:p>
        </p:txBody>
      </p:sp>
    </p:spTree>
    <p:extLst>
      <p:ext uri="{BB962C8B-B14F-4D97-AF65-F5344CB8AC3E}">
        <p14:creationId xmlns:p14="http://schemas.microsoft.com/office/powerpoint/2010/main" val="34341135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kern="0" dirty="0">
                <a:effectLst/>
                <a:latin typeface="Aptos" panose="020B0004020202020204" pitchFamily="34" charset="0"/>
                <a:ea typeface="Times New Roman" panose="02020603050405020304" pitchFamily="18" charset="0"/>
                <a:cs typeface="Times New Roman" panose="02020603050405020304" pitchFamily="18" charset="0"/>
              </a:rPr>
              <a:t>A RIGOR Walk is a structured process in which educators, including teachers, teams, and administrators, observe classroom instruction to gather insights into teaching practices and student learning. The purpose of a RIGOR Walk is to foster professional learning through collaborative observation and reflection. Each component features five illuminative indicators to further define. </a:t>
            </a:r>
          </a:p>
          <a:p>
            <a:endParaRPr lang="en-US" sz="1800" kern="0" dirty="0">
              <a:effectLst/>
              <a:latin typeface="Aptos" panose="020B0004020202020204" pitchFamily="34" charset="0"/>
              <a:cs typeface="Times New Roman" panose="02020603050405020304" pitchFamily="18" charset="0"/>
            </a:endParaRPr>
          </a:p>
          <a:p>
            <a:r>
              <a:rPr lang="en-US" sz="1800" kern="0" dirty="0">
                <a:effectLst/>
                <a:latin typeface="Aptos" panose="020B0004020202020204" pitchFamily="34" charset="0"/>
                <a:cs typeface="Times New Roman" panose="02020603050405020304" pitchFamily="18" charset="0"/>
              </a:rPr>
              <a:t>Do not read from the screen. This just helps us to understand that there are 5 elements of rigor, with 5 indicators under each one.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45654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kern="0" dirty="0">
                <a:effectLst/>
                <a:latin typeface="Aptos" panose="020B0004020202020204" pitchFamily="34" charset="0"/>
                <a:ea typeface="Times New Roman" panose="02020603050405020304" pitchFamily="18" charset="0"/>
                <a:cs typeface="Times New Roman" panose="02020603050405020304" pitchFamily="18" charset="0"/>
              </a:rPr>
              <a:t>A RIGOR Walk is a structured process in which educators, including teachers, teams, and administrators, observe classroom instruction to gather insights into teaching practices and student learning. The purpose of a RIGOR Walk is to foster professional learning through collaborative observation and reflection. Each component features five illuminative indicators to further define. </a:t>
            </a:r>
          </a:p>
          <a:p>
            <a:endParaRPr lang="en-US" sz="1800" kern="0" dirty="0">
              <a:effectLst/>
              <a:latin typeface="Aptos" panose="020B0004020202020204" pitchFamily="34" charset="0"/>
              <a:cs typeface="Times New Roman" panose="02020603050405020304" pitchFamily="18" charset="0"/>
            </a:endParaRPr>
          </a:p>
          <a:p>
            <a:r>
              <a:rPr lang="en-US" sz="1800" kern="0" dirty="0">
                <a:effectLst/>
                <a:latin typeface="Aptos" panose="020B0004020202020204" pitchFamily="34" charset="0"/>
                <a:cs typeface="Times New Roman" panose="02020603050405020304" pitchFamily="18" charset="0"/>
              </a:rPr>
              <a:t>Do not read from the screen. This just helps us to understand that there are 5 elements of rigor, with 5 indicators under each one.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6759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kern="0" dirty="0">
                <a:effectLst/>
                <a:latin typeface="Aptos" panose="020B0004020202020204" pitchFamily="34" charset="0"/>
                <a:ea typeface="Times New Roman" panose="02020603050405020304" pitchFamily="18" charset="0"/>
                <a:cs typeface="Times New Roman" panose="02020603050405020304" pitchFamily="18" charset="0"/>
              </a:rPr>
              <a:t>A RIGOR Walk is a structured process in which educators, including teachers, teams, and administrators, observe classroom instruction to gather insights into teaching practices and student learning. The purpose of a RIGOR Walk is to foster professional learning through collaborative observation and reflection. Each component features five illuminative indicators to further define. </a:t>
            </a:r>
          </a:p>
          <a:p>
            <a:endParaRPr lang="en-US" sz="1800" kern="0" dirty="0">
              <a:effectLst/>
              <a:latin typeface="Aptos" panose="020B0004020202020204" pitchFamily="34" charset="0"/>
              <a:cs typeface="Times New Roman" panose="02020603050405020304" pitchFamily="18" charset="0"/>
            </a:endParaRPr>
          </a:p>
          <a:p>
            <a:r>
              <a:rPr lang="en-US" sz="1800" kern="0" dirty="0">
                <a:effectLst/>
                <a:latin typeface="Aptos" panose="020B0004020202020204" pitchFamily="34" charset="0"/>
                <a:cs typeface="Times New Roman" panose="02020603050405020304" pitchFamily="18" charset="0"/>
              </a:rPr>
              <a:t>Do not read from the screen. This just helps us to understand that there are 5 elements of rigor, with 5 indicators under each one.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92238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26986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Share ideas in partners or groups. </a:t>
            </a:r>
          </a:p>
          <a:p>
            <a:r>
              <a:rPr lang="en-US" dirty="0"/>
              <a:t>Then discuss some of these.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17200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Share ideas in partners or groups. </a:t>
            </a:r>
          </a:p>
          <a:p>
            <a:r>
              <a:rPr lang="en-US" dirty="0"/>
              <a:t>Then discuss some of these.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94202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Share ideas in partners or groups. </a:t>
            </a:r>
          </a:p>
          <a:p>
            <a:r>
              <a:rPr lang="en-US" dirty="0"/>
              <a:t>Then discuss some of these.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3262338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Researchers and educators have long wrestled with the question of how best to teach their clients be they humans, non-human animals or machines. Here, we examine the role of a single variable, the difficulty of training, on the rate of learning. In many situations we find that there is a sweet spot in which training is neither too easy nor too hard, and where learning progresses most quickly. We derive conditions for this sweet spot for a broad class of learning algorithms in the context of binary classification tasks. For all of these stochastic gradient-descent based learning algorithms, we find that the optimal error rate for training is around 15.87% or, conversely, that the optimal training accuracy is about 85%. We demonstrate the efficacy of this ‘Eighty Five Percent Rule’ for artificial neural networks used in AI and biologically plausible neural networks thought to describe animal learning.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F01CEB-9E9F-044B-B625-35D47637CFE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34785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Share ideas in partners or groups. </a:t>
            </a:r>
          </a:p>
          <a:p>
            <a:r>
              <a:rPr lang="en-US" dirty="0"/>
              <a:t>Then discuss some of these.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758108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6"/>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23" indent="0" algn="ctr">
              <a:buNone/>
              <a:defRPr>
                <a:solidFill>
                  <a:schemeClr val="tx1">
                    <a:tint val="75000"/>
                  </a:schemeClr>
                </a:solidFill>
              </a:defRPr>
            </a:lvl2pPr>
            <a:lvl3pPr marL="914445" indent="0" algn="ctr">
              <a:buNone/>
              <a:defRPr>
                <a:solidFill>
                  <a:schemeClr val="tx1">
                    <a:tint val="75000"/>
                  </a:schemeClr>
                </a:solidFill>
              </a:defRPr>
            </a:lvl3pPr>
            <a:lvl4pPr marL="1371669" indent="0" algn="ctr">
              <a:buNone/>
              <a:defRPr>
                <a:solidFill>
                  <a:schemeClr val="tx1">
                    <a:tint val="75000"/>
                  </a:schemeClr>
                </a:solidFill>
              </a:defRPr>
            </a:lvl4pPr>
            <a:lvl5pPr marL="1828892" indent="0" algn="ctr">
              <a:buNone/>
              <a:defRPr>
                <a:solidFill>
                  <a:schemeClr val="tx1">
                    <a:tint val="75000"/>
                  </a:schemeClr>
                </a:solidFill>
              </a:defRPr>
            </a:lvl5pPr>
            <a:lvl6pPr marL="2286114" indent="0" algn="ctr">
              <a:buNone/>
              <a:defRPr>
                <a:solidFill>
                  <a:schemeClr val="tx1">
                    <a:tint val="75000"/>
                  </a:schemeClr>
                </a:solidFill>
              </a:defRPr>
            </a:lvl6pPr>
            <a:lvl7pPr marL="2743337" indent="0" algn="ctr">
              <a:buNone/>
              <a:defRPr>
                <a:solidFill>
                  <a:schemeClr val="tx1">
                    <a:tint val="75000"/>
                  </a:schemeClr>
                </a:solidFill>
              </a:defRPr>
            </a:lvl7pPr>
            <a:lvl8pPr marL="3200561" indent="0" algn="ctr">
              <a:buNone/>
              <a:defRPr>
                <a:solidFill>
                  <a:schemeClr val="tx1">
                    <a:tint val="75000"/>
                  </a:schemeClr>
                </a:solidFill>
              </a:defRPr>
            </a:lvl8pPr>
            <a:lvl9pPr marL="365778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27061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0079464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7774782" y="1481139"/>
            <a:ext cx="9258300" cy="7310438"/>
          </a:xfrm>
        </p:spPr>
        <p:txBody>
          <a:bodyPr/>
          <a:lstStyle>
            <a:lvl1pPr>
              <a:defRPr sz="3600"/>
            </a:lvl1pPr>
            <a:lvl2pPr>
              <a:defRPr sz="3150"/>
            </a:lvl2pPr>
            <a:lvl3pPr>
              <a:defRPr sz="2700"/>
            </a:lvl3pPr>
            <a:lvl4pPr>
              <a:defRPr sz="2250"/>
            </a:lvl4pPr>
            <a:lvl5pPr>
              <a:defRPr sz="2250"/>
            </a:lvl5pPr>
            <a:lvl6pPr>
              <a:defRPr sz="2250"/>
            </a:lvl6pPr>
            <a:lvl7pPr>
              <a:defRPr sz="2250"/>
            </a:lvl7pPr>
            <a:lvl8pPr>
              <a:defRPr sz="2250"/>
            </a:lvl8pPr>
            <a:lvl9pPr>
              <a:defRPr sz="22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1800"/>
            </a:lvl1pPr>
            <a:lvl2pPr marL="514350" indent="0">
              <a:buNone/>
              <a:defRPr sz="1575"/>
            </a:lvl2pPr>
            <a:lvl3pPr marL="1028700" indent="0">
              <a:buNone/>
              <a:defRPr sz="1350"/>
            </a:lvl3pPr>
            <a:lvl4pPr marL="1543050" indent="0">
              <a:buNone/>
              <a:defRPr sz="1125"/>
            </a:lvl4pPr>
            <a:lvl5pPr marL="2057400" indent="0">
              <a:buNone/>
              <a:defRPr sz="1125"/>
            </a:lvl5pPr>
            <a:lvl6pPr marL="2571750" indent="0">
              <a:buNone/>
              <a:defRPr sz="1125"/>
            </a:lvl6pPr>
            <a:lvl7pPr marL="3086100" indent="0">
              <a:buNone/>
              <a:defRPr sz="1125"/>
            </a:lvl7pPr>
            <a:lvl8pPr marL="3600450" indent="0">
              <a:buNone/>
              <a:defRPr sz="1125"/>
            </a:lvl8pPr>
            <a:lvl9pPr marL="4114800" indent="0">
              <a:buNone/>
              <a:defRPr sz="1125"/>
            </a:lvl9pPr>
          </a:lstStyle>
          <a:p>
            <a:pPr lvl="0"/>
            <a:r>
              <a:rPr lang="en-US"/>
              <a:t>Click to edit Master text styles</a:t>
            </a:r>
          </a:p>
        </p:txBody>
      </p:sp>
      <p:sp>
        <p:nvSpPr>
          <p:cNvPr id="5" name="Date Placeholder 4"/>
          <p:cNvSpPr>
            <a:spLocks noGrp="1"/>
          </p:cNvSpPr>
          <p:nvPr>
            <p:ph type="dt" sz="half" idx="10"/>
          </p:nvPr>
        </p:nvSpPr>
        <p:spPr/>
        <p:txBody>
          <a:bodyPr/>
          <a:lstStyle/>
          <a:p>
            <a:fld id="{22CCA35B-527D-0942-B7C1-6964F2DB638E}"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167325856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39"/>
            <a:ext cx="9258300" cy="7310438"/>
          </a:xfrm>
        </p:spPr>
        <p:txBody>
          <a:bodyPr anchor="t"/>
          <a:lstStyle>
            <a:lvl1pPr marL="0" indent="0">
              <a:buNone/>
              <a:defRPr sz="3600"/>
            </a:lvl1pPr>
            <a:lvl2pPr marL="514350" indent="0">
              <a:buNone/>
              <a:defRPr sz="3150"/>
            </a:lvl2pPr>
            <a:lvl3pPr marL="1028700" indent="0">
              <a:buNone/>
              <a:defRPr sz="2700"/>
            </a:lvl3pPr>
            <a:lvl4pPr marL="1543050" indent="0">
              <a:buNone/>
              <a:defRPr sz="2250"/>
            </a:lvl4pPr>
            <a:lvl5pPr marL="2057400" indent="0">
              <a:buNone/>
              <a:defRPr sz="2250"/>
            </a:lvl5pPr>
            <a:lvl6pPr marL="2571750" indent="0">
              <a:buNone/>
              <a:defRPr sz="2250"/>
            </a:lvl6pPr>
            <a:lvl7pPr marL="3086100" indent="0">
              <a:buNone/>
              <a:defRPr sz="2250"/>
            </a:lvl7pPr>
            <a:lvl8pPr marL="3600450" indent="0">
              <a:buNone/>
              <a:defRPr sz="2250"/>
            </a:lvl8pPr>
            <a:lvl9pPr marL="4114800" indent="0">
              <a:buNone/>
              <a:defRPr sz="2250"/>
            </a:lvl9pPr>
          </a:lstStyle>
          <a:p>
            <a:r>
              <a:rPr lang="en-US"/>
              <a:t>Click icon to add picture</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1800"/>
            </a:lvl1pPr>
            <a:lvl2pPr marL="514350" indent="0">
              <a:buNone/>
              <a:defRPr sz="1575"/>
            </a:lvl2pPr>
            <a:lvl3pPr marL="1028700" indent="0">
              <a:buNone/>
              <a:defRPr sz="1350"/>
            </a:lvl3pPr>
            <a:lvl4pPr marL="1543050" indent="0">
              <a:buNone/>
              <a:defRPr sz="1125"/>
            </a:lvl4pPr>
            <a:lvl5pPr marL="2057400" indent="0">
              <a:buNone/>
              <a:defRPr sz="1125"/>
            </a:lvl5pPr>
            <a:lvl6pPr marL="2571750" indent="0">
              <a:buNone/>
              <a:defRPr sz="1125"/>
            </a:lvl6pPr>
            <a:lvl7pPr marL="3086100" indent="0">
              <a:buNone/>
              <a:defRPr sz="1125"/>
            </a:lvl7pPr>
            <a:lvl8pPr marL="3600450" indent="0">
              <a:buNone/>
              <a:defRPr sz="1125"/>
            </a:lvl8pPr>
            <a:lvl9pPr marL="4114800" indent="0">
              <a:buNone/>
              <a:defRPr sz="1125"/>
            </a:lvl9pPr>
          </a:lstStyle>
          <a:p>
            <a:pPr lvl="0"/>
            <a:r>
              <a:rPr lang="en-US"/>
              <a:t>Click to edit Master text styles</a:t>
            </a:r>
          </a:p>
        </p:txBody>
      </p:sp>
      <p:sp>
        <p:nvSpPr>
          <p:cNvPr id="5" name="Date Placeholder 4"/>
          <p:cNvSpPr>
            <a:spLocks noGrp="1"/>
          </p:cNvSpPr>
          <p:nvPr>
            <p:ph type="dt" sz="half" idx="10"/>
          </p:nvPr>
        </p:nvSpPr>
        <p:spPr/>
        <p:txBody>
          <a:bodyPr/>
          <a:lstStyle/>
          <a:p>
            <a:fld id="{22CCA35B-527D-0942-B7C1-6964F2DB638E}"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252744379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CCA35B-527D-0942-B7C1-6964F2DB638E}"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413441638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3" y="547687"/>
            <a:ext cx="3943350" cy="871775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3" y="547687"/>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CCA35B-527D-0942-B7C1-6964F2DB638E}"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376780806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p>
        </p:txBody>
      </p:sp>
      <p:sp>
        <p:nvSpPr>
          <p:cNvPr id="3" name="Subtitle 2"/>
          <p:cNvSpPr>
            <a:spLocks noGrp="1"/>
          </p:cNvSpPr>
          <p:nvPr>
            <p:ph type="subTitle" idx="1"/>
          </p:nvPr>
        </p:nvSpPr>
        <p:spPr>
          <a:xfrm>
            <a:off x="2286000" y="5403056"/>
            <a:ext cx="13716000" cy="2483644"/>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Rectangle 4">
            <a:extLst>
              <a:ext uri="{FF2B5EF4-FFF2-40B4-BE49-F238E27FC236}">
                <a16:creationId xmlns:a16="http://schemas.microsoft.com/office/drawing/2014/main" id="{C7FC5106-33B4-8470-9167-1B2DC6C243B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9897996-4554-E22A-2ABD-2DC75CFAF7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D785EF3-FE04-7F36-2ADA-8CEC8BB66027}"/>
              </a:ext>
            </a:extLst>
          </p:cNvPr>
          <p:cNvSpPr>
            <a:spLocks noGrp="1" noChangeArrowheads="1"/>
          </p:cNvSpPr>
          <p:nvPr>
            <p:ph type="sldNum" sz="quarter" idx="12"/>
          </p:nvPr>
        </p:nvSpPr>
        <p:spPr>
          <a:ln/>
        </p:spPr>
        <p:txBody>
          <a:bodyPr/>
          <a:lstStyle>
            <a:lvl1pPr>
              <a:defRPr/>
            </a:lvl1pPr>
          </a:lstStyle>
          <a:p>
            <a:pPr>
              <a:defRPr/>
            </a:pPr>
            <a:fld id="{9DBAF8CF-E8D1-9C47-BEC3-C94EE0D74BD4}" type="slidenum">
              <a:rPr lang="en-US" altLang="en-US"/>
              <a:pPr>
                <a:defRPr/>
              </a:pPr>
              <a:t>‹#›</a:t>
            </a:fld>
            <a:endParaRPr lang="en-US" altLang="en-US"/>
          </a:p>
        </p:txBody>
      </p:sp>
    </p:spTree>
    <p:extLst>
      <p:ext uri="{BB962C8B-B14F-4D97-AF65-F5344CB8AC3E}">
        <p14:creationId xmlns:p14="http://schemas.microsoft.com/office/powerpoint/2010/main" val="286036864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E0D29D4-4ED5-D185-AA41-E1220F90B7E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FC6E4E4C-7FA3-1869-CDDB-10D445FC65C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87EC44F-944A-ED6A-A5D4-2D336A509B6A}"/>
              </a:ext>
            </a:extLst>
          </p:cNvPr>
          <p:cNvSpPr>
            <a:spLocks noGrp="1" noChangeArrowheads="1"/>
          </p:cNvSpPr>
          <p:nvPr>
            <p:ph type="sldNum" sz="quarter" idx="12"/>
          </p:nvPr>
        </p:nvSpPr>
        <p:spPr>
          <a:ln/>
        </p:spPr>
        <p:txBody>
          <a:bodyPr/>
          <a:lstStyle>
            <a:lvl1pPr>
              <a:defRPr/>
            </a:lvl1pPr>
          </a:lstStyle>
          <a:p>
            <a:pPr>
              <a:defRPr/>
            </a:pPr>
            <a:fld id="{468B6C3F-6A7E-A54B-959A-DAA2DC648E08}" type="slidenum">
              <a:rPr lang="en-US" altLang="en-US"/>
              <a:pPr>
                <a:defRPr/>
              </a:pPr>
              <a:t>‹#›</a:t>
            </a:fld>
            <a:endParaRPr lang="en-US" altLang="en-US"/>
          </a:p>
        </p:txBody>
      </p:sp>
    </p:spTree>
    <p:extLst>
      <p:ext uri="{BB962C8B-B14F-4D97-AF65-F5344CB8AC3E}">
        <p14:creationId xmlns:p14="http://schemas.microsoft.com/office/powerpoint/2010/main" val="258903734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6" y="2564609"/>
            <a:ext cx="15773400" cy="4279106"/>
          </a:xfrm>
        </p:spPr>
        <p:txBody>
          <a:bodyPr anchor="b"/>
          <a:lstStyle>
            <a:lvl1pPr>
              <a:defRPr sz="9000"/>
            </a:lvl1pPr>
          </a:lstStyle>
          <a:p>
            <a:r>
              <a:rPr lang="en-US"/>
              <a:t>Click to edit Master title style</a:t>
            </a:r>
          </a:p>
        </p:txBody>
      </p:sp>
      <p:sp>
        <p:nvSpPr>
          <p:cNvPr id="3" name="Text Placeholder 2"/>
          <p:cNvSpPr>
            <a:spLocks noGrp="1"/>
          </p:cNvSpPr>
          <p:nvPr>
            <p:ph type="body" idx="1"/>
          </p:nvPr>
        </p:nvSpPr>
        <p:spPr>
          <a:xfrm>
            <a:off x="1247776" y="6884198"/>
            <a:ext cx="15773400" cy="2250280"/>
          </a:xfrm>
        </p:spPr>
        <p:txBody>
          <a:bodyPr/>
          <a:lstStyle>
            <a:lvl1pPr marL="0" indent="0">
              <a:buNone/>
              <a:defRPr sz="3600"/>
            </a:lvl1pPr>
            <a:lvl2pPr marL="685800" indent="0">
              <a:buNone/>
              <a:defRPr sz="3000"/>
            </a:lvl2pPr>
            <a:lvl3pPr marL="1371600" indent="0">
              <a:buNone/>
              <a:defRPr sz="2700"/>
            </a:lvl3pPr>
            <a:lvl4pPr marL="2057400" indent="0">
              <a:buNone/>
              <a:defRPr sz="2400"/>
            </a:lvl4pPr>
            <a:lvl5pPr marL="2743200" indent="0">
              <a:buNone/>
              <a:defRPr sz="2400"/>
            </a:lvl5pPr>
            <a:lvl6pPr marL="3429000" indent="0">
              <a:buNone/>
              <a:defRPr sz="2400"/>
            </a:lvl6pPr>
            <a:lvl7pPr marL="4114800" indent="0">
              <a:buNone/>
              <a:defRPr sz="2400"/>
            </a:lvl7pPr>
            <a:lvl8pPr marL="4800600" indent="0">
              <a:buNone/>
              <a:defRPr sz="2400"/>
            </a:lvl8pPr>
            <a:lvl9pPr marL="5486400" indent="0">
              <a:buNone/>
              <a:defRPr sz="2400"/>
            </a:lvl9pPr>
          </a:lstStyle>
          <a:p>
            <a:pPr lvl="0"/>
            <a:r>
              <a:rPr lang="en-US"/>
              <a:t>Click to edit Master text styles</a:t>
            </a:r>
          </a:p>
        </p:txBody>
      </p:sp>
      <p:sp>
        <p:nvSpPr>
          <p:cNvPr id="4" name="Rectangle 4">
            <a:extLst>
              <a:ext uri="{FF2B5EF4-FFF2-40B4-BE49-F238E27FC236}">
                <a16:creationId xmlns:a16="http://schemas.microsoft.com/office/drawing/2014/main" id="{76CC41C3-9390-E667-7F27-5EC9750FE5D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DE6F2A3C-B68F-3838-FA6F-C834CC3C1B7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82A11A4-FD20-0EBA-F4CE-4D98421110C8}"/>
              </a:ext>
            </a:extLst>
          </p:cNvPr>
          <p:cNvSpPr>
            <a:spLocks noGrp="1" noChangeArrowheads="1"/>
          </p:cNvSpPr>
          <p:nvPr>
            <p:ph type="sldNum" sz="quarter" idx="12"/>
          </p:nvPr>
        </p:nvSpPr>
        <p:spPr>
          <a:ln/>
        </p:spPr>
        <p:txBody>
          <a:bodyPr/>
          <a:lstStyle>
            <a:lvl1pPr>
              <a:defRPr/>
            </a:lvl1pPr>
          </a:lstStyle>
          <a:p>
            <a:pPr>
              <a:defRPr/>
            </a:pPr>
            <a:fld id="{1310D960-2D9F-0041-93FA-136775DE65B1}" type="slidenum">
              <a:rPr lang="en-US" altLang="en-US"/>
              <a:pPr>
                <a:defRPr/>
              </a:pPr>
              <a:t>‹#›</a:t>
            </a:fld>
            <a:endParaRPr lang="en-US" altLang="en-US"/>
          </a:p>
        </p:txBody>
      </p:sp>
    </p:spTree>
    <p:extLst>
      <p:ext uri="{BB962C8B-B14F-4D97-AF65-F5344CB8AC3E}">
        <p14:creationId xmlns:p14="http://schemas.microsoft.com/office/powerpoint/2010/main" val="174301235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306D968-6B5A-0B73-9A5C-E42F051D84A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999AEF2-24EA-0D67-A5A0-3F1469476E3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CBB39C12-0E6C-A5E3-8ADC-0CB9CCD43241}"/>
              </a:ext>
            </a:extLst>
          </p:cNvPr>
          <p:cNvSpPr>
            <a:spLocks noGrp="1" noChangeArrowheads="1"/>
          </p:cNvSpPr>
          <p:nvPr>
            <p:ph type="sldNum" sz="quarter" idx="12"/>
          </p:nvPr>
        </p:nvSpPr>
        <p:spPr>
          <a:ln/>
        </p:spPr>
        <p:txBody>
          <a:bodyPr/>
          <a:lstStyle>
            <a:lvl1pPr>
              <a:defRPr/>
            </a:lvl1pPr>
          </a:lstStyle>
          <a:p>
            <a:pPr>
              <a:defRPr/>
            </a:pPr>
            <a:fld id="{C83E2496-82DC-3F4F-AF70-D8B22E782D7D}" type="slidenum">
              <a:rPr lang="en-US" altLang="en-US"/>
              <a:pPr>
                <a:defRPr/>
              </a:pPr>
              <a:t>‹#›</a:t>
            </a:fld>
            <a:endParaRPr lang="en-US" altLang="en-US"/>
          </a:p>
        </p:txBody>
      </p:sp>
    </p:spTree>
    <p:extLst>
      <p:ext uri="{BB962C8B-B14F-4D97-AF65-F5344CB8AC3E}">
        <p14:creationId xmlns:p14="http://schemas.microsoft.com/office/powerpoint/2010/main" val="218259526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60476" y="547690"/>
            <a:ext cx="15773400" cy="1988344"/>
          </a:xfrm>
        </p:spPr>
        <p:txBody>
          <a:bodyPr/>
          <a:lstStyle/>
          <a:p>
            <a:r>
              <a:rPr lang="en-US"/>
              <a:t>Click to edit Master title style</a:t>
            </a:r>
          </a:p>
        </p:txBody>
      </p:sp>
      <p:sp>
        <p:nvSpPr>
          <p:cNvPr id="3" name="Text Placeholder 2"/>
          <p:cNvSpPr>
            <a:spLocks noGrp="1"/>
          </p:cNvSpPr>
          <p:nvPr>
            <p:ph type="body" idx="1"/>
          </p:nvPr>
        </p:nvSpPr>
        <p:spPr>
          <a:xfrm>
            <a:off x="1260479" y="2521744"/>
            <a:ext cx="7737474"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1260479" y="3757613"/>
            <a:ext cx="7737474"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58300" y="2521744"/>
            <a:ext cx="7775576"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0" y="3757613"/>
            <a:ext cx="7775576"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C816FA5B-573A-3A69-48F6-5247ABD66F4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01C4473C-C616-C616-F331-AC6EC0024A7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38D317F-CA0D-18D3-BD12-B0878417D8CA}"/>
              </a:ext>
            </a:extLst>
          </p:cNvPr>
          <p:cNvSpPr>
            <a:spLocks noGrp="1" noChangeArrowheads="1"/>
          </p:cNvSpPr>
          <p:nvPr>
            <p:ph type="sldNum" sz="quarter" idx="12"/>
          </p:nvPr>
        </p:nvSpPr>
        <p:spPr>
          <a:ln/>
        </p:spPr>
        <p:txBody>
          <a:bodyPr/>
          <a:lstStyle>
            <a:lvl1pPr>
              <a:defRPr/>
            </a:lvl1pPr>
          </a:lstStyle>
          <a:p>
            <a:pPr>
              <a:defRPr/>
            </a:pPr>
            <a:fld id="{AE6B543D-5A4E-7A45-A88B-4CF57C568F3E}" type="slidenum">
              <a:rPr lang="en-US" altLang="en-US"/>
              <a:pPr>
                <a:defRPr/>
              </a:pPr>
              <a:t>‹#›</a:t>
            </a:fld>
            <a:endParaRPr lang="en-US" altLang="en-US"/>
          </a:p>
        </p:txBody>
      </p:sp>
    </p:spTree>
    <p:extLst>
      <p:ext uri="{BB962C8B-B14F-4D97-AF65-F5344CB8AC3E}">
        <p14:creationId xmlns:p14="http://schemas.microsoft.com/office/powerpoint/2010/main" val="179903159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1520822-688D-4D47-377D-E0AF76D0878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9F87FA15-EB16-48E0-EA31-622875F3416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9988955E-4903-C1DD-FEE5-E92963E8B56C}"/>
              </a:ext>
            </a:extLst>
          </p:cNvPr>
          <p:cNvSpPr>
            <a:spLocks noGrp="1" noChangeArrowheads="1"/>
          </p:cNvSpPr>
          <p:nvPr>
            <p:ph type="sldNum" sz="quarter" idx="12"/>
          </p:nvPr>
        </p:nvSpPr>
        <p:spPr>
          <a:ln/>
        </p:spPr>
        <p:txBody>
          <a:bodyPr/>
          <a:lstStyle>
            <a:lvl1pPr>
              <a:defRPr/>
            </a:lvl1pPr>
          </a:lstStyle>
          <a:p>
            <a:pPr>
              <a:defRPr/>
            </a:pPr>
            <a:fld id="{D696AE04-EAE5-6145-B191-3C43A5644303}" type="slidenum">
              <a:rPr lang="en-US" altLang="en-US"/>
              <a:pPr>
                <a:defRPr/>
              </a:pPr>
              <a:t>‹#›</a:t>
            </a:fld>
            <a:endParaRPr lang="en-US" altLang="en-US"/>
          </a:p>
        </p:txBody>
      </p:sp>
    </p:spTree>
    <p:extLst>
      <p:ext uri="{BB962C8B-B14F-4D97-AF65-F5344CB8AC3E}">
        <p14:creationId xmlns:p14="http://schemas.microsoft.com/office/powerpoint/2010/main" val="3200500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7981302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FB173E4-1545-B8AF-F8ED-62EBAE517EB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BF2D676D-762A-120F-A236-FA48DE744AD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DEBD9520-8ED2-B39B-A783-232A98949B48}"/>
              </a:ext>
            </a:extLst>
          </p:cNvPr>
          <p:cNvSpPr>
            <a:spLocks noGrp="1" noChangeArrowheads="1"/>
          </p:cNvSpPr>
          <p:nvPr>
            <p:ph type="sldNum" sz="quarter" idx="12"/>
          </p:nvPr>
        </p:nvSpPr>
        <p:spPr>
          <a:ln/>
        </p:spPr>
        <p:txBody>
          <a:bodyPr/>
          <a:lstStyle>
            <a:lvl1pPr>
              <a:defRPr/>
            </a:lvl1pPr>
          </a:lstStyle>
          <a:p>
            <a:pPr>
              <a:defRPr/>
            </a:pPr>
            <a:fld id="{315CC56D-E01A-5E4C-B0FE-39B62E674776}" type="slidenum">
              <a:rPr lang="en-US" altLang="en-US"/>
              <a:pPr>
                <a:defRPr/>
              </a:pPr>
              <a:t>‹#›</a:t>
            </a:fld>
            <a:endParaRPr lang="en-US" altLang="en-US"/>
          </a:p>
        </p:txBody>
      </p:sp>
    </p:spTree>
    <p:extLst>
      <p:ext uri="{BB962C8B-B14F-4D97-AF65-F5344CB8AC3E}">
        <p14:creationId xmlns:p14="http://schemas.microsoft.com/office/powerpoint/2010/main" val="83076739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60479" y="685800"/>
            <a:ext cx="5899150" cy="2400300"/>
          </a:xfrm>
        </p:spPr>
        <p:txBody>
          <a:bodyPr anchor="b"/>
          <a:lstStyle>
            <a:lvl1pPr>
              <a:defRPr sz="4800"/>
            </a:lvl1pPr>
          </a:lstStyle>
          <a:p>
            <a:r>
              <a:rPr lang="en-US"/>
              <a:t>Click to edit Master title style</a:t>
            </a:r>
          </a:p>
        </p:txBody>
      </p:sp>
      <p:sp>
        <p:nvSpPr>
          <p:cNvPr id="3" name="Content Placeholder 2"/>
          <p:cNvSpPr>
            <a:spLocks noGrp="1"/>
          </p:cNvSpPr>
          <p:nvPr>
            <p:ph idx="1"/>
          </p:nvPr>
        </p:nvSpPr>
        <p:spPr>
          <a:xfrm>
            <a:off x="7775576" y="1481141"/>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60479" y="3086101"/>
            <a:ext cx="5899150"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Rectangle 4">
            <a:extLst>
              <a:ext uri="{FF2B5EF4-FFF2-40B4-BE49-F238E27FC236}">
                <a16:creationId xmlns:a16="http://schemas.microsoft.com/office/drawing/2014/main" id="{5443BF58-64C7-A20A-74E9-ABA7AD229AB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A4C764B6-E01E-7A96-30DD-B0581DB256D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EBF4E34E-C546-F303-B039-CBFFF468D901}"/>
              </a:ext>
            </a:extLst>
          </p:cNvPr>
          <p:cNvSpPr>
            <a:spLocks noGrp="1" noChangeArrowheads="1"/>
          </p:cNvSpPr>
          <p:nvPr>
            <p:ph type="sldNum" sz="quarter" idx="12"/>
          </p:nvPr>
        </p:nvSpPr>
        <p:spPr>
          <a:ln/>
        </p:spPr>
        <p:txBody>
          <a:bodyPr/>
          <a:lstStyle>
            <a:lvl1pPr>
              <a:defRPr/>
            </a:lvl1pPr>
          </a:lstStyle>
          <a:p>
            <a:pPr>
              <a:defRPr/>
            </a:pPr>
            <a:fld id="{63D192A3-D20D-CD4B-8BF2-E068DB1F5136}" type="slidenum">
              <a:rPr lang="en-US" altLang="en-US"/>
              <a:pPr>
                <a:defRPr/>
              </a:pPr>
              <a:t>‹#›</a:t>
            </a:fld>
            <a:endParaRPr lang="en-US" altLang="en-US"/>
          </a:p>
        </p:txBody>
      </p:sp>
    </p:spTree>
    <p:extLst>
      <p:ext uri="{BB962C8B-B14F-4D97-AF65-F5344CB8AC3E}">
        <p14:creationId xmlns:p14="http://schemas.microsoft.com/office/powerpoint/2010/main" val="42622376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60479" y="685800"/>
            <a:ext cx="5899150" cy="2400300"/>
          </a:xfrm>
        </p:spPr>
        <p:txBody>
          <a:bodyPr anchor="b"/>
          <a:lstStyle>
            <a:lvl1pPr>
              <a:defRPr sz="4800"/>
            </a:lvl1pPr>
          </a:lstStyle>
          <a:p>
            <a:r>
              <a:rPr lang="en-US"/>
              <a:t>Click to edit Master title style</a:t>
            </a:r>
          </a:p>
        </p:txBody>
      </p:sp>
      <p:sp>
        <p:nvSpPr>
          <p:cNvPr id="3" name="Picture Placeholder 2"/>
          <p:cNvSpPr>
            <a:spLocks noGrp="1"/>
          </p:cNvSpPr>
          <p:nvPr>
            <p:ph type="pic" idx="1"/>
          </p:nvPr>
        </p:nvSpPr>
        <p:spPr>
          <a:xfrm>
            <a:off x="7775576" y="1481141"/>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a:p>
        </p:txBody>
      </p:sp>
      <p:sp>
        <p:nvSpPr>
          <p:cNvPr id="4" name="Text Placeholder 3"/>
          <p:cNvSpPr>
            <a:spLocks noGrp="1"/>
          </p:cNvSpPr>
          <p:nvPr>
            <p:ph type="body" sz="half" idx="2"/>
          </p:nvPr>
        </p:nvSpPr>
        <p:spPr>
          <a:xfrm>
            <a:off x="1260479" y="3086101"/>
            <a:ext cx="5899150"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Rectangle 4">
            <a:extLst>
              <a:ext uri="{FF2B5EF4-FFF2-40B4-BE49-F238E27FC236}">
                <a16:creationId xmlns:a16="http://schemas.microsoft.com/office/drawing/2014/main" id="{4302B15B-F376-1564-2CDC-4176E077D49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70281EFD-74CE-FF4C-A208-87239AB9399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86CEFA4-56FE-4F9B-7264-D4A7DF886A65}"/>
              </a:ext>
            </a:extLst>
          </p:cNvPr>
          <p:cNvSpPr>
            <a:spLocks noGrp="1" noChangeArrowheads="1"/>
          </p:cNvSpPr>
          <p:nvPr>
            <p:ph type="sldNum" sz="quarter" idx="12"/>
          </p:nvPr>
        </p:nvSpPr>
        <p:spPr>
          <a:ln/>
        </p:spPr>
        <p:txBody>
          <a:bodyPr/>
          <a:lstStyle>
            <a:lvl1pPr>
              <a:defRPr/>
            </a:lvl1pPr>
          </a:lstStyle>
          <a:p>
            <a:pPr>
              <a:defRPr/>
            </a:pPr>
            <a:fld id="{39B1DB93-98EF-964A-990F-646CF69FF760}" type="slidenum">
              <a:rPr lang="en-US" altLang="en-US"/>
              <a:pPr>
                <a:defRPr/>
              </a:pPr>
              <a:t>‹#›</a:t>
            </a:fld>
            <a:endParaRPr lang="en-US" altLang="en-US"/>
          </a:p>
        </p:txBody>
      </p:sp>
    </p:spTree>
    <p:extLst>
      <p:ext uri="{BB962C8B-B14F-4D97-AF65-F5344CB8AC3E}">
        <p14:creationId xmlns:p14="http://schemas.microsoft.com/office/powerpoint/2010/main" val="411304231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47592C7-55F9-41FB-9202-CD9B3CAB79D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C5F53737-01F7-6ECC-E969-B53DDFD1766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2AB5EE0-1641-8F82-C174-7D9DDEFF2C84}"/>
              </a:ext>
            </a:extLst>
          </p:cNvPr>
          <p:cNvSpPr>
            <a:spLocks noGrp="1" noChangeArrowheads="1"/>
          </p:cNvSpPr>
          <p:nvPr>
            <p:ph type="sldNum" sz="quarter" idx="12"/>
          </p:nvPr>
        </p:nvSpPr>
        <p:spPr>
          <a:ln/>
        </p:spPr>
        <p:txBody>
          <a:bodyPr/>
          <a:lstStyle>
            <a:lvl1pPr>
              <a:defRPr/>
            </a:lvl1pPr>
          </a:lstStyle>
          <a:p>
            <a:pPr>
              <a:defRPr/>
            </a:pPr>
            <a:fld id="{43EB7CFE-3050-D34F-AA3D-E3A3384D9612}" type="slidenum">
              <a:rPr lang="en-US" altLang="en-US"/>
              <a:pPr>
                <a:defRPr/>
              </a:pPr>
              <a:t>‹#›</a:t>
            </a:fld>
            <a:endParaRPr lang="en-US" altLang="en-US"/>
          </a:p>
        </p:txBody>
      </p:sp>
    </p:spTree>
    <p:extLst>
      <p:ext uri="{BB962C8B-B14F-4D97-AF65-F5344CB8AC3E}">
        <p14:creationId xmlns:p14="http://schemas.microsoft.com/office/powerpoint/2010/main" val="4905657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F70690E-F625-21E7-983D-D2654C1394C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D3377EC-1CED-F107-1068-57940ACD35A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3A2D102-F497-E80B-10AC-3A6BBC4EE6B9}"/>
              </a:ext>
            </a:extLst>
          </p:cNvPr>
          <p:cNvSpPr>
            <a:spLocks noGrp="1" noChangeArrowheads="1"/>
          </p:cNvSpPr>
          <p:nvPr>
            <p:ph type="sldNum" sz="quarter" idx="12"/>
          </p:nvPr>
        </p:nvSpPr>
        <p:spPr>
          <a:ln/>
        </p:spPr>
        <p:txBody>
          <a:bodyPr/>
          <a:lstStyle>
            <a:lvl1pPr>
              <a:defRPr/>
            </a:lvl1pPr>
          </a:lstStyle>
          <a:p>
            <a:pPr>
              <a:defRPr/>
            </a:pPr>
            <a:fld id="{3D97005D-3A7C-6A40-B667-FA915EDEE0CF}" type="slidenum">
              <a:rPr lang="en-US" altLang="en-US"/>
              <a:pPr>
                <a:defRPr/>
              </a:pPr>
              <a:t>‹#›</a:t>
            </a:fld>
            <a:endParaRPr lang="en-US" altLang="en-US"/>
          </a:p>
        </p:txBody>
      </p:sp>
    </p:spTree>
    <p:extLst>
      <p:ext uri="{BB962C8B-B14F-4D97-AF65-F5344CB8AC3E}">
        <p14:creationId xmlns:p14="http://schemas.microsoft.com/office/powerpoint/2010/main" val="368238025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9296400" y="2971800"/>
            <a:ext cx="7620000" cy="6172200"/>
          </a:xfrm>
        </p:spPr>
        <p:txBody>
          <a:bodyPr/>
          <a:lstStyle/>
          <a:p>
            <a:pPr lvl="0"/>
            <a:endParaRPr lang="en-US" noProof="0"/>
          </a:p>
        </p:txBody>
      </p:sp>
      <p:sp>
        <p:nvSpPr>
          <p:cNvPr id="5" name="Rectangle 4">
            <a:extLst>
              <a:ext uri="{FF2B5EF4-FFF2-40B4-BE49-F238E27FC236}">
                <a16:creationId xmlns:a16="http://schemas.microsoft.com/office/drawing/2014/main" id="{2A4605B5-112C-C7E8-D59B-A8639660AB3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C2E3A66B-A871-A03C-FC0D-86C0105AD42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C2839FF4-A8CE-A383-D1B3-AEF9FEB32794}"/>
              </a:ext>
            </a:extLst>
          </p:cNvPr>
          <p:cNvSpPr>
            <a:spLocks noGrp="1" noChangeArrowheads="1"/>
          </p:cNvSpPr>
          <p:nvPr>
            <p:ph type="sldNum" sz="quarter" idx="12"/>
          </p:nvPr>
        </p:nvSpPr>
        <p:spPr>
          <a:ln/>
        </p:spPr>
        <p:txBody>
          <a:bodyPr/>
          <a:lstStyle>
            <a:lvl1pPr>
              <a:defRPr/>
            </a:lvl1pPr>
          </a:lstStyle>
          <a:p>
            <a:pPr>
              <a:defRPr/>
            </a:pPr>
            <a:fld id="{D0B96214-5F35-F547-9C6C-95AEFD44F680}" type="slidenum">
              <a:rPr lang="en-US" altLang="en-US"/>
              <a:pPr>
                <a:defRPr/>
              </a:pPr>
              <a:t>‹#›</a:t>
            </a:fld>
            <a:endParaRPr lang="en-US" altLang="en-US"/>
          </a:p>
        </p:txBody>
      </p:sp>
    </p:spTree>
    <p:extLst>
      <p:ext uri="{BB962C8B-B14F-4D97-AF65-F5344CB8AC3E}">
        <p14:creationId xmlns:p14="http://schemas.microsoft.com/office/powerpoint/2010/main" val="367460218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Media Placeholder 2"/>
          <p:cNvSpPr>
            <a:spLocks noGrp="1"/>
          </p:cNvSpPr>
          <p:nvPr>
            <p:ph type="media" sz="half" idx="1"/>
          </p:nvPr>
        </p:nvSpPr>
        <p:spPr>
          <a:xfrm>
            <a:off x="1371600" y="2971800"/>
            <a:ext cx="7620000" cy="6172200"/>
          </a:xfrm>
        </p:spPr>
        <p:txBody>
          <a:bodyPr/>
          <a:lstStyle/>
          <a:p>
            <a:pPr lvl="0"/>
            <a:endParaRPr lang="en-US" noProof="0"/>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5B152FF-8E4E-8CA2-93D0-3B9C8774940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26BEF467-56C3-7E6E-7E71-984CA099853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9FD7103-EF10-4E95-178E-E95C9DE99E5A}"/>
              </a:ext>
            </a:extLst>
          </p:cNvPr>
          <p:cNvSpPr>
            <a:spLocks noGrp="1" noChangeArrowheads="1"/>
          </p:cNvSpPr>
          <p:nvPr>
            <p:ph type="sldNum" sz="quarter" idx="12"/>
          </p:nvPr>
        </p:nvSpPr>
        <p:spPr>
          <a:ln/>
        </p:spPr>
        <p:txBody>
          <a:bodyPr/>
          <a:lstStyle>
            <a:lvl1pPr>
              <a:defRPr/>
            </a:lvl1pPr>
          </a:lstStyle>
          <a:p>
            <a:pPr>
              <a:defRPr/>
            </a:pPr>
            <a:fld id="{B558494B-8599-2948-876C-F8EFA924349A}" type="slidenum">
              <a:rPr lang="en-US" altLang="en-US"/>
              <a:pPr>
                <a:defRPr/>
              </a:pPr>
              <a:t>‹#›</a:t>
            </a:fld>
            <a:endParaRPr lang="en-US" altLang="en-US"/>
          </a:p>
        </p:txBody>
      </p:sp>
    </p:spTree>
    <p:extLst>
      <p:ext uri="{BB962C8B-B14F-4D97-AF65-F5344CB8AC3E}">
        <p14:creationId xmlns:p14="http://schemas.microsoft.com/office/powerpoint/2010/main" val="122671562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able Placeholder 2"/>
          <p:cNvSpPr>
            <a:spLocks noGrp="1"/>
          </p:cNvSpPr>
          <p:nvPr>
            <p:ph type="tbl" idx="1"/>
          </p:nvPr>
        </p:nvSpPr>
        <p:spPr>
          <a:xfrm>
            <a:off x="1371600" y="2971800"/>
            <a:ext cx="15544800" cy="6172200"/>
          </a:xfrm>
        </p:spPr>
        <p:txBody>
          <a:bodyPr/>
          <a:lstStyle/>
          <a:p>
            <a:pPr lvl="0"/>
            <a:endParaRPr lang="en-US" noProof="0"/>
          </a:p>
        </p:txBody>
      </p:sp>
      <p:sp>
        <p:nvSpPr>
          <p:cNvPr id="4" name="Rectangle 4">
            <a:extLst>
              <a:ext uri="{FF2B5EF4-FFF2-40B4-BE49-F238E27FC236}">
                <a16:creationId xmlns:a16="http://schemas.microsoft.com/office/drawing/2014/main" id="{4579E464-CE9E-017C-E770-03128FB5A91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C1CD62A0-E9D6-E264-6472-277F63BBD5E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5F9B368-1A7B-0F24-FE46-CB81416233AF}"/>
              </a:ext>
            </a:extLst>
          </p:cNvPr>
          <p:cNvSpPr>
            <a:spLocks noGrp="1" noChangeArrowheads="1"/>
          </p:cNvSpPr>
          <p:nvPr>
            <p:ph type="sldNum" sz="quarter" idx="12"/>
          </p:nvPr>
        </p:nvSpPr>
        <p:spPr>
          <a:ln/>
        </p:spPr>
        <p:txBody>
          <a:bodyPr/>
          <a:lstStyle>
            <a:lvl1pPr>
              <a:defRPr/>
            </a:lvl1pPr>
          </a:lstStyle>
          <a:p>
            <a:pPr>
              <a:defRPr/>
            </a:pPr>
            <a:fld id="{D4A00E1B-759C-7A40-A307-FC72DBA2B954}" type="slidenum">
              <a:rPr lang="en-US" altLang="en-US"/>
              <a:pPr>
                <a:defRPr/>
              </a:pPr>
              <a:t>‹#›</a:t>
            </a:fld>
            <a:endParaRPr lang="en-US" altLang="en-US"/>
          </a:p>
        </p:txBody>
      </p:sp>
    </p:spTree>
    <p:extLst>
      <p:ext uri="{BB962C8B-B14F-4D97-AF65-F5344CB8AC3E}">
        <p14:creationId xmlns:p14="http://schemas.microsoft.com/office/powerpoint/2010/main" val="101107132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623400" y="481800"/>
            <a:ext cx="170412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sz="5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623400" y="2304950"/>
            <a:ext cx="17041200" cy="6832800"/>
          </a:xfrm>
          <a:prstGeom prst="rect">
            <a:avLst/>
          </a:prstGeom>
        </p:spPr>
        <p:txBody>
          <a:bodyPr spcFirstLastPara="1" wrap="square" lIns="91425" tIns="91425" rIns="91425" bIns="91425" anchor="t" anchorCtr="0">
            <a:noAutofit/>
          </a:bodyPr>
          <a:lstStyle>
            <a:lvl1pPr marL="685800" lvl="0" indent="-514350" rtl="0">
              <a:spcBef>
                <a:spcPts val="0"/>
              </a:spcBef>
              <a:spcAft>
                <a:spcPts val="0"/>
              </a:spcAft>
              <a:buSzPts val="1800"/>
              <a:buFont typeface="PT Sans"/>
              <a:buChar char="●"/>
              <a:defRPr>
                <a:latin typeface="PT Sans"/>
                <a:ea typeface="PT Sans"/>
                <a:cs typeface="PT Sans"/>
                <a:sym typeface="PT Sans"/>
              </a:defRPr>
            </a:lvl1pPr>
            <a:lvl2pPr marL="1371600" lvl="1" indent="-476250" rtl="0">
              <a:spcBef>
                <a:spcPts val="2400"/>
              </a:spcBef>
              <a:spcAft>
                <a:spcPts val="0"/>
              </a:spcAft>
              <a:buSzPts val="1400"/>
              <a:buFont typeface="PT Sans"/>
              <a:buChar char="○"/>
              <a:defRPr>
                <a:latin typeface="PT Sans"/>
                <a:ea typeface="PT Sans"/>
                <a:cs typeface="PT Sans"/>
                <a:sym typeface="PT Sans"/>
              </a:defRPr>
            </a:lvl2pPr>
            <a:lvl3pPr marL="2057400" lvl="2" indent="-476250" rtl="0">
              <a:spcBef>
                <a:spcPts val="2400"/>
              </a:spcBef>
              <a:spcAft>
                <a:spcPts val="0"/>
              </a:spcAft>
              <a:buSzPts val="1400"/>
              <a:buFont typeface="PT Sans"/>
              <a:buChar char="■"/>
              <a:defRPr>
                <a:latin typeface="PT Sans"/>
                <a:ea typeface="PT Sans"/>
                <a:cs typeface="PT Sans"/>
                <a:sym typeface="PT Sans"/>
              </a:defRPr>
            </a:lvl3pPr>
            <a:lvl4pPr marL="2743200" lvl="3" indent="-476250" rtl="0">
              <a:spcBef>
                <a:spcPts val="2400"/>
              </a:spcBef>
              <a:spcAft>
                <a:spcPts val="0"/>
              </a:spcAft>
              <a:buSzPts val="1400"/>
              <a:buFont typeface="PT Sans"/>
              <a:buChar char="●"/>
              <a:defRPr>
                <a:latin typeface="PT Sans"/>
                <a:ea typeface="PT Sans"/>
                <a:cs typeface="PT Sans"/>
                <a:sym typeface="PT Sans"/>
              </a:defRPr>
            </a:lvl4pPr>
            <a:lvl5pPr marL="3429000" lvl="4" indent="-476250" rtl="0">
              <a:spcBef>
                <a:spcPts val="2400"/>
              </a:spcBef>
              <a:spcAft>
                <a:spcPts val="0"/>
              </a:spcAft>
              <a:buSzPts val="1400"/>
              <a:buFont typeface="PT Sans"/>
              <a:buChar char="○"/>
              <a:defRPr>
                <a:latin typeface="PT Sans"/>
                <a:ea typeface="PT Sans"/>
                <a:cs typeface="PT Sans"/>
                <a:sym typeface="PT Sans"/>
              </a:defRPr>
            </a:lvl5pPr>
            <a:lvl6pPr marL="4114800" lvl="5" indent="-476250" rtl="0">
              <a:spcBef>
                <a:spcPts val="2400"/>
              </a:spcBef>
              <a:spcAft>
                <a:spcPts val="0"/>
              </a:spcAft>
              <a:buSzPts val="1400"/>
              <a:buFont typeface="PT Sans"/>
              <a:buChar char="■"/>
              <a:defRPr>
                <a:latin typeface="PT Sans"/>
                <a:ea typeface="PT Sans"/>
                <a:cs typeface="PT Sans"/>
                <a:sym typeface="PT Sans"/>
              </a:defRPr>
            </a:lvl6pPr>
            <a:lvl7pPr marL="4800600" lvl="6" indent="-476250" rtl="0">
              <a:spcBef>
                <a:spcPts val="2400"/>
              </a:spcBef>
              <a:spcAft>
                <a:spcPts val="0"/>
              </a:spcAft>
              <a:buSzPts val="1400"/>
              <a:buFont typeface="PT Sans"/>
              <a:buChar char="●"/>
              <a:defRPr>
                <a:latin typeface="PT Sans"/>
                <a:ea typeface="PT Sans"/>
                <a:cs typeface="PT Sans"/>
                <a:sym typeface="PT Sans"/>
              </a:defRPr>
            </a:lvl7pPr>
            <a:lvl8pPr marL="5486400" lvl="7" indent="-476250" rtl="0">
              <a:spcBef>
                <a:spcPts val="2400"/>
              </a:spcBef>
              <a:spcAft>
                <a:spcPts val="0"/>
              </a:spcAft>
              <a:buSzPts val="1400"/>
              <a:buFont typeface="PT Sans"/>
              <a:buChar char="○"/>
              <a:defRPr>
                <a:latin typeface="PT Sans"/>
                <a:ea typeface="PT Sans"/>
                <a:cs typeface="PT Sans"/>
                <a:sym typeface="PT Sans"/>
              </a:defRPr>
            </a:lvl8pPr>
            <a:lvl9pPr marL="6172200" lvl="8" indent="-476250" rtl="0">
              <a:spcBef>
                <a:spcPts val="2400"/>
              </a:spcBef>
              <a:spcAft>
                <a:spcPts val="2400"/>
              </a:spcAft>
              <a:buSzPts val="1400"/>
              <a:buFont typeface="PT Sans"/>
              <a:buChar char="■"/>
              <a:defRPr>
                <a:latin typeface="PT Sans"/>
                <a:ea typeface="PT Sans"/>
                <a:cs typeface="PT Sans"/>
                <a:sym typeface="PT Sans"/>
              </a:defRPr>
            </a:lvl9pPr>
          </a:lstStyle>
          <a:p>
            <a:endParaRPr/>
          </a:p>
        </p:txBody>
      </p:sp>
      <p:sp>
        <p:nvSpPr>
          <p:cNvPr id="64" name="Google Shape;64;p16"/>
          <p:cNvSpPr txBox="1">
            <a:spLocks noGrp="1"/>
          </p:cNvSpPr>
          <p:nvPr>
            <p:ph type="sldNum" idx="12"/>
          </p:nvPr>
        </p:nvSpPr>
        <p:spPr>
          <a:xfrm>
            <a:off x="16944916" y="9326434"/>
            <a:ext cx="1097400" cy="7872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70853157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4"/>
            <a:ext cx="13716000" cy="3581400"/>
          </a:xfrm>
          <a:prstGeom prst="rect">
            <a:avLst/>
          </a:prstGeom>
        </p:spPr>
        <p:txBody>
          <a:bodyPr anchor="b"/>
          <a:lstStyle>
            <a:lvl1pPr algn="ctr">
              <a:defRPr sz="9000"/>
            </a:lvl1pPr>
          </a:lstStyle>
          <a:p>
            <a:r>
              <a:rPr lang="en-US"/>
              <a:t>Click to edit Master title style</a:t>
            </a:r>
            <a:endParaRPr lang="en-US" dirty="0"/>
          </a:p>
        </p:txBody>
      </p:sp>
      <p:sp>
        <p:nvSpPr>
          <p:cNvPr id="3" name="Subtitle 2"/>
          <p:cNvSpPr>
            <a:spLocks noGrp="1"/>
          </p:cNvSpPr>
          <p:nvPr>
            <p:ph type="subTitle" idx="1"/>
          </p:nvPr>
        </p:nvSpPr>
        <p:spPr>
          <a:xfrm>
            <a:off x="2286000" y="5403056"/>
            <a:ext cx="13716000" cy="2483644"/>
          </a:xfrm>
          <a:prstGeom prst="rect">
            <a:avLst/>
          </a:prstGeom>
        </p:spPr>
        <p:txBody>
          <a:bodyPr/>
          <a:lstStyle>
            <a:lvl1pPr marL="0" indent="0" algn="ctr">
              <a:buNone/>
              <a:defRPr sz="3600"/>
            </a:lvl1pPr>
            <a:lvl2pPr marL="685784" indent="0" algn="ctr">
              <a:buNone/>
              <a:defRPr sz="3000"/>
            </a:lvl2pPr>
            <a:lvl3pPr marL="1371566" indent="0" algn="ctr">
              <a:buNone/>
              <a:defRPr sz="2700"/>
            </a:lvl3pPr>
            <a:lvl4pPr marL="2057350" indent="0" algn="ctr">
              <a:buNone/>
              <a:defRPr sz="2400"/>
            </a:lvl4pPr>
            <a:lvl5pPr marL="2743132" indent="0" algn="ctr">
              <a:buNone/>
              <a:defRPr sz="2400"/>
            </a:lvl5pPr>
            <a:lvl6pPr marL="3428914" indent="0" algn="ctr">
              <a:buNone/>
              <a:defRPr sz="2400"/>
            </a:lvl6pPr>
            <a:lvl7pPr marL="4114696" indent="0" algn="ctr">
              <a:buNone/>
              <a:defRPr sz="2400"/>
            </a:lvl7pPr>
            <a:lvl8pPr marL="4800480" indent="0" algn="ctr">
              <a:buNone/>
              <a:defRPr sz="2400"/>
            </a:lvl8pPr>
            <a:lvl9pPr marL="5486264"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4/21/25</a:t>
            </a:fld>
            <a:endParaRPr lang="en-US"/>
          </a:p>
        </p:txBody>
      </p:sp>
      <p:sp>
        <p:nvSpPr>
          <p:cNvPr id="5" name="Footer Placeholder 4"/>
          <p:cNvSpPr>
            <a:spLocks noGrp="1"/>
          </p:cNvSpPr>
          <p:nvPr>
            <p:ph type="ftr" sz="quarter" idx="11"/>
          </p:nvPr>
        </p:nvSpPr>
        <p:spPr>
          <a:xfrm>
            <a:off x="6057900" y="953452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9291112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0"/>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lvl1pPr>
            <a:lvl2pPr marL="685800" indent="0" algn="ctr">
              <a:buNone/>
              <a:defRPr/>
            </a:lvl2pPr>
            <a:lvl3pPr marL="1371600" indent="0" algn="ctr">
              <a:buNone/>
              <a:defRPr/>
            </a:lvl3pPr>
            <a:lvl4pPr marL="2057400" indent="0" algn="ctr">
              <a:buNone/>
              <a:defRPr/>
            </a:lvl4pPr>
            <a:lvl5pPr marL="2743200" indent="0" algn="ctr">
              <a:buNone/>
              <a:defRPr/>
            </a:lvl5pPr>
            <a:lvl6pPr marL="3429000" indent="0" algn="ctr">
              <a:buNone/>
              <a:defRPr/>
            </a:lvl6pPr>
            <a:lvl7pPr marL="4114800" indent="0" algn="ctr">
              <a:buNone/>
              <a:defRPr/>
            </a:lvl7pPr>
            <a:lvl8pPr marL="4800600" indent="0" algn="ctr">
              <a:buNone/>
              <a:defRPr/>
            </a:lvl8pPr>
            <a:lvl9pPr marL="54864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F595233F-BA0E-A847-8F14-E96BC0A28D1E}"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148968827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4"/>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1257300" y="2738436"/>
            <a:ext cx="15773400" cy="652700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4/21/25</a:t>
            </a:fld>
            <a:endParaRPr lang="en-US"/>
          </a:p>
        </p:txBody>
      </p:sp>
      <p:sp>
        <p:nvSpPr>
          <p:cNvPr id="5" name="Footer Placeholder 4"/>
          <p:cNvSpPr>
            <a:spLocks noGrp="1"/>
          </p:cNvSpPr>
          <p:nvPr>
            <p:ph type="ftr" sz="quarter" idx="11"/>
          </p:nvPr>
        </p:nvSpPr>
        <p:spPr>
          <a:xfrm>
            <a:off x="6057900" y="953452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87645509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4" y="2564611"/>
            <a:ext cx="15773400" cy="4279106"/>
          </a:xfrm>
          <a:prstGeom prst="rect">
            <a:avLst/>
          </a:prstGeom>
        </p:spPr>
        <p:txBody>
          <a:bodyPr anchor="b"/>
          <a:lstStyle>
            <a:lvl1pPr>
              <a:defRPr sz="9000"/>
            </a:lvl1pPr>
          </a:lstStyle>
          <a:p>
            <a:r>
              <a:rPr lang="en-US"/>
              <a:t>Click to edit Master title style</a:t>
            </a:r>
            <a:endParaRPr lang="en-US" dirty="0"/>
          </a:p>
        </p:txBody>
      </p:sp>
      <p:sp>
        <p:nvSpPr>
          <p:cNvPr id="3" name="Text Placeholder 2"/>
          <p:cNvSpPr>
            <a:spLocks noGrp="1"/>
          </p:cNvSpPr>
          <p:nvPr>
            <p:ph type="body" idx="1"/>
          </p:nvPr>
        </p:nvSpPr>
        <p:spPr>
          <a:xfrm>
            <a:off x="1247774" y="6884198"/>
            <a:ext cx="15773400" cy="2250280"/>
          </a:xfrm>
          <a:prstGeom prst="rect">
            <a:avLst/>
          </a:prstGeom>
        </p:spPr>
        <p:txBody>
          <a:bodyPr/>
          <a:lstStyle>
            <a:lvl1pPr marL="0" indent="0">
              <a:buNone/>
              <a:defRPr sz="3600">
                <a:solidFill>
                  <a:schemeClr val="tx1">
                    <a:tint val="75000"/>
                  </a:schemeClr>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50" indent="0">
              <a:buNone/>
              <a:defRPr sz="2400">
                <a:solidFill>
                  <a:schemeClr val="tx1">
                    <a:tint val="75000"/>
                  </a:schemeClr>
                </a:solidFill>
              </a:defRPr>
            </a:lvl4pPr>
            <a:lvl5pPr marL="2743132" indent="0">
              <a:buNone/>
              <a:defRPr sz="2400">
                <a:solidFill>
                  <a:schemeClr val="tx1">
                    <a:tint val="75000"/>
                  </a:schemeClr>
                </a:solidFill>
              </a:defRPr>
            </a:lvl5pPr>
            <a:lvl6pPr marL="3428914" indent="0">
              <a:buNone/>
              <a:defRPr sz="2400">
                <a:solidFill>
                  <a:schemeClr val="tx1">
                    <a:tint val="75000"/>
                  </a:schemeClr>
                </a:solidFill>
              </a:defRPr>
            </a:lvl6pPr>
            <a:lvl7pPr marL="4114696"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4/21/25</a:t>
            </a:fld>
            <a:endParaRPr lang="en-US"/>
          </a:p>
        </p:txBody>
      </p:sp>
      <p:sp>
        <p:nvSpPr>
          <p:cNvPr id="5" name="Footer Placeholder 4"/>
          <p:cNvSpPr>
            <a:spLocks noGrp="1"/>
          </p:cNvSpPr>
          <p:nvPr>
            <p:ph type="ftr" sz="quarter" idx="11"/>
          </p:nvPr>
        </p:nvSpPr>
        <p:spPr>
          <a:xfrm>
            <a:off x="6057900" y="953452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51278674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4"/>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6"/>
            <a:ext cx="7772400" cy="652700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6"/>
            <a:ext cx="7772400" cy="652700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4/21/25</a:t>
            </a:fld>
            <a:endParaRPr lang="en-US"/>
          </a:p>
        </p:txBody>
      </p:sp>
      <p:sp>
        <p:nvSpPr>
          <p:cNvPr id="6" name="Footer Placeholder 5"/>
          <p:cNvSpPr>
            <a:spLocks noGrp="1"/>
          </p:cNvSpPr>
          <p:nvPr>
            <p:ph type="ftr" sz="quarter" idx="11"/>
          </p:nvPr>
        </p:nvSpPr>
        <p:spPr>
          <a:xfrm>
            <a:off x="6057900" y="9534528"/>
            <a:ext cx="6172200" cy="547688"/>
          </a:xfrm>
          <a:prstGeom prst="rect">
            <a:avLst/>
          </a:prstGeom>
        </p:spPr>
        <p:txBody>
          <a:bodyPr/>
          <a:lstStyle/>
          <a:p>
            <a:endParaRPr lang="en-US"/>
          </a:p>
        </p:txBody>
      </p:sp>
      <p:sp>
        <p:nvSpPr>
          <p:cNvPr id="7" name="Slide Number Placeholder 6"/>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57860198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4"/>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1259684" y="2521744"/>
            <a:ext cx="7736680" cy="1235868"/>
          </a:xfrm>
          <a:prstGeom prst="rect">
            <a:avLst/>
          </a:prstGeom>
        </p:spPr>
        <p:txBody>
          <a:bodyPr anchor="b"/>
          <a:lstStyle>
            <a:lvl1pPr marL="0" indent="0">
              <a:buNone/>
              <a:defRPr sz="3600" b="1"/>
            </a:lvl1pPr>
            <a:lvl2pPr marL="685784" indent="0">
              <a:buNone/>
              <a:defRPr sz="3000" b="1"/>
            </a:lvl2pPr>
            <a:lvl3pPr marL="1371566" indent="0">
              <a:buNone/>
              <a:defRPr sz="2700" b="1"/>
            </a:lvl3pPr>
            <a:lvl4pPr marL="2057350" indent="0">
              <a:buNone/>
              <a:defRPr sz="2400" b="1"/>
            </a:lvl4pPr>
            <a:lvl5pPr marL="2743132" indent="0">
              <a:buNone/>
              <a:defRPr sz="2400" b="1"/>
            </a:lvl5pPr>
            <a:lvl6pPr marL="3428914" indent="0">
              <a:buNone/>
              <a:defRPr sz="2400" b="1"/>
            </a:lvl6pPr>
            <a:lvl7pPr marL="4114696"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4" name="Content Placeholder 3"/>
          <p:cNvSpPr>
            <a:spLocks noGrp="1"/>
          </p:cNvSpPr>
          <p:nvPr>
            <p:ph sz="half" idx="2"/>
          </p:nvPr>
        </p:nvSpPr>
        <p:spPr>
          <a:xfrm>
            <a:off x="1259684" y="3757613"/>
            <a:ext cx="7736680" cy="552688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3" y="2521744"/>
            <a:ext cx="7774782" cy="1235868"/>
          </a:xfrm>
          <a:prstGeom prst="rect">
            <a:avLst/>
          </a:prstGeom>
        </p:spPr>
        <p:txBody>
          <a:bodyPr anchor="b"/>
          <a:lstStyle>
            <a:lvl1pPr marL="0" indent="0">
              <a:buNone/>
              <a:defRPr sz="3600" b="1"/>
            </a:lvl1pPr>
            <a:lvl2pPr marL="685784" indent="0">
              <a:buNone/>
              <a:defRPr sz="3000" b="1"/>
            </a:lvl2pPr>
            <a:lvl3pPr marL="1371566" indent="0">
              <a:buNone/>
              <a:defRPr sz="2700" b="1"/>
            </a:lvl3pPr>
            <a:lvl4pPr marL="2057350" indent="0">
              <a:buNone/>
              <a:defRPr sz="2400" b="1"/>
            </a:lvl4pPr>
            <a:lvl5pPr marL="2743132" indent="0">
              <a:buNone/>
              <a:defRPr sz="2400" b="1"/>
            </a:lvl5pPr>
            <a:lvl6pPr marL="3428914" indent="0">
              <a:buNone/>
              <a:defRPr sz="2400" b="1"/>
            </a:lvl6pPr>
            <a:lvl7pPr marL="4114696"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3" y="3757613"/>
            <a:ext cx="7774782" cy="552688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4/21/25</a:t>
            </a:fld>
            <a:endParaRPr lang="en-US"/>
          </a:p>
        </p:txBody>
      </p:sp>
      <p:sp>
        <p:nvSpPr>
          <p:cNvPr id="8" name="Footer Placeholder 7"/>
          <p:cNvSpPr>
            <a:spLocks noGrp="1"/>
          </p:cNvSpPr>
          <p:nvPr>
            <p:ph type="ftr" sz="quarter" idx="11"/>
          </p:nvPr>
        </p:nvSpPr>
        <p:spPr>
          <a:xfrm>
            <a:off x="6057900" y="9534528"/>
            <a:ext cx="6172200" cy="547688"/>
          </a:xfrm>
          <a:prstGeom prst="rect">
            <a:avLst/>
          </a:prstGeom>
        </p:spPr>
        <p:txBody>
          <a:bodyPr/>
          <a:lstStyle/>
          <a:p>
            <a:endParaRPr lang="en-US"/>
          </a:p>
        </p:txBody>
      </p:sp>
      <p:sp>
        <p:nvSpPr>
          <p:cNvPr id="9" name="Slide Number Placeholder 8"/>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99328573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4"/>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4/21/25</a:t>
            </a:fld>
            <a:endParaRPr lang="en-US"/>
          </a:p>
        </p:txBody>
      </p:sp>
      <p:sp>
        <p:nvSpPr>
          <p:cNvPr id="4" name="Footer Placeholder 3"/>
          <p:cNvSpPr>
            <a:spLocks noGrp="1"/>
          </p:cNvSpPr>
          <p:nvPr>
            <p:ph type="ftr" sz="quarter" idx="11"/>
          </p:nvPr>
        </p:nvSpPr>
        <p:spPr>
          <a:xfrm>
            <a:off x="6057900" y="9534528"/>
            <a:ext cx="6172200" cy="547688"/>
          </a:xfrm>
          <a:prstGeom prst="rect">
            <a:avLst/>
          </a:prstGeom>
        </p:spPr>
        <p:txBody>
          <a:bodyPr/>
          <a:lstStyle/>
          <a:p>
            <a:endParaRPr lang="en-US"/>
          </a:p>
        </p:txBody>
      </p:sp>
      <p:sp>
        <p:nvSpPr>
          <p:cNvPr id="5" name="Slide Number Placeholder 4"/>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83913342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4/21/25</a:t>
            </a:fld>
            <a:endParaRPr lang="en-US"/>
          </a:p>
        </p:txBody>
      </p:sp>
      <p:sp>
        <p:nvSpPr>
          <p:cNvPr id="3" name="Footer Placeholder 2"/>
          <p:cNvSpPr>
            <a:spLocks noGrp="1"/>
          </p:cNvSpPr>
          <p:nvPr>
            <p:ph type="ftr" sz="quarter" idx="11"/>
          </p:nvPr>
        </p:nvSpPr>
        <p:spPr>
          <a:xfrm>
            <a:off x="6057900" y="9534528"/>
            <a:ext cx="6172200" cy="547688"/>
          </a:xfrm>
          <a:prstGeom prst="rect">
            <a:avLst/>
          </a:prstGeom>
        </p:spPr>
        <p:txBody>
          <a:bodyPr/>
          <a:lstStyle/>
          <a:p>
            <a:endParaRPr lang="en-US"/>
          </a:p>
        </p:txBody>
      </p:sp>
      <p:sp>
        <p:nvSpPr>
          <p:cNvPr id="4" name="Slide Number Placeholder 3"/>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08514869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2" y="685800"/>
            <a:ext cx="5898356" cy="2400300"/>
          </a:xfrm>
          <a:prstGeom prst="rect">
            <a:avLst/>
          </a:prstGeom>
        </p:spPr>
        <p:txBody>
          <a:bodyPr anchor="b"/>
          <a:lstStyle>
            <a:lvl1pPr>
              <a:defRPr sz="4800"/>
            </a:lvl1pPr>
          </a:lstStyle>
          <a:p>
            <a:r>
              <a:rPr lang="en-US"/>
              <a:t>Click to edit Master title style</a:t>
            </a:r>
            <a:endParaRPr lang="en-US" dirty="0"/>
          </a:p>
        </p:txBody>
      </p:sp>
      <p:sp>
        <p:nvSpPr>
          <p:cNvPr id="3" name="Content Placeholder 2"/>
          <p:cNvSpPr>
            <a:spLocks noGrp="1"/>
          </p:cNvSpPr>
          <p:nvPr>
            <p:ph idx="1"/>
          </p:nvPr>
        </p:nvSpPr>
        <p:spPr>
          <a:xfrm>
            <a:off x="7774782" y="1481141"/>
            <a:ext cx="9258300" cy="7310438"/>
          </a:xfrm>
          <a:prstGeom prst="rect">
            <a:avLst/>
          </a:prstGeo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2" y="3086103"/>
            <a:ext cx="5898356" cy="5717382"/>
          </a:xfrm>
          <a:prstGeom prst="rect">
            <a:avLst/>
          </a:prstGeom>
        </p:spPr>
        <p:txBody>
          <a:bodyPr/>
          <a:lstStyle>
            <a:lvl1pPr marL="0" indent="0">
              <a:buNone/>
              <a:defRPr sz="2400"/>
            </a:lvl1pPr>
            <a:lvl2pPr marL="685784" indent="0">
              <a:buNone/>
              <a:defRPr sz="2100"/>
            </a:lvl2pPr>
            <a:lvl3pPr marL="1371566" indent="0">
              <a:buNone/>
              <a:defRPr sz="1800"/>
            </a:lvl3pPr>
            <a:lvl4pPr marL="2057350" indent="0">
              <a:buNone/>
              <a:defRPr sz="1500"/>
            </a:lvl4pPr>
            <a:lvl5pPr marL="2743132" indent="0">
              <a:buNone/>
              <a:defRPr sz="1500"/>
            </a:lvl5pPr>
            <a:lvl6pPr marL="3428914" indent="0">
              <a:buNone/>
              <a:defRPr sz="1500"/>
            </a:lvl6pPr>
            <a:lvl7pPr marL="4114696"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4/21/25</a:t>
            </a:fld>
            <a:endParaRPr lang="en-US"/>
          </a:p>
        </p:txBody>
      </p:sp>
      <p:sp>
        <p:nvSpPr>
          <p:cNvPr id="6" name="Footer Placeholder 5"/>
          <p:cNvSpPr>
            <a:spLocks noGrp="1"/>
          </p:cNvSpPr>
          <p:nvPr>
            <p:ph type="ftr" sz="quarter" idx="11"/>
          </p:nvPr>
        </p:nvSpPr>
        <p:spPr>
          <a:xfrm>
            <a:off x="6057900" y="9534528"/>
            <a:ext cx="6172200" cy="547688"/>
          </a:xfrm>
          <a:prstGeom prst="rect">
            <a:avLst/>
          </a:prstGeom>
        </p:spPr>
        <p:txBody>
          <a:bodyPr/>
          <a:lstStyle/>
          <a:p>
            <a:endParaRPr lang="en-US"/>
          </a:p>
        </p:txBody>
      </p:sp>
      <p:sp>
        <p:nvSpPr>
          <p:cNvPr id="7" name="Slide Number Placeholder 6"/>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35157230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2" y="685800"/>
            <a:ext cx="5898356" cy="2400300"/>
          </a:xfrm>
          <a:prstGeom prst="rect">
            <a:avLst/>
          </a:prstGeom>
        </p:spPr>
        <p:txBody>
          <a:bodyPr anchor="b"/>
          <a:lstStyle>
            <a:lvl1pPr>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41"/>
            <a:ext cx="9258300" cy="7310438"/>
          </a:xfrm>
          <a:prstGeom prst="rect">
            <a:avLst/>
          </a:prstGeom>
        </p:spPr>
        <p:txBody>
          <a:bodyPr anchor="t"/>
          <a:lstStyle>
            <a:lvl1pPr marL="0" indent="0">
              <a:buNone/>
              <a:defRPr sz="4800"/>
            </a:lvl1pPr>
            <a:lvl2pPr marL="685784" indent="0">
              <a:buNone/>
              <a:defRPr sz="4200"/>
            </a:lvl2pPr>
            <a:lvl3pPr marL="1371566" indent="0">
              <a:buNone/>
              <a:defRPr sz="3600"/>
            </a:lvl3pPr>
            <a:lvl4pPr marL="2057350" indent="0">
              <a:buNone/>
              <a:defRPr sz="3000"/>
            </a:lvl4pPr>
            <a:lvl5pPr marL="2743132" indent="0">
              <a:buNone/>
              <a:defRPr sz="3000"/>
            </a:lvl5pPr>
            <a:lvl6pPr marL="3428914" indent="0">
              <a:buNone/>
              <a:defRPr sz="3000"/>
            </a:lvl6pPr>
            <a:lvl7pPr marL="4114696" indent="0">
              <a:buNone/>
              <a:defRPr sz="3000"/>
            </a:lvl7pPr>
            <a:lvl8pPr marL="4800480" indent="0">
              <a:buNone/>
              <a:defRPr sz="3000"/>
            </a:lvl8pPr>
            <a:lvl9pPr marL="5486264"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259682" y="3086103"/>
            <a:ext cx="5898356" cy="5717382"/>
          </a:xfrm>
          <a:prstGeom prst="rect">
            <a:avLst/>
          </a:prstGeom>
        </p:spPr>
        <p:txBody>
          <a:bodyPr/>
          <a:lstStyle>
            <a:lvl1pPr marL="0" indent="0">
              <a:buNone/>
              <a:defRPr sz="2400"/>
            </a:lvl1pPr>
            <a:lvl2pPr marL="685784" indent="0">
              <a:buNone/>
              <a:defRPr sz="2100"/>
            </a:lvl2pPr>
            <a:lvl3pPr marL="1371566" indent="0">
              <a:buNone/>
              <a:defRPr sz="1800"/>
            </a:lvl3pPr>
            <a:lvl4pPr marL="2057350" indent="0">
              <a:buNone/>
              <a:defRPr sz="1500"/>
            </a:lvl4pPr>
            <a:lvl5pPr marL="2743132" indent="0">
              <a:buNone/>
              <a:defRPr sz="1500"/>
            </a:lvl5pPr>
            <a:lvl6pPr marL="3428914" indent="0">
              <a:buNone/>
              <a:defRPr sz="1500"/>
            </a:lvl6pPr>
            <a:lvl7pPr marL="4114696"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4/21/25</a:t>
            </a:fld>
            <a:endParaRPr lang="en-US"/>
          </a:p>
        </p:txBody>
      </p:sp>
      <p:sp>
        <p:nvSpPr>
          <p:cNvPr id="6" name="Footer Placeholder 5"/>
          <p:cNvSpPr>
            <a:spLocks noGrp="1"/>
          </p:cNvSpPr>
          <p:nvPr>
            <p:ph type="ftr" sz="quarter" idx="11"/>
          </p:nvPr>
        </p:nvSpPr>
        <p:spPr>
          <a:xfrm>
            <a:off x="6057900" y="9534528"/>
            <a:ext cx="6172200" cy="547688"/>
          </a:xfrm>
          <a:prstGeom prst="rect">
            <a:avLst/>
          </a:prstGeom>
        </p:spPr>
        <p:txBody>
          <a:bodyPr/>
          <a:lstStyle/>
          <a:p>
            <a:endParaRPr lang="en-US"/>
          </a:p>
        </p:txBody>
      </p:sp>
      <p:sp>
        <p:nvSpPr>
          <p:cNvPr id="7" name="Slide Number Placeholder 6"/>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79207996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4"/>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257300" y="2738436"/>
            <a:ext cx="15773400" cy="652700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4/21/25</a:t>
            </a:fld>
            <a:endParaRPr lang="en-US"/>
          </a:p>
        </p:txBody>
      </p:sp>
      <p:sp>
        <p:nvSpPr>
          <p:cNvPr id="5" name="Footer Placeholder 4"/>
          <p:cNvSpPr>
            <a:spLocks noGrp="1"/>
          </p:cNvSpPr>
          <p:nvPr>
            <p:ph type="ftr" sz="quarter" idx="11"/>
          </p:nvPr>
        </p:nvSpPr>
        <p:spPr>
          <a:xfrm>
            <a:off x="6057900" y="953452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34752089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3" y="547687"/>
            <a:ext cx="3943350" cy="871775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3" y="547687"/>
            <a:ext cx="11601450" cy="871775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4/21/25</a:t>
            </a:fld>
            <a:endParaRPr lang="en-US"/>
          </a:p>
        </p:txBody>
      </p:sp>
      <p:sp>
        <p:nvSpPr>
          <p:cNvPr id="5" name="Footer Placeholder 4"/>
          <p:cNvSpPr>
            <a:spLocks noGrp="1"/>
          </p:cNvSpPr>
          <p:nvPr>
            <p:ph type="ftr" sz="quarter" idx="11"/>
          </p:nvPr>
        </p:nvSpPr>
        <p:spPr>
          <a:xfrm>
            <a:off x="6057900" y="953452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42803974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37AA1E2D-AB00-7744-BF05-91DC63B99382}"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33444933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2"/>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800" indent="0">
              <a:buNone/>
              <a:defRPr sz="2700"/>
            </a:lvl2pPr>
            <a:lvl3pPr marL="1371600" indent="0">
              <a:buNone/>
              <a:defRPr sz="2400"/>
            </a:lvl3pPr>
            <a:lvl4pPr marL="2057400" indent="0">
              <a:buNone/>
              <a:defRPr sz="2100"/>
            </a:lvl4pPr>
            <a:lvl5pPr marL="2743200" indent="0">
              <a:buNone/>
              <a:defRPr sz="2100"/>
            </a:lvl5pPr>
            <a:lvl6pPr marL="3429000" indent="0">
              <a:buNone/>
              <a:defRPr sz="2100"/>
            </a:lvl6pPr>
            <a:lvl7pPr marL="4114800" indent="0">
              <a:buNone/>
              <a:defRPr sz="2100"/>
            </a:lvl7pPr>
            <a:lvl8pPr marL="4800600" indent="0">
              <a:buNone/>
              <a:defRPr sz="2100"/>
            </a:lvl8pPr>
            <a:lvl9pPr marL="5486400" indent="0">
              <a:buNone/>
              <a:defRPr sz="21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CC6E8638-067C-9747-BEC1-3FA5871D9433}"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3912003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7" name="Rectangle 6"/>
          <p:cNvSpPr>
            <a:spLocks noGrp="1" noChangeArrowheads="1"/>
          </p:cNvSpPr>
          <p:nvPr>
            <p:ph type="sldNum" sz="quarter" idx="12"/>
          </p:nvPr>
        </p:nvSpPr>
        <p:spPr/>
        <p:txBody>
          <a:bodyPr/>
          <a:lstStyle>
            <a:lvl1pPr>
              <a:defRPr smtClean="0"/>
            </a:lvl1pPr>
          </a:lstStyle>
          <a:p>
            <a:pPr>
              <a:defRPr/>
            </a:pPr>
            <a:fld id="{9F4D7F93-D45C-7246-997E-EB4712E6F933}"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36215209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1"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1"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3"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3"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8"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9" name="Rectangle 6"/>
          <p:cNvSpPr>
            <a:spLocks noGrp="1" noChangeArrowheads="1"/>
          </p:cNvSpPr>
          <p:nvPr>
            <p:ph type="sldNum" sz="quarter" idx="12"/>
          </p:nvPr>
        </p:nvSpPr>
        <p:spPr/>
        <p:txBody>
          <a:bodyPr/>
          <a:lstStyle>
            <a:lvl1pPr>
              <a:defRPr smtClean="0"/>
            </a:lvl1pPr>
          </a:lstStyle>
          <a:p>
            <a:pPr>
              <a:defRPr/>
            </a:pPr>
            <a:fld id="{032CBB8E-6D8E-F640-94AC-554931189A31}"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19096383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4"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6"/>
          <p:cNvSpPr>
            <a:spLocks noGrp="1" noChangeArrowheads="1"/>
          </p:cNvSpPr>
          <p:nvPr>
            <p:ph type="sldNum" sz="quarter" idx="12"/>
          </p:nvPr>
        </p:nvSpPr>
        <p:spPr/>
        <p:txBody>
          <a:bodyPr/>
          <a:lstStyle>
            <a:lvl1pPr>
              <a:defRPr smtClean="0"/>
            </a:lvl1pPr>
          </a:lstStyle>
          <a:p>
            <a:pPr>
              <a:defRPr/>
            </a:pPr>
            <a:fld id="{AB2E1DFE-9EAE-894A-AC3C-8E97B1FC1786}"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5642318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3"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4" name="Rectangle 6"/>
          <p:cNvSpPr>
            <a:spLocks noGrp="1" noChangeArrowheads="1"/>
          </p:cNvSpPr>
          <p:nvPr>
            <p:ph type="sldNum" sz="quarter" idx="12"/>
          </p:nvPr>
        </p:nvSpPr>
        <p:spPr/>
        <p:txBody>
          <a:bodyPr/>
          <a:lstStyle>
            <a:lvl1pPr>
              <a:defRPr smtClean="0"/>
            </a:lvl1pPr>
          </a:lstStyle>
          <a:p>
            <a:pPr>
              <a:defRPr/>
            </a:pPr>
            <a:fld id="{006405E5-56D7-C64D-AC16-DDAFAF0C8E76}"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24530029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409575"/>
            <a:ext cx="6016626" cy="1743075"/>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77"/>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1" y="2152652"/>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7" name="Rectangle 6"/>
          <p:cNvSpPr>
            <a:spLocks noGrp="1" noChangeArrowheads="1"/>
          </p:cNvSpPr>
          <p:nvPr>
            <p:ph type="sldNum" sz="quarter" idx="12"/>
          </p:nvPr>
        </p:nvSpPr>
        <p:spPr/>
        <p:txBody>
          <a:bodyPr/>
          <a:lstStyle>
            <a:lvl1pPr>
              <a:defRPr smtClean="0"/>
            </a:lvl1pPr>
          </a:lstStyle>
          <a:p>
            <a:pPr>
              <a:defRPr/>
            </a:pPr>
            <a:fld id="{4ECBEF9A-DAA6-404F-BCFA-8C0DF5259BA7}"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721224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26482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7" name="Rectangle 6"/>
          <p:cNvSpPr>
            <a:spLocks noGrp="1" noChangeArrowheads="1"/>
          </p:cNvSpPr>
          <p:nvPr>
            <p:ph type="sldNum" sz="quarter" idx="12"/>
          </p:nvPr>
        </p:nvSpPr>
        <p:spPr/>
        <p:txBody>
          <a:bodyPr/>
          <a:lstStyle>
            <a:lvl1pPr>
              <a:defRPr smtClean="0"/>
            </a:lvl1pPr>
          </a:lstStyle>
          <a:p>
            <a:pPr>
              <a:defRPr/>
            </a:pPr>
            <a:fld id="{A8F6BC75-20C4-E74E-B9B7-42C431DB53DF}"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22853872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59C696E3-05D2-5D41-AA6B-D3D70D5FA38C}"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21219627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C73DC7DA-F63E-D54D-9F3E-DED85214B5ED}"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31326022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9296400" y="2971800"/>
            <a:ext cx="7620000" cy="6172200"/>
          </a:xfrm>
        </p:spPr>
        <p:txBody>
          <a:bodyPr/>
          <a:lstStyle/>
          <a:p>
            <a:pPr lvl="0"/>
            <a:endParaRPr lang="en-US" noProof="0"/>
          </a:p>
        </p:txBody>
      </p:sp>
      <p:sp>
        <p:nvSpPr>
          <p:cNvPr id="5"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7" name="Rectangle 6"/>
          <p:cNvSpPr>
            <a:spLocks noGrp="1" noChangeArrowheads="1"/>
          </p:cNvSpPr>
          <p:nvPr>
            <p:ph type="sldNum" sz="quarter" idx="12"/>
          </p:nvPr>
        </p:nvSpPr>
        <p:spPr/>
        <p:txBody>
          <a:bodyPr/>
          <a:lstStyle>
            <a:lvl1pPr>
              <a:defRPr smtClean="0"/>
            </a:lvl1pPr>
          </a:lstStyle>
          <a:p>
            <a:pPr>
              <a:defRPr/>
            </a:pPr>
            <a:fld id="{FEEDA812-E9E1-2447-9C42-A203E73E2C0F}"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27305604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Media Placeholder 2"/>
          <p:cNvSpPr>
            <a:spLocks noGrp="1"/>
          </p:cNvSpPr>
          <p:nvPr>
            <p:ph type="media" sz="half" idx="1"/>
          </p:nvPr>
        </p:nvSpPr>
        <p:spPr>
          <a:xfrm>
            <a:off x="1371600" y="2971800"/>
            <a:ext cx="7620000" cy="6172200"/>
          </a:xfrm>
        </p:spPr>
        <p:txBody>
          <a:bodyPr/>
          <a:lstStyle/>
          <a:p>
            <a:pPr lvl="0"/>
            <a:endParaRPr lang="en-US" noProof="0"/>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7" name="Rectangle 6"/>
          <p:cNvSpPr>
            <a:spLocks noGrp="1" noChangeArrowheads="1"/>
          </p:cNvSpPr>
          <p:nvPr>
            <p:ph type="sldNum" sz="quarter" idx="12"/>
          </p:nvPr>
        </p:nvSpPr>
        <p:spPr/>
        <p:txBody>
          <a:bodyPr/>
          <a:lstStyle>
            <a:lvl1pPr>
              <a:defRPr smtClean="0"/>
            </a:lvl1pPr>
          </a:lstStyle>
          <a:p>
            <a:pPr>
              <a:defRPr/>
            </a:pPr>
            <a:fld id="{48D47EE5-DB41-FB46-AF03-65AAF9CDBA6B}"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39619185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able Placeholder 2"/>
          <p:cNvSpPr>
            <a:spLocks noGrp="1"/>
          </p:cNvSpPr>
          <p:nvPr>
            <p:ph type="tbl" idx="1"/>
          </p:nvPr>
        </p:nvSpPr>
        <p:spPr>
          <a:xfrm>
            <a:off x="1371600" y="2971800"/>
            <a:ext cx="15544800" cy="6172200"/>
          </a:xfrm>
        </p:spPr>
        <p:txBody>
          <a:bodyPr/>
          <a:lstStyle/>
          <a:p>
            <a:pPr lvl="0"/>
            <a:endParaRPr lang="en-US" noProof="0"/>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61F7DC1C-4CA5-5D4F-994E-DE0BF8E175AE}"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6075400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511299" y="0"/>
            <a:ext cx="11901522"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341282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917712" y="5143498"/>
            <a:ext cx="8277099" cy="3402839"/>
          </a:xfrm>
        </p:spPr>
        <p:txBody>
          <a:bodyPr anchor="t">
            <a:normAutofit/>
          </a:bodyPr>
          <a:lstStyle>
            <a:lvl1pPr algn="r">
              <a:defRPr sz="9000"/>
            </a:lvl1pPr>
          </a:lstStyle>
          <a:p>
            <a:r>
              <a:rPr lang="en-US"/>
              <a:t>Click to edit Master title style</a:t>
            </a:r>
            <a:endParaRPr lang="en-US" dirty="0"/>
          </a:p>
        </p:txBody>
      </p:sp>
      <p:sp>
        <p:nvSpPr>
          <p:cNvPr id="3" name="Subtitle 2"/>
          <p:cNvSpPr>
            <a:spLocks noGrp="1"/>
          </p:cNvSpPr>
          <p:nvPr>
            <p:ph type="subTitle" idx="1"/>
          </p:nvPr>
        </p:nvSpPr>
        <p:spPr>
          <a:xfrm>
            <a:off x="4158411" y="3403180"/>
            <a:ext cx="8036400" cy="1740320"/>
          </a:xfrm>
        </p:spPr>
        <p:txBody>
          <a:bodyPr tIns="0" anchor="b">
            <a:normAutofit/>
          </a:bodyPr>
          <a:lstStyle>
            <a:lvl1pPr marL="0" indent="0" algn="r">
              <a:buNone/>
              <a:defRPr sz="2700" b="0">
                <a:solidFill>
                  <a:schemeClr val="tx1"/>
                </a:solidFill>
              </a:defRPr>
            </a:lvl1pPr>
            <a:lvl2pPr marL="685800" indent="0" algn="ctr">
              <a:buNone/>
              <a:defRPr sz="27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6100D74-B0CA-9C4E-B4D8-F5015796A0B9}"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rIns="45720"/>
          <a:lstStyle/>
          <a:p>
            <a:fld id="{C46901C6-82B5-DC4A-8EC7-A23B99AF29E7}" type="slidenum">
              <a:rPr lang="en-US" smtClean="0"/>
              <a:t>‹#›</a:t>
            </a:fld>
            <a:endParaRPr lang="en-US"/>
          </a:p>
        </p:txBody>
      </p:sp>
      <p:sp>
        <p:nvSpPr>
          <p:cNvPr id="13" name="TextBox 12"/>
          <p:cNvSpPr txBox="1"/>
          <p:nvPr/>
        </p:nvSpPr>
        <p:spPr>
          <a:xfrm>
            <a:off x="3286923" y="4894279"/>
            <a:ext cx="623454" cy="646331"/>
          </a:xfrm>
          <a:prstGeom prst="rect">
            <a:avLst/>
          </a:prstGeom>
          <a:noFill/>
        </p:spPr>
        <p:txBody>
          <a:bodyPr wrap="square" rtlCol="0">
            <a:spAutoFit/>
          </a:bodyPr>
          <a:lstStyle/>
          <a:p>
            <a:pPr algn="r"/>
            <a:r>
              <a:rPr lang="en-US" sz="3600" dirty="0">
                <a:solidFill>
                  <a:schemeClr val="accent6"/>
                </a:solidFill>
                <a:latin typeface="Wingdings 3" panose="05040102010807070707" pitchFamily="18" charset="2"/>
              </a:rPr>
              <a:t>z</a:t>
            </a:r>
            <a:endParaRPr lang="en-US" sz="36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20775391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9" name="Rectangle 28"/>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100D74-B0CA-9C4E-B4D8-F5015796A0B9}"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901C6-82B5-DC4A-8EC7-A23B99AF29E7}" type="slidenum">
              <a:rPr lang="en-US" smtClean="0"/>
              <a:t>‹#›</a:t>
            </a:fld>
            <a:endParaRPr lang="en-US"/>
          </a:p>
        </p:txBody>
      </p:sp>
      <p:sp>
        <p:nvSpPr>
          <p:cNvPr id="7" name="TextBox 6"/>
          <p:cNvSpPr txBox="1"/>
          <p:nvPr/>
        </p:nvSpPr>
        <p:spPr>
          <a:xfrm>
            <a:off x="3292414" y="961838"/>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11169689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4" name="Rectangle 23"/>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TextBox 10"/>
          <p:cNvSpPr txBox="1"/>
          <p:nvPr/>
        </p:nvSpPr>
        <p:spPr>
          <a:xfrm>
            <a:off x="3287765" y="4443880"/>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3914810" y="4720881"/>
            <a:ext cx="11934840" cy="2137119"/>
          </a:xfrm>
        </p:spPr>
        <p:txBody>
          <a:bodyPr anchor="t">
            <a:normAutofit/>
          </a:bodyPr>
          <a:lstStyle>
            <a:lvl1pPr algn="r">
              <a:defRPr sz="4800"/>
            </a:lvl1pPr>
          </a:lstStyle>
          <a:p>
            <a:r>
              <a:rPr lang="en-US"/>
              <a:t>Click to edit Master title style</a:t>
            </a:r>
            <a:endParaRPr lang="en-US" dirty="0"/>
          </a:p>
        </p:txBody>
      </p:sp>
      <p:sp>
        <p:nvSpPr>
          <p:cNvPr id="3" name="Text Placeholder 2"/>
          <p:cNvSpPr>
            <a:spLocks noGrp="1"/>
          </p:cNvSpPr>
          <p:nvPr>
            <p:ph type="body" idx="1"/>
          </p:nvPr>
        </p:nvSpPr>
        <p:spPr>
          <a:xfrm>
            <a:off x="4160953" y="3403179"/>
            <a:ext cx="11687897" cy="1317702"/>
          </a:xfrm>
        </p:spPr>
        <p:txBody>
          <a:bodyPr tIns="0" anchor="b">
            <a:normAutofit/>
          </a:bodyPr>
          <a:lstStyle>
            <a:lvl1pPr marL="0" indent="0" algn="r">
              <a:buNone/>
              <a:defRPr sz="2700">
                <a:solidFill>
                  <a:schemeClr val="tx1"/>
                </a:solidFill>
              </a:defRPr>
            </a:lvl1pPr>
            <a:lvl2pPr marL="685800" indent="0">
              <a:buNone/>
              <a:defRPr sz="27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6100D74-B0CA-9C4E-B4D8-F5015796A0B9}"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6569307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6" name="Rectangle 25"/>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914810" y="1208726"/>
            <a:ext cx="11926476" cy="1622558"/>
          </a:xfrm>
        </p:spPr>
        <p:txBody>
          <a:bodyPr/>
          <a:lstStyle/>
          <a:p>
            <a:r>
              <a:rPr lang="en-US"/>
              <a:t>Click to edit Master title style</a:t>
            </a:r>
            <a:endParaRPr lang="en-US" dirty="0"/>
          </a:p>
        </p:txBody>
      </p:sp>
      <p:sp>
        <p:nvSpPr>
          <p:cNvPr id="3" name="Content Placeholder 2"/>
          <p:cNvSpPr>
            <a:spLocks noGrp="1"/>
          </p:cNvSpPr>
          <p:nvPr>
            <p:ph sz="half" idx="1"/>
          </p:nvPr>
        </p:nvSpPr>
        <p:spPr>
          <a:xfrm>
            <a:off x="3908061" y="3078174"/>
            <a:ext cx="5837940" cy="59967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999954" y="3078172"/>
            <a:ext cx="5841333" cy="59967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6100D74-B0CA-9C4E-B4D8-F5015796A0B9}"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901C6-82B5-DC4A-8EC7-A23B99AF29E7}" type="slidenum">
              <a:rPr lang="en-US" smtClean="0"/>
              <a:t>‹#›</a:t>
            </a:fld>
            <a:endParaRPr lang="en-US"/>
          </a:p>
        </p:txBody>
      </p:sp>
      <p:sp>
        <p:nvSpPr>
          <p:cNvPr id="10" name="TextBox 9"/>
          <p:cNvSpPr txBox="1"/>
          <p:nvPr/>
        </p:nvSpPr>
        <p:spPr>
          <a:xfrm>
            <a:off x="3294258" y="961835"/>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1253617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1"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8"/>
          </a:xfrm>
        </p:spPr>
        <p:txBody>
          <a:bodyPr anchor="b"/>
          <a:lstStyle>
            <a:lvl1pPr marL="0" indent="0">
              <a:buNone/>
              <a:defRPr sz="2000">
                <a:solidFill>
                  <a:schemeClr val="tx1">
                    <a:tint val="75000"/>
                  </a:schemeClr>
                </a:solidFill>
              </a:defRPr>
            </a:lvl1pPr>
            <a:lvl2pPr marL="457223" indent="0">
              <a:buNone/>
              <a:defRPr sz="1800">
                <a:solidFill>
                  <a:schemeClr val="tx1">
                    <a:tint val="75000"/>
                  </a:schemeClr>
                </a:solidFill>
              </a:defRPr>
            </a:lvl2pPr>
            <a:lvl3pPr marL="914445" indent="0">
              <a:buNone/>
              <a:defRPr sz="1601">
                <a:solidFill>
                  <a:schemeClr val="tx1">
                    <a:tint val="75000"/>
                  </a:schemeClr>
                </a:solidFill>
              </a:defRPr>
            </a:lvl3pPr>
            <a:lvl4pPr marL="1371669" indent="0">
              <a:buNone/>
              <a:defRPr sz="1400">
                <a:solidFill>
                  <a:schemeClr val="tx1">
                    <a:tint val="75000"/>
                  </a:schemeClr>
                </a:solidFill>
              </a:defRPr>
            </a:lvl4pPr>
            <a:lvl5pPr marL="1828892" indent="0">
              <a:buNone/>
              <a:defRPr sz="1400">
                <a:solidFill>
                  <a:schemeClr val="tx1">
                    <a:tint val="75000"/>
                  </a:schemeClr>
                </a:solidFill>
              </a:defRPr>
            </a:lvl5pPr>
            <a:lvl6pPr marL="2286114" indent="0">
              <a:buNone/>
              <a:defRPr sz="1400">
                <a:solidFill>
                  <a:schemeClr val="tx1">
                    <a:tint val="75000"/>
                  </a:schemeClr>
                </a:solidFill>
              </a:defRPr>
            </a:lvl6pPr>
            <a:lvl7pPr marL="2743337" indent="0">
              <a:buNone/>
              <a:defRPr sz="1400">
                <a:solidFill>
                  <a:schemeClr val="tx1">
                    <a:tint val="75000"/>
                  </a:schemeClr>
                </a:solidFill>
              </a:defRPr>
            </a:lvl7pPr>
            <a:lvl8pPr marL="3200561" indent="0">
              <a:buNone/>
              <a:defRPr sz="1400">
                <a:solidFill>
                  <a:schemeClr val="tx1">
                    <a:tint val="75000"/>
                  </a:schemeClr>
                </a:solidFill>
              </a:defRPr>
            </a:lvl8pPr>
            <a:lvl9pPr marL="365778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910741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0" name="Rectangle 19"/>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p:cNvSpPr txBox="1"/>
          <p:nvPr/>
        </p:nvSpPr>
        <p:spPr>
          <a:xfrm>
            <a:off x="3290475" y="954637"/>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3914810" y="1208727"/>
            <a:ext cx="11934840" cy="1617522"/>
          </a:xfrm>
        </p:spPr>
        <p:txBody>
          <a:bodyPr/>
          <a:lstStyle/>
          <a:p>
            <a:r>
              <a:rPr lang="en-US"/>
              <a:t>Click to edit Master title style</a:t>
            </a:r>
            <a:endParaRPr lang="en-US" dirty="0"/>
          </a:p>
        </p:txBody>
      </p:sp>
      <p:sp>
        <p:nvSpPr>
          <p:cNvPr id="3" name="Text Placeholder 2"/>
          <p:cNvSpPr>
            <a:spLocks noGrp="1"/>
          </p:cNvSpPr>
          <p:nvPr>
            <p:ph type="body" idx="1"/>
          </p:nvPr>
        </p:nvSpPr>
        <p:spPr>
          <a:xfrm>
            <a:off x="3913928" y="3078173"/>
            <a:ext cx="5844701" cy="1070727"/>
          </a:xfrm>
        </p:spPr>
        <p:txBody>
          <a:bodyPr anchor="b">
            <a:noAutofit/>
          </a:bodyPr>
          <a:lstStyle>
            <a:lvl1pPr marL="0" indent="0" algn="l">
              <a:lnSpc>
                <a:spcPct val="100000"/>
              </a:lnSpc>
              <a:buNone/>
              <a:defRPr sz="3300" b="0" cap="none" baseline="0">
                <a:solidFill>
                  <a:schemeClr val="accent6"/>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3913928" y="4276997"/>
            <a:ext cx="5840435" cy="46071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999951" y="3078173"/>
            <a:ext cx="5849697" cy="1070727"/>
          </a:xfrm>
        </p:spPr>
        <p:txBody>
          <a:bodyPr anchor="b">
            <a:noAutofit/>
          </a:bodyPr>
          <a:lstStyle>
            <a:lvl1pPr marL="0" indent="0" algn="l">
              <a:lnSpc>
                <a:spcPct val="100000"/>
              </a:lnSpc>
              <a:buNone/>
              <a:defRPr sz="3300" b="0" cap="none" baseline="0">
                <a:solidFill>
                  <a:schemeClr val="accent6"/>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999953" y="4276997"/>
            <a:ext cx="5849697" cy="46071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6100D74-B0CA-9C4E-B4D8-F5015796A0B9}" type="datetimeFigureOut">
              <a:rPr lang="en-US" smtClean="0"/>
              <a:t>4/21/25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20018949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Rectangle 12"/>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6100D74-B0CA-9C4E-B4D8-F5015796A0B9}" type="datetimeFigureOut">
              <a:rPr lang="en-US" smtClean="0"/>
              <a:t>4/21/25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6901C6-82B5-DC4A-8EC7-A23B99AF29E7}" type="slidenum">
              <a:rPr lang="en-US" smtClean="0"/>
              <a:t>‹#›</a:t>
            </a:fld>
            <a:endParaRPr lang="en-US"/>
          </a:p>
        </p:txBody>
      </p:sp>
      <p:sp>
        <p:nvSpPr>
          <p:cNvPr id="8" name="TextBox 7"/>
          <p:cNvSpPr txBox="1"/>
          <p:nvPr/>
        </p:nvSpPr>
        <p:spPr>
          <a:xfrm>
            <a:off x="3294258" y="961840"/>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32082692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2" name="Rectangle 11"/>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D6100D74-B0CA-9C4E-B4D8-F5015796A0B9}" type="datetimeFigureOut">
              <a:rPr lang="en-US" smtClean="0"/>
              <a:t>4/21/25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9364928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5" name="Rectangle 24"/>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p:cNvSpPr txBox="1"/>
          <p:nvPr/>
        </p:nvSpPr>
        <p:spPr>
          <a:xfrm>
            <a:off x="2331231" y="1691326"/>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955485" y="1923677"/>
            <a:ext cx="3996542" cy="2854862"/>
          </a:xfrm>
        </p:spPr>
        <p:txBody>
          <a:bodyPr anchor="b">
            <a:normAutofit/>
          </a:bodyPr>
          <a:lstStyle>
            <a:lvl1pPr algn="l">
              <a:defRPr sz="3600"/>
            </a:lvl1pPr>
          </a:lstStyle>
          <a:p>
            <a:r>
              <a:rPr lang="en-US"/>
              <a:t>Click to edit Master title style</a:t>
            </a:r>
            <a:endParaRPr lang="en-US" dirty="0"/>
          </a:p>
        </p:txBody>
      </p:sp>
      <p:sp>
        <p:nvSpPr>
          <p:cNvPr id="3" name="Content Placeholder 2"/>
          <p:cNvSpPr>
            <a:spLocks noGrp="1"/>
          </p:cNvSpPr>
          <p:nvPr>
            <p:ph idx="1"/>
          </p:nvPr>
        </p:nvSpPr>
        <p:spPr>
          <a:xfrm>
            <a:off x="7680231" y="1208727"/>
            <a:ext cx="8169417" cy="7866189"/>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955484" y="4779232"/>
            <a:ext cx="3996542" cy="3579596"/>
          </a:xfrm>
        </p:spPr>
        <p:txBody>
          <a:bodyPr/>
          <a:lstStyle>
            <a:lvl1pPr marL="0" indent="0" algn="l">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D6100D74-B0CA-9C4E-B4D8-F5015796A0B9}"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40991457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9" name="Rectangle 18"/>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0120593" y="4843"/>
            <a:ext cx="6944601" cy="10287000"/>
          </a:xfrm>
          <a:solidFill>
            <a:schemeClr val="tx1">
              <a:alpha val="10000"/>
            </a:schemeClr>
          </a:solidFill>
          <a:ln w="9525" cap="sq">
            <a:noFill/>
            <a:miter lim="800000"/>
          </a:ln>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42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t>Click icon to add picture</a:t>
            </a:r>
            <a:endParaRPr lang="en-US" dirty="0"/>
          </a:p>
        </p:txBody>
      </p:sp>
      <p:sp>
        <p:nvSpPr>
          <p:cNvPr id="10" name="TextBox 9"/>
          <p:cNvSpPr txBox="1"/>
          <p:nvPr/>
        </p:nvSpPr>
        <p:spPr>
          <a:xfrm>
            <a:off x="2332029" y="1691326"/>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956861" y="1923679"/>
            <a:ext cx="5956479" cy="2850710"/>
          </a:xfrm>
        </p:spPr>
        <p:txBody>
          <a:bodyPr anchor="b">
            <a:normAutofit/>
          </a:bodyPr>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2955483" y="4774392"/>
            <a:ext cx="5957811" cy="3579591"/>
          </a:xfrm>
        </p:spPr>
        <p:txBody>
          <a:bodyPr>
            <a:normAutofit/>
          </a:bodyPr>
          <a:lstStyle>
            <a:lvl1pPr marL="0" indent="0" algn="l">
              <a:buNone/>
              <a:defRPr sz="30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D6100D74-B0CA-9C4E-B4D8-F5015796A0B9}"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8944357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4" name="Rectangle 13"/>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a:off x="3291354" y="961838"/>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3917713" y="1212085"/>
            <a:ext cx="11931137" cy="161584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100D74-B0CA-9C4E-B4D8-F5015796A0B9}"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5174467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5" name="Rectangle 14"/>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rot="5400000">
            <a:off x="15505712" y="647176"/>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Vertical Title 1"/>
          <p:cNvSpPr>
            <a:spLocks noGrp="1"/>
          </p:cNvSpPr>
          <p:nvPr>
            <p:ph type="title" orient="vert"/>
          </p:nvPr>
        </p:nvSpPr>
        <p:spPr>
          <a:xfrm>
            <a:off x="13859071" y="1208727"/>
            <a:ext cx="1989779" cy="78661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3913127" y="1455615"/>
            <a:ext cx="9700355" cy="76193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100D74-B0CA-9C4E-B4D8-F5015796A0B9}"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28077317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683544"/>
            <a:ext cx="15544800" cy="3581400"/>
          </a:xfrm>
        </p:spPr>
        <p:txBody>
          <a:bodyPr anchor="b"/>
          <a:lstStyle>
            <a:lvl1pPr algn="ctr">
              <a:defRPr sz="9000"/>
            </a:lvl1pPr>
          </a:lstStyle>
          <a:p>
            <a:r>
              <a:rPr lang="en-US"/>
              <a:t>Click to edit Master title style</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26239271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11866342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6" y="2564611"/>
            <a:ext cx="15773400" cy="4279106"/>
          </a:xfrm>
        </p:spPr>
        <p:txBody>
          <a:bodyPr anchor="b"/>
          <a:lstStyle>
            <a:lvl1pPr>
              <a:defRPr sz="9000"/>
            </a:lvl1pPr>
          </a:lstStyle>
          <a:p>
            <a:r>
              <a:rPr lang="en-US"/>
              <a:t>Click to edit Master title style</a:t>
            </a:r>
            <a:endParaRPr lang="en-US" dirty="0"/>
          </a:p>
        </p:txBody>
      </p:sp>
      <p:sp>
        <p:nvSpPr>
          <p:cNvPr id="3" name="Text Placeholder 2"/>
          <p:cNvSpPr>
            <a:spLocks noGrp="1"/>
          </p:cNvSpPr>
          <p:nvPr>
            <p:ph type="body" idx="1"/>
          </p:nvPr>
        </p:nvSpPr>
        <p:spPr>
          <a:xfrm>
            <a:off x="1247776" y="6884198"/>
            <a:ext cx="15773400" cy="2250281"/>
          </a:xfrm>
        </p:spPr>
        <p:txBody>
          <a:bodyPr/>
          <a:lstStyle>
            <a:lvl1pPr marL="0" indent="0">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039E2E-C7CE-A348-823E-A693A00A7603}"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926711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4"/>
          </a:xfrm>
        </p:spPr>
        <p:txBody>
          <a:bodyPr/>
          <a:lstStyle>
            <a:lvl1pPr>
              <a:defRPr sz="2801"/>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4"/>
          </a:xfrm>
        </p:spPr>
        <p:txBody>
          <a:bodyPr/>
          <a:lstStyle>
            <a:lvl1pPr>
              <a:defRPr sz="2801"/>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788675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039E2E-C7CE-A348-823E-A693A00A7603}"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429311566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9"/>
            <a:ext cx="15773400" cy="19883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9684"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1259684"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2"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2"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039E2E-C7CE-A348-823E-A693A00A7603}" type="datetimeFigureOut">
              <a:rPr lang="en-US" smtClean="0"/>
              <a:t>4/21/25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8839117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039E2E-C7CE-A348-823E-A693A00A7603}" type="datetimeFigureOut">
              <a:rPr lang="en-US" smtClean="0"/>
              <a:t>4/21/25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8176654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039E2E-C7CE-A348-823E-A693A00A7603}" type="datetimeFigureOut">
              <a:rPr lang="en-US" smtClean="0"/>
              <a:t>4/21/25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5008300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Content Placeholder 2"/>
          <p:cNvSpPr>
            <a:spLocks noGrp="1"/>
          </p:cNvSpPr>
          <p:nvPr>
            <p:ph idx="1"/>
          </p:nvPr>
        </p:nvSpPr>
        <p:spPr>
          <a:xfrm>
            <a:off x="7774782" y="1481139"/>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2A039E2E-C7CE-A348-823E-A693A00A7603}"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13224669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39"/>
            <a:ext cx="9258300" cy="7310438"/>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2A039E2E-C7CE-A348-823E-A693A00A7603}"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28122316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241627377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687"/>
            <a:ext cx="3943350" cy="871775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2" y="547687"/>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2648005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F6707-74CE-96EC-3568-841930109EAB}"/>
              </a:ext>
            </a:extLst>
          </p:cNvPr>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FA9EAC44-0D81-F41C-E767-2AC9C248233D}"/>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1D1257AB-EBFD-636B-740F-DF52A72E83DE}"/>
              </a:ext>
            </a:extLst>
          </p:cNvPr>
          <p:cNvSpPr>
            <a:spLocks noGrp="1"/>
          </p:cNvSpPr>
          <p:nvPr>
            <p:ph type="dt" sz="half" idx="10"/>
          </p:nvPr>
        </p:nvSpPr>
        <p:spPr/>
        <p:txBody>
          <a:bodyPr/>
          <a:lstStyle/>
          <a:p>
            <a:fld id="{DD07C20F-3186-CC4E-967C-807873A12C0B}" type="datetimeFigureOut">
              <a:rPr lang="en-US" smtClean="0"/>
              <a:t>4/21/25</a:t>
            </a:fld>
            <a:endParaRPr lang="en-US"/>
          </a:p>
        </p:txBody>
      </p:sp>
      <p:sp>
        <p:nvSpPr>
          <p:cNvPr id="5" name="Footer Placeholder 4">
            <a:extLst>
              <a:ext uri="{FF2B5EF4-FFF2-40B4-BE49-F238E27FC236}">
                <a16:creationId xmlns:a16="http://schemas.microsoft.com/office/drawing/2014/main" id="{542E8ACF-C3E5-6731-DF4D-9E81B9DE77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821404-2A13-1557-0FA3-027A4B98C420}"/>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4353710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EBA00-4AC2-40ED-0D98-8519F42543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E41A26-56DF-F754-F8D8-1427A7AFF6D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22B83D-89FA-3E2A-9065-E9FF8CD01AE0}"/>
              </a:ext>
            </a:extLst>
          </p:cNvPr>
          <p:cNvSpPr>
            <a:spLocks noGrp="1"/>
          </p:cNvSpPr>
          <p:nvPr>
            <p:ph type="dt" sz="half" idx="10"/>
          </p:nvPr>
        </p:nvSpPr>
        <p:spPr/>
        <p:txBody>
          <a:bodyPr/>
          <a:lstStyle/>
          <a:p>
            <a:fld id="{DD07C20F-3186-CC4E-967C-807873A12C0B}" type="datetimeFigureOut">
              <a:rPr lang="en-US" smtClean="0"/>
              <a:t>4/21/25</a:t>
            </a:fld>
            <a:endParaRPr lang="en-US"/>
          </a:p>
        </p:txBody>
      </p:sp>
      <p:sp>
        <p:nvSpPr>
          <p:cNvPr id="5" name="Footer Placeholder 4">
            <a:extLst>
              <a:ext uri="{FF2B5EF4-FFF2-40B4-BE49-F238E27FC236}">
                <a16:creationId xmlns:a16="http://schemas.microsoft.com/office/drawing/2014/main" id="{66488E3B-D8E6-32CF-3FDF-C66AA45853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20DA3F-4441-79D5-1CE1-32090F575D26}"/>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532764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4"/>
            <a:ext cx="4040189" cy="639762"/>
          </a:xfrm>
        </p:spPr>
        <p:txBody>
          <a:bodyPr anchor="b"/>
          <a:lstStyle>
            <a:lvl1pPr marL="0" indent="0">
              <a:buNone/>
              <a:defRPr sz="2400" b="1"/>
            </a:lvl1pPr>
            <a:lvl2pPr marL="457223" indent="0">
              <a:buNone/>
              <a:defRPr sz="2000" b="1"/>
            </a:lvl2pPr>
            <a:lvl3pPr marL="914445" indent="0">
              <a:buNone/>
              <a:defRPr sz="1800" b="1"/>
            </a:lvl3pPr>
            <a:lvl4pPr marL="1371669" indent="0">
              <a:buNone/>
              <a:defRPr sz="1601" b="1"/>
            </a:lvl4pPr>
            <a:lvl5pPr marL="1828892" indent="0">
              <a:buNone/>
              <a:defRPr sz="1601" b="1"/>
            </a:lvl5pPr>
            <a:lvl6pPr marL="2286114" indent="0">
              <a:buNone/>
              <a:defRPr sz="1601" b="1"/>
            </a:lvl6pPr>
            <a:lvl7pPr marL="2743337" indent="0">
              <a:buNone/>
              <a:defRPr sz="1601" b="1"/>
            </a:lvl7pPr>
            <a:lvl8pPr marL="3200561" indent="0">
              <a:buNone/>
              <a:defRPr sz="1601" b="1"/>
            </a:lvl8pPr>
            <a:lvl9pPr marL="3657783" indent="0">
              <a:buNone/>
              <a:defRPr sz="1601" b="1"/>
            </a:lvl9pPr>
          </a:lstStyle>
          <a:p>
            <a:pPr lvl="0"/>
            <a:r>
              <a:rPr lang="en-US"/>
              <a:t>Click to edit Master text styles</a:t>
            </a:r>
          </a:p>
        </p:txBody>
      </p:sp>
      <p:sp>
        <p:nvSpPr>
          <p:cNvPr id="4" name="Content Placeholder 3"/>
          <p:cNvSpPr>
            <a:spLocks noGrp="1"/>
          </p:cNvSpPr>
          <p:nvPr>
            <p:ph sz="half" idx="2"/>
          </p:nvPr>
        </p:nvSpPr>
        <p:spPr>
          <a:xfrm>
            <a:off x="457201" y="2174876"/>
            <a:ext cx="4040189" cy="3951288"/>
          </a:xfrm>
        </p:spPr>
        <p:txBody>
          <a:bodyPr/>
          <a:lstStyle>
            <a:lvl1pPr>
              <a:defRPr sz="2400"/>
            </a:lvl1pPr>
            <a:lvl2pPr>
              <a:defRPr sz="2000"/>
            </a:lvl2pPr>
            <a:lvl3pPr>
              <a:defRPr sz="1800"/>
            </a:lvl3pPr>
            <a:lvl4pPr>
              <a:defRPr sz="1601"/>
            </a:lvl4pPr>
            <a:lvl5pPr>
              <a:defRPr sz="1601"/>
            </a:lvl5pPr>
            <a:lvl6pPr>
              <a:defRPr sz="1601"/>
            </a:lvl6pPr>
            <a:lvl7pPr>
              <a:defRPr sz="1601"/>
            </a:lvl7pPr>
            <a:lvl8pPr>
              <a:defRPr sz="1601"/>
            </a:lvl8pPr>
            <a:lvl9pPr>
              <a:defRPr sz="16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4"/>
            <a:ext cx="4041776" cy="639762"/>
          </a:xfrm>
        </p:spPr>
        <p:txBody>
          <a:bodyPr anchor="b"/>
          <a:lstStyle>
            <a:lvl1pPr marL="0" indent="0">
              <a:buNone/>
              <a:defRPr sz="2400" b="1"/>
            </a:lvl1pPr>
            <a:lvl2pPr marL="457223" indent="0">
              <a:buNone/>
              <a:defRPr sz="2000" b="1"/>
            </a:lvl2pPr>
            <a:lvl3pPr marL="914445" indent="0">
              <a:buNone/>
              <a:defRPr sz="1800" b="1"/>
            </a:lvl3pPr>
            <a:lvl4pPr marL="1371669" indent="0">
              <a:buNone/>
              <a:defRPr sz="1601" b="1"/>
            </a:lvl4pPr>
            <a:lvl5pPr marL="1828892" indent="0">
              <a:buNone/>
              <a:defRPr sz="1601" b="1"/>
            </a:lvl5pPr>
            <a:lvl6pPr marL="2286114" indent="0">
              <a:buNone/>
              <a:defRPr sz="1601" b="1"/>
            </a:lvl6pPr>
            <a:lvl7pPr marL="2743337" indent="0">
              <a:buNone/>
              <a:defRPr sz="1601" b="1"/>
            </a:lvl7pPr>
            <a:lvl8pPr marL="3200561" indent="0">
              <a:buNone/>
              <a:defRPr sz="1601" b="1"/>
            </a:lvl8pPr>
            <a:lvl9pPr marL="3657783" indent="0">
              <a:buNone/>
              <a:defRPr sz="1601" b="1"/>
            </a:lvl9pPr>
          </a:lstStyle>
          <a:p>
            <a:pPr lvl="0"/>
            <a:r>
              <a:rPr lang="en-US"/>
              <a:t>Click to edit Master text styles</a:t>
            </a:r>
          </a:p>
        </p:txBody>
      </p:sp>
      <p:sp>
        <p:nvSpPr>
          <p:cNvPr id="6" name="Content Placeholder 5"/>
          <p:cNvSpPr>
            <a:spLocks noGrp="1"/>
          </p:cNvSpPr>
          <p:nvPr>
            <p:ph sz="quarter" idx="4"/>
          </p:nvPr>
        </p:nvSpPr>
        <p:spPr>
          <a:xfrm>
            <a:off x="4645027" y="2174876"/>
            <a:ext cx="4041776" cy="3951288"/>
          </a:xfrm>
        </p:spPr>
        <p:txBody>
          <a:bodyPr/>
          <a:lstStyle>
            <a:lvl1pPr>
              <a:defRPr sz="2400"/>
            </a:lvl1pPr>
            <a:lvl2pPr>
              <a:defRPr sz="2000"/>
            </a:lvl2pPr>
            <a:lvl3pPr>
              <a:defRPr sz="1800"/>
            </a:lvl3pPr>
            <a:lvl4pPr>
              <a:defRPr sz="1601"/>
            </a:lvl4pPr>
            <a:lvl5pPr>
              <a:defRPr sz="1601"/>
            </a:lvl5pPr>
            <a:lvl6pPr>
              <a:defRPr sz="1601"/>
            </a:lvl6pPr>
            <a:lvl7pPr>
              <a:defRPr sz="1601"/>
            </a:lvl7pPr>
            <a:lvl8pPr>
              <a:defRPr sz="1601"/>
            </a:lvl8pPr>
            <a:lvl9pPr>
              <a:defRPr sz="16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054472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76E30-0B9E-2BD1-D722-DBE9757FC2A3}"/>
              </a:ext>
            </a:extLst>
          </p:cNvPr>
          <p:cNvSpPr>
            <a:spLocks noGrp="1"/>
          </p:cNvSpPr>
          <p:nvPr>
            <p:ph type="title"/>
          </p:nvPr>
        </p:nvSpPr>
        <p:spPr>
          <a:xfrm>
            <a:off x="1247775" y="2564607"/>
            <a:ext cx="15773400" cy="4279106"/>
          </a:xfrm>
        </p:spPr>
        <p:txBody>
          <a:bodyPr anchor="b"/>
          <a:lstStyle>
            <a:lvl1pPr>
              <a:defRPr sz="9000"/>
            </a:lvl1pPr>
          </a:lstStyle>
          <a:p>
            <a:r>
              <a:rPr lang="en-US"/>
              <a:t>Click to edit Master title style</a:t>
            </a:r>
          </a:p>
        </p:txBody>
      </p:sp>
      <p:sp>
        <p:nvSpPr>
          <p:cNvPr id="3" name="Text Placeholder 2">
            <a:extLst>
              <a:ext uri="{FF2B5EF4-FFF2-40B4-BE49-F238E27FC236}">
                <a16:creationId xmlns:a16="http://schemas.microsoft.com/office/drawing/2014/main" id="{B0A2F596-CA69-09A2-FE09-2BE596CBEF90}"/>
              </a:ext>
            </a:extLst>
          </p:cNvPr>
          <p:cNvSpPr>
            <a:spLocks noGrp="1"/>
          </p:cNvSpPr>
          <p:nvPr>
            <p:ph type="body" idx="1"/>
          </p:nvPr>
        </p:nvSpPr>
        <p:spPr>
          <a:xfrm>
            <a:off x="1247775" y="6884195"/>
            <a:ext cx="15773400" cy="2250281"/>
          </a:xfrm>
        </p:spPr>
        <p:txBody>
          <a:bodyPr/>
          <a:lstStyle>
            <a:lvl1pPr marL="0" indent="0">
              <a:buNone/>
              <a:defRPr sz="3600">
                <a:solidFill>
                  <a:schemeClr val="tx1">
                    <a:tint val="82000"/>
                  </a:schemeClr>
                </a:solidFill>
              </a:defRPr>
            </a:lvl1pPr>
            <a:lvl2pPr marL="685800" indent="0">
              <a:buNone/>
              <a:defRPr sz="3000">
                <a:solidFill>
                  <a:schemeClr val="tx1">
                    <a:tint val="82000"/>
                  </a:schemeClr>
                </a:solidFill>
              </a:defRPr>
            </a:lvl2pPr>
            <a:lvl3pPr marL="1371600" indent="0">
              <a:buNone/>
              <a:defRPr sz="2700">
                <a:solidFill>
                  <a:schemeClr val="tx1">
                    <a:tint val="82000"/>
                  </a:schemeClr>
                </a:solidFill>
              </a:defRPr>
            </a:lvl3pPr>
            <a:lvl4pPr marL="2057400" indent="0">
              <a:buNone/>
              <a:defRPr sz="2400">
                <a:solidFill>
                  <a:schemeClr val="tx1">
                    <a:tint val="82000"/>
                  </a:schemeClr>
                </a:solidFill>
              </a:defRPr>
            </a:lvl4pPr>
            <a:lvl5pPr marL="2743200" indent="0">
              <a:buNone/>
              <a:defRPr sz="2400">
                <a:solidFill>
                  <a:schemeClr val="tx1">
                    <a:tint val="82000"/>
                  </a:schemeClr>
                </a:solidFill>
              </a:defRPr>
            </a:lvl5pPr>
            <a:lvl6pPr marL="3429000" indent="0">
              <a:buNone/>
              <a:defRPr sz="2400">
                <a:solidFill>
                  <a:schemeClr val="tx1">
                    <a:tint val="82000"/>
                  </a:schemeClr>
                </a:solidFill>
              </a:defRPr>
            </a:lvl6pPr>
            <a:lvl7pPr marL="4114800" indent="0">
              <a:buNone/>
              <a:defRPr sz="2400">
                <a:solidFill>
                  <a:schemeClr val="tx1">
                    <a:tint val="82000"/>
                  </a:schemeClr>
                </a:solidFill>
              </a:defRPr>
            </a:lvl7pPr>
            <a:lvl8pPr marL="4800600" indent="0">
              <a:buNone/>
              <a:defRPr sz="2400">
                <a:solidFill>
                  <a:schemeClr val="tx1">
                    <a:tint val="82000"/>
                  </a:schemeClr>
                </a:solidFill>
              </a:defRPr>
            </a:lvl8pPr>
            <a:lvl9pPr marL="5486400" indent="0">
              <a:buNone/>
              <a:defRPr sz="24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03F215-0E37-7D1C-ABF2-BE39342DA1C3}"/>
              </a:ext>
            </a:extLst>
          </p:cNvPr>
          <p:cNvSpPr>
            <a:spLocks noGrp="1"/>
          </p:cNvSpPr>
          <p:nvPr>
            <p:ph type="dt" sz="half" idx="10"/>
          </p:nvPr>
        </p:nvSpPr>
        <p:spPr/>
        <p:txBody>
          <a:bodyPr/>
          <a:lstStyle/>
          <a:p>
            <a:fld id="{DD07C20F-3186-CC4E-967C-807873A12C0B}" type="datetimeFigureOut">
              <a:rPr lang="en-US" smtClean="0"/>
              <a:t>4/21/25</a:t>
            </a:fld>
            <a:endParaRPr lang="en-US"/>
          </a:p>
        </p:txBody>
      </p:sp>
      <p:sp>
        <p:nvSpPr>
          <p:cNvPr id="5" name="Footer Placeholder 4">
            <a:extLst>
              <a:ext uri="{FF2B5EF4-FFF2-40B4-BE49-F238E27FC236}">
                <a16:creationId xmlns:a16="http://schemas.microsoft.com/office/drawing/2014/main" id="{55C02159-A1F3-5E26-A699-AD439C3ADE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9BBF9E-0AAE-AFD5-D1E5-80DB86CDD87B}"/>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25301001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0647A-2D05-EB94-40AB-4008F30816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718A47-9C18-C481-7468-CD90B52B4AC9}"/>
              </a:ext>
            </a:extLst>
          </p:cNvPr>
          <p:cNvSpPr>
            <a:spLocks noGrp="1"/>
          </p:cNvSpPr>
          <p:nvPr>
            <p:ph sz="half" idx="1"/>
          </p:nvPr>
        </p:nvSpPr>
        <p:spPr>
          <a:xfrm>
            <a:off x="1257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487BA1F-96A6-1851-E6FE-BF9DB60E7B12}"/>
              </a:ext>
            </a:extLst>
          </p:cNvPr>
          <p:cNvSpPr>
            <a:spLocks noGrp="1"/>
          </p:cNvSpPr>
          <p:nvPr>
            <p:ph sz="half" idx="2"/>
          </p:nvPr>
        </p:nvSpPr>
        <p:spPr>
          <a:xfrm>
            <a:off x="9258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42F180-74BB-3CEE-92D4-3DFB0C72CF12}"/>
              </a:ext>
            </a:extLst>
          </p:cNvPr>
          <p:cNvSpPr>
            <a:spLocks noGrp="1"/>
          </p:cNvSpPr>
          <p:nvPr>
            <p:ph type="dt" sz="half" idx="10"/>
          </p:nvPr>
        </p:nvSpPr>
        <p:spPr/>
        <p:txBody>
          <a:bodyPr/>
          <a:lstStyle/>
          <a:p>
            <a:fld id="{DD07C20F-3186-CC4E-967C-807873A12C0B}" type="datetimeFigureOut">
              <a:rPr lang="en-US" smtClean="0"/>
              <a:t>4/21/25</a:t>
            </a:fld>
            <a:endParaRPr lang="en-US"/>
          </a:p>
        </p:txBody>
      </p:sp>
      <p:sp>
        <p:nvSpPr>
          <p:cNvPr id="6" name="Footer Placeholder 5">
            <a:extLst>
              <a:ext uri="{FF2B5EF4-FFF2-40B4-BE49-F238E27FC236}">
                <a16:creationId xmlns:a16="http://schemas.microsoft.com/office/drawing/2014/main" id="{73868D9B-05BA-9CE4-3847-0048CF6A73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8A50C1-C1F2-F86A-D9D3-466E5AA8F247}"/>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178422880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6DC05-B702-60D1-1D9B-5415AC887EB9}"/>
              </a:ext>
            </a:extLst>
          </p:cNvPr>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a:extLst>
              <a:ext uri="{FF2B5EF4-FFF2-40B4-BE49-F238E27FC236}">
                <a16:creationId xmlns:a16="http://schemas.microsoft.com/office/drawing/2014/main" id="{F1D3E79D-D2BE-FD8B-FCEF-6EAA8CAFBB17}"/>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293B5E53-6524-B1E9-1C0B-5920D6CBF96F}"/>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738709-6D37-555E-68B7-75713E0AB543}"/>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F669695C-62CE-FC65-AFDC-140F5A94216C}"/>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73EE1EA-4623-6419-66AF-3A5B214D18F9}"/>
              </a:ext>
            </a:extLst>
          </p:cNvPr>
          <p:cNvSpPr>
            <a:spLocks noGrp="1"/>
          </p:cNvSpPr>
          <p:nvPr>
            <p:ph type="dt" sz="half" idx="10"/>
          </p:nvPr>
        </p:nvSpPr>
        <p:spPr/>
        <p:txBody>
          <a:bodyPr/>
          <a:lstStyle/>
          <a:p>
            <a:fld id="{DD07C20F-3186-CC4E-967C-807873A12C0B}" type="datetimeFigureOut">
              <a:rPr lang="en-US" smtClean="0"/>
              <a:t>4/21/25</a:t>
            </a:fld>
            <a:endParaRPr lang="en-US"/>
          </a:p>
        </p:txBody>
      </p:sp>
      <p:sp>
        <p:nvSpPr>
          <p:cNvPr id="8" name="Footer Placeholder 7">
            <a:extLst>
              <a:ext uri="{FF2B5EF4-FFF2-40B4-BE49-F238E27FC236}">
                <a16:creationId xmlns:a16="http://schemas.microsoft.com/office/drawing/2014/main" id="{0A4558C0-6612-11A5-E6F2-5891E265823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4B1DCA-FE5C-41E5-B874-BFF9A6881750}"/>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3198991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DEE08-FF39-A4EE-431A-5B593F49E8E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A24B769-B81B-6306-1B11-1F22A135C5FD}"/>
              </a:ext>
            </a:extLst>
          </p:cNvPr>
          <p:cNvSpPr>
            <a:spLocks noGrp="1"/>
          </p:cNvSpPr>
          <p:nvPr>
            <p:ph type="dt" sz="half" idx="10"/>
          </p:nvPr>
        </p:nvSpPr>
        <p:spPr/>
        <p:txBody>
          <a:bodyPr/>
          <a:lstStyle/>
          <a:p>
            <a:fld id="{DD07C20F-3186-CC4E-967C-807873A12C0B}" type="datetimeFigureOut">
              <a:rPr lang="en-US" smtClean="0"/>
              <a:t>4/21/25</a:t>
            </a:fld>
            <a:endParaRPr lang="en-US"/>
          </a:p>
        </p:txBody>
      </p:sp>
      <p:sp>
        <p:nvSpPr>
          <p:cNvPr id="4" name="Footer Placeholder 3">
            <a:extLst>
              <a:ext uri="{FF2B5EF4-FFF2-40B4-BE49-F238E27FC236}">
                <a16:creationId xmlns:a16="http://schemas.microsoft.com/office/drawing/2014/main" id="{C22D668B-EF9D-9971-5D69-7A5E50172E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20C54CB-0944-3C9A-5C99-063D4F34D7F9}"/>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100171377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F5284F-59BE-A4B9-8130-FE1E13544DE4}"/>
              </a:ext>
            </a:extLst>
          </p:cNvPr>
          <p:cNvSpPr>
            <a:spLocks noGrp="1"/>
          </p:cNvSpPr>
          <p:nvPr>
            <p:ph type="dt" sz="half" idx="10"/>
          </p:nvPr>
        </p:nvSpPr>
        <p:spPr/>
        <p:txBody>
          <a:bodyPr/>
          <a:lstStyle/>
          <a:p>
            <a:fld id="{DD07C20F-3186-CC4E-967C-807873A12C0B}" type="datetimeFigureOut">
              <a:rPr lang="en-US" smtClean="0"/>
              <a:t>4/21/25</a:t>
            </a:fld>
            <a:endParaRPr lang="en-US"/>
          </a:p>
        </p:txBody>
      </p:sp>
      <p:sp>
        <p:nvSpPr>
          <p:cNvPr id="3" name="Footer Placeholder 2">
            <a:extLst>
              <a:ext uri="{FF2B5EF4-FFF2-40B4-BE49-F238E27FC236}">
                <a16:creationId xmlns:a16="http://schemas.microsoft.com/office/drawing/2014/main" id="{99C6744C-0C17-4116-F190-CABD06B2D0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C13BD2-C293-48C1-8156-B3993A14D979}"/>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37405082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417D6-CC26-9161-FD82-57BC67F19348}"/>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3EA25F06-80ED-F956-0570-AFA2E115AB59}"/>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8F54D0C-EA00-EAC5-FE52-DDE5DEE14EDF}"/>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5C840AF3-8D8C-FCCB-15C2-1F6CE2B6D328}"/>
              </a:ext>
            </a:extLst>
          </p:cNvPr>
          <p:cNvSpPr>
            <a:spLocks noGrp="1"/>
          </p:cNvSpPr>
          <p:nvPr>
            <p:ph type="dt" sz="half" idx="10"/>
          </p:nvPr>
        </p:nvSpPr>
        <p:spPr/>
        <p:txBody>
          <a:bodyPr/>
          <a:lstStyle/>
          <a:p>
            <a:fld id="{DD07C20F-3186-CC4E-967C-807873A12C0B}" type="datetimeFigureOut">
              <a:rPr lang="en-US" smtClean="0"/>
              <a:t>4/21/25</a:t>
            </a:fld>
            <a:endParaRPr lang="en-US"/>
          </a:p>
        </p:txBody>
      </p:sp>
      <p:sp>
        <p:nvSpPr>
          <p:cNvPr id="6" name="Footer Placeholder 5">
            <a:extLst>
              <a:ext uri="{FF2B5EF4-FFF2-40B4-BE49-F238E27FC236}">
                <a16:creationId xmlns:a16="http://schemas.microsoft.com/office/drawing/2014/main" id="{795DBC9D-D2FB-B696-8077-E1E5AC5A60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3116F1-B5CC-388B-2163-77627EB4628B}"/>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4408135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8532B-0253-AFFD-A86A-90A02FAF1956}"/>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id="{126B8401-763A-31D0-A582-2DB21A2DD383}"/>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a:extLst>
              <a:ext uri="{FF2B5EF4-FFF2-40B4-BE49-F238E27FC236}">
                <a16:creationId xmlns:a16="http://schemas.microsoft.com/office/drawing/2014/main" id="{28E1D69D-6083-CF29-F97F-38383D6C8B29}"/>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08A161B7-25E2-3183-506F-67CE836493FA}"/>
              </a:ext>
            </a:extLst>
          </p:cNvPr>
          <p:cNvSpPr>
            <a:spLocks noGrp="1"/>
          </p:cNvSpPr>
          <p:nvPr>
            <p:ph type="dt" sz="half" idx="10"/>
          </p:nvPr>
        </p:nvSpPr>
        <p:spPr/>
        <p:txBody>
          <a:bodyPr/>
          <a:lstStyle/>
          <a:p>
            <a:fld id="{DD07C20F-3186-CC4E-967C-807873A12C0B}" type="datetimeFigureOut">
              <a:rPr lang="en-US" smtClean="0"/>
              <a:t>4/21/25</a:t>
            </a:fld>
            <a:endParaRPr lang="en-US"/>
          </a:p>
        </p:txBody>
      </p:sp>
      <p:sp>
        <p:nvSpPr>
          <p:cNvPr id="6" name="Footer Placeholder 5">
            <a:extLst>
              <a:ext uri="{FF2B5EF4-FFF2-40B4-BE49-F238E27FC236}">
                <a16:creationId xmlns:a16="http://schemas.microsoft.com/office/drawing/2014/main" id="{5E871642-CAD9-0B6B-F176-16F609CCD1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402554-BB25-1CDB-30B6-33D2A0D06C49}"/>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109096902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6375D-287A-EE4C-7227-6D001407C8F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8AE18F4-0E25-D821-267B-175380AD03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0FCFFD-D2CF-B1FA-FD60-DCC0107EECAA}"/>
              </a:ext>
            </a:extLst>
          </p:cNvPr>
          <p:cNvSpPr>
            <a:spLocks noGrp="1"/>
          </p:cNvSpPr>
          <p:nvPr>
            <p:ph type="dt" sz="half" idx="10"/>
          </p:nvPr>
        </p:nvSpPr>
        <p:spPr/>
        <p:txBody>
          <a:bodyPr/>
          <a:lstStyle/>
          <a:p>
            <a:fld id="{DD07C20F-3186-CC4E-967C-807873A12C0B}" type="datetimeFigureOut">
              <a:rPr lang="en-US" smtClean="0"/>
              <a:t>4/21/25</a:t>
            </a:fld>
            <a:endParaRPr lang="en-US"/>
          </a:p>
        </p:txBody>
      </p:sp>
      <p:sp>
        <p:nvSpPr>
          <p:cNvPr id="5" name="Footer Placeholder 4">
            <a:extLst>
              <a:ext uri="{FF2B5EF4-FFF2-40B4-BE49-F238E27FC236}">
                <a16:creationId xmlns:a16="http://schemas.microsoft.com/office/drawing/2014/main" id="{82A122B4-518B-9A14-85B1-075CA573C0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BE993-6E9A-28ED-FCB9-0E02B08C9133}"/>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45971938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D3CCD7-6518-164F-97D0-0B5FE382AC66}"/>
              </a:ext>
            </a:extLst>
          </p:cNvPr>
          <p:cNvSpPr>
            <a:spLocks noGrp="1"/>
          </p:cNvSpPr>
          <p:nvPr>
            <p:ph type="title" orient="vert"/>
          </p:nvPr>
        </p:nvSpPr>
        <p:spPr>
          <a:xfrm>
            <a:off x="13087350" y="547687"/>
            <a:ext cx="3943350" cy="871775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4C93010-9ED5-8D3E-474E-4286B52A92C9}"/>
              </a:ext>
            </a:extLst>
          </p:cNvPr>
          <p:cNvSpPr>
            <a:spLocks noGrp="1"/>
          </p:cNvSpPr>
          <p:nvPr>
            <p:ph type="body" orient="vert" idx="1"/>
          </p:nvPr>
        </p:nvSpPr>
        <p:spPr>
          <a:xfrm>
            <a:off x="1257300" y="547687"/>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6C3132-AF97-3769-6627-CDC8188BD68F}"/>
              </a:ext>
            </a:extLst>
          </p:cNvPr>
          <p:cNvSpPr>
            <a:spLocks noGrp="1"/>
          </p:cNvSpPr>
          <p:nvPr>
            <p:ph type="dt" sz="half" idx="10"/>
          </p:nvPr>
        </p:nvSpPr>
        <p:spPr/>
        <p:txBody>
          <a:bodyPr/>
          <a:lstStyle/>
          <a:p>
            <a:fld id="{DD07C20F-3186-CC4E-967C-807873A12C0B}" type="datetimeFigureOut">
              <a:rPr lang="en-US" smtClean="0"/>
              <a:t>4/21/25</a:t>
            </a:fld>
            <a:endParaRPr lang="en-US"/>
          </a:p>
        </p:txBody>
      </p:sp>
      <p:sp>
        <p:nvSpPr>
          <p:cNvPr id="5" name="Footer Placeholder 4">
            <a:extLst>
              <a:ext uri="{FF2B5EF4-FFF2-40B4-BE49-F238E27FC236}">
                <a16:creationId xmlns:a16="http://schemas.microsoft.com/office/drawing/2014/main" id="{23B04ED4-433C-8AC2-0591-99DDDE716F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8C0BB9-B421-C405-6C1B-4B49AF8B8D9F}"/>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38755195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D3C09-DA1C-E34B-9549-92E24B7D3785}"/>
              </a:ext>
            </a:extLst>
          </p:cNvPr>
          <p:cNvSpPr>
            <a:spLocks noGrp="1"/>
          </p:cNvSpPr>
          <p:nvPr>
            <p:ph type="ctrTitle"/>
          </p:nvPr>
        </p:nvSpPr>
        <p:spPr>
          <a:xfrm>
            <a:off x="2286000" y="1683544"/>
            <a:ext cx="13716000" cy="3581400"/>
          </a:xfrm>
        </p:spPr>
        <p:txBody>
          <a:bodyPr anchor="b"/>
          <a:lstStyle>
            <a:lvl1pPr algn="ctr">
              <a:defRPr sz="6750"/>
            </a:lvl1pPr>
          </a:lstStyle>
          <a:p>
            <a:r>
              <a:rPr lang="en-US"/>
              <a:t>Click to edit Master title style</a:t>
            </a:r>
          </a:p>
        </p:txBody>
      </p:sp>
      <p:sp>
        <p:nvSpPr>
          <p:cNvPr id="3" name="Subtitle 2">
            <a:extLst>
              <a:ext uri="{FF2B5EF4-FFF2-40B4-BE49-F238E27FC236}">
                <a16:creationId xmlns:a16="http://schemas.microsoft.com/office/drawing/2014/main" id="{A38528C8-3136-D14D-8FD9-F4DA89C589AA}"/>
              </a:ext>
            </a:extLst>
          </p:cNvPr>
          <p:cNvSpPr>
            <a:spLocks noGrp="1"/>
          </p:cNvSpPr>
          <p:nvPr>
            <p:ph type="subTitle" idx="1"/>
          </p:nvPr>
        </p:nvSpPr>
        <p:spPr>
          <a:xfrm>
            <a:off x="2286000" y="5403056"/>
            <a:ext cx="13716000" cy="2483644"/>
          </a:xfrm>
        </p:spPr>
        <p:txBody>
          <a:bodyPr/>
          <a:lstStyle>
            <a:lvl1pPr marL="0" indent="0" algn="ctr">
              <a:buNone/>
              <a:defRPr sz="2700"/>
            </a:lvl1pPr>
            <a:lvl2pPr marL="514336" indent="0" algn="ctr">
              <a:buNone/>
              <a:defRPr sz="2250"/>
            </a:lvl2pPr>
            <a:lvl3pPr marL="1028674" indent="0" algn="ctr">
              <a:buNone/>
              <a:defRPr sz="2026"/>
            </a:lvl3pPr>
            <a:lvl4pPr marL="1543012" indent="0" algn="ctr">
              <a:buNone/>
              <a:defRPr sz="1800"/>
            </a:lvl4pPr>
            <a:lvl5pPr marL="2057350" indent="0" algn="ctr">
              <a:buNone/>
              <a:defRPr sz="1800"/>
            </a:lvl5pPr>
            <a:lvl6pPr marL="2571686" indent="0" algn="ctr">
              <a:buNone/>
              <a:defRPr sz="1800"/>
            </a:lvl6pPr>
            <a:lvl7pPr marL="3086024" indent="0" algn="ctr">
              <a:buNone/>
              <a:defRPr sz="1800"/>
            </a:lvl7pPr>
            <a:lvl8pPr marL="3600360" indent="0" algn="ctr">
              <a:buNone/>
              <a:defRPr sz="1800"/>
            </a:lvl8pPr>
            <a:lvl9pPr marL="4114696" indent="0" algn="ctr">
              <a:buNone/>
              <a:defRPr sz="1800"/>
            </a:lvl9pPr>
          </a:lstStyle>
          <a:p>
            <a:r>
              <a:rPr lang="en-US"/>
              <a:t>Click to edit Master subtitle style</a:t>
            </a:r>
          </a:p>
        </p:txBody>
      </p:sp>
      <p:sp>
        <p:nvSpPr>
          <p:cNvPr id="4" name="Date Placeholder 3">
            <a:extLst>
              <a:ext uri="{FF2B5EF4-FFF2-40B4-BE49-F238E27FC236}">
                <a16:creationId xmlns:a16="http://schemas.microsoft.com/office/drawing/2014/main" id="{3783FE67-7E08-4541-ACB4-F71D96B7F42C}"/>
              </a:ext>
            </a:extLst>
          </p:cNvPr>
          <p:cNvSpPr>
            <a:spLocks noGrp="1"/>
          </p:cNvSpPr>
          <p:nvPr>
            <p:ph type="dt" sz="half" idx="10"/>
          </p:nvPr>
        </p:nvSpPr>
        <p:spPr/>
        <p:txBody>
          <a:bodyPr/>
          <a:lstStyle/>
          <a:p>
            <a:fld id="{F284D359-EF42-5B4D-8410-19F3AC9E0523}" type="datetimeFigureOut">
              <a:rPr lang="en-US" smtClean="0"/>
              <a:t>4/21/25</a:t>
            </a:fld>
            <a:endParaRPr lang="en-US"/>
          </a:p>
        </p:txBody>
      </p:sp>
      <p:sp>
        <p:nvSpPr>
          <p:cNvPr id="5" name="Footer Placeholder 4">
            <a:extLst>
              <a:ext uri="{FF2B5EF4-FFF2-40B4-BE49-F238E27FC236}">
                <a16:creationId xmlns:a16="http://schemas.microsoft.com/office/drawing/2014/main" id="{6AB9AF64-316C-CB42-AF15-57E85D8DDB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5F1288-92B7-9F4C-B1AF-940F43B00726}"/>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785918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033037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D9C3B-9582-4B45-BBE0-D4A558BEC7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76CE8A-DF96-904A-A97B-934172C633F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318929-9832-7342-8F84-73139606A469}"/>
              </a:ext>
            </a:extLst>
          </p:cNvPr>
          <p:cNvSpPr>
            <a:spLocks noGrp="1"/>
          </p:cNvSpPr>
          <p:nvPr>
            <p:ph type="dt" sz="half" idx="10"/>
          </p:nvPr>
        </p:nvSpPr>
        <p:spPr/>
        <p:txBody>
          <a:bodyPr/>
          <a:lstStyle/>
          <a:p>
            <a:fld id="{F284D359-EF42-5B4D-8410-19F3AC9E0523}" type="datetimeFigureOut">
              <a:rPr lang="en-US" smtClean="0"/>
              <a:t>4/21/25</a:t>
            </a:fld>
            <a:endParaRPr lang="en-US"/>
          </a:p>
        </p:txBody>
      </p:sp>
      <p:sp>
        <p:nvSpPr>
          <p:cNvPr id="5" name="Footer Placeholder 4">
            <a:extLst>
              <a:ext uri="{FF2B5EF4-FFF2-40B4-BE49-F238E27FC236}">
                <a16:creationId xmlns:a16="http://schemas.microsoft.com/office/drawing/2014/main" id="{76406756-17DD-E640-A9E0-38F02033C4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7241A6-0F2B-F24D-8B13-B256225DCA7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4828007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10242-8A35-0440-AF76-6E3A27A288B8}"/>
              </a:ext>
            </a:extLst>
          </p:cNvPr>
          <p:cNvSpPr>
            <a:spLocks noGrp="1"/>
          </p:cNvSpPr>
          <p:nvPr>
            <p:ph type="title"/>
          </p:nvPr>
        </p:nvSpPr>
        <p:spPr>
          <a:xfrm>
            <a:off x="1247778" y="2564615"/>
            <a:ext cx="15773400" cy="4279106"/>
          </a:xfrm>
        </p:spPr>
        <p:txBody>
          <a:bodyPr anchor="b"/>
          <a:lstStyle>
            <a:lvl1pPr>
              <a:defRPr sz="6750"/>
            </a:lvl1pPr>
          </a:lstStyle>
          <a:p>
            <a:r>
              <a:rPr lang="en-US"/>
              <a:t>Click to edit Master title style</a:t>
            </a:r>
          </a:p>
        </p:txBody>
      </p:sp>
      <p:sp>
        <p:nvSpPr>
          <p:cNvPr id="3" name="Text Placeholder 2">
            <a:extLst>
              <a:ext uri="{FF2B5EF4-FFF2-40B4-BE49-F238E27FC236}">
                <a16:creationId xmlns:a16="http://schemas.microsoft.com/office/drawing/2014/main" id="{25F5CA01-285C-744B-9136-861CA5983FB1}"/>
              </a:ext>
            </a:extLst>
          </p:cNvPr>
          <p:cNvSpPr>
            <a:spLocks noGrp="1"/>
          </p:cNvSpPr>
          <p:nvPr>
            <p:ph type="body" idx="1"/>
          </p:nvPr>
        </p:nvSpPr>
        <p:spPr>
          <a:xfrm>
            <a:off x="1247778" y="6884200"/>
            <a:ext cx="15773400" cy="2250280"/>
          </a:xfrm>
        </p:spPr>
        <p:txBody>
          <a:bodyPr/>
          <a:lstStyle>
            <a:lvl1pPr marL="0" indent="0">
              <a:buNone/>
              <a:defRPr sz="2700">
                <a:solidFill>
                  <a:schemeClr val="tx1">
                    <a:tint val="75000"/>
                  </a:schemeClr>
                </a:solidFill>
              </a:defRPr>
            </a:lvl1pPr>
            <a:lvl2pPr marL="514336" indent="0">
              <a:buNone/>
              <a:defRPr sz="2250">
                <a:solidFill>
                  <a:schemeClr val="tx1">
                    <a:tint val="75000"/>
                  </a:schemeClr>
                </a:solidFill>
              </a:defRPr>
            </a:lvl2pPr>
            <a:lvl3pPr marL="1028674" indent="0">
              <a:buNone/>
              <a:defRPr sz="2026">
                <a:solidFill>
                  <a:schemeClr val="tx1">
                    <a:tint val="75000"/>
                  </a:schemeClr>
                </a:solidFill>
              </a:defRPr>
            </a:lvl3pPr>
            <a:lvl4pPr marL="1543012" indent="0">
              <a:buNone/>
              <a:defRPr sz="1800">
                <a:solidFill>
                  <a:schemeClr val="tx1">
                    <a:tint val="75000"/>
                  </a:schemeClr>
                </a:solidFill>
              </a:defRPr>
            </a:lvl4pPr>
            <a:lvl5pPr marL="2057350" indent="0">
              <a:buNone/>
              <a:defRPr sz="1800">
                <a:solidFill>
                  <a:schemeClr val="tx1">
                    <a:tint val="75000"/>
                  </a:schemeClr>
                </a:solidFill>
              </a:defRPr>
            </a:lvl5pPr>
            <a:lvl6pPr marL="2571686" indent="0">
              <a:buNone/>
              <a:defRPr sz="1800">
                <a:solidFill>
                  <a:schemeClr val="tx1">
                    <a:tint val="75000"/>
                  </a:schemeClr>
                </a:solidFill>
              </a:defRPr>
            </a:lvl6pPr>
            <a:lvl7pPr marL="3086024" indent="0">
              <a:buNone/>
              <a:defRPr sz="1800">
                <a:solidFill>
                  <a:schemeClr val="tx1">
                    <a:tint val="75000"/>
                  </a:schemeClr>
                </a:solidFill>
              </a:defRPr>
            </a:lvl7pPr>
            <a:lvl8pPr marL="3600360" indent="0">
              <a:buNone/>
              <a:defRPr sz="1800">
                <a:solidFill>
                  <a:schemeClr val="tx1">
                    <a:tint val="75000"/>
                  </a:schemeClr>
                </a:solidFill>
              </a:defRPr>
            </a:lvl8pPr>
            <a:lvl9pPr marL="4114696" indent="0">
              <a:buNone/>
              <a:defRPr sz="18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D427AF-FA8B-DD49-9A3F-9E03BD8E5840}"/>
              </a:ext>
            </a:extLst>
          </p:cNvPr>
          <p:cNvSpPr>
            <a:spLocks noGrp="1"/>
          </p:cNvSpPr>
          <p:nvPr>
            <p:ph type="dt" sz="half" idx="10"/>
          </p:nvPr>
        </p:nvSpPr>
        <p:spPr/>
        <p:txBody>
          <a:bodyPr/>
          <a:lstStyle/>
          <a:p>
            <a:fld id="{F284D359-EF42-5B4D-8410-19F3AC9E0523}" type="datetimeFigureOut">
              <a:rPr lang="en-US" smtClean="0"/>
              <a:t>4/21/25</a:t>
            </a:fld>
            <a:endParaRPr lang="en-US"/>
          </a:p>
        </p:txBody>
      </p:sp>
      <p:sp>
        <p:nvSpPr>
          <p:cNvPr id="5" name="Footer Placeholder 4">
            <a:extLst>
              <a:ext uri="{FF2B5EF4-FFF2-40B4-BE49-F238E27FC236}">
                <a16:creationId xmlns:a16="http://schemas.microsoft.com/office/drawing/2014/main" id="{59849B24-C454-2F4C-9147-C7F8E926FC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9BFF65-ECB4-4D42-8D06-948D09186B4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8753201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39C14-11BE-C147-B354-3C9A730652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95E372-B773-9A4E-9779-C5046DB348F8}"/>
              </a:ext>
            </a:extLst>
          </p:cNvPr>
          <p:cNvSpPr>
            <a:spLocks noGrp="1"/>
          </p:cNvSpPr>
          <p:nvPr>
            <p:ph sz="half" idx="1"/>
          </p:nvPr>
        </p:nvSpPr>
        <p:spPr>
          <a:xfrm>
            <a:off x="1257302" y="2738438"/>
            <a:ext cx="7772400" cy="6527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0629AD-79A1-094E-8821-9EA14B399FD3}"/>
              </a:ext>
            </a:extLst>
          </p:cNvPr>
          <p:cNvSpPr>
            <a:spLocks noGrp="1"/>
          </p:cNvSpPr>
          <p:nvPr>
            <p:ph sz="half" idx="2"/>
          </p:nvPr>
        </p:nvSpPr>
        <p:spPr>
          <a:xfrm>
            <a:off x="9258302" y="2738438"/>
            <a:ext cx="7772400" cy="6527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588DE1-68FF-C349-AEAE-79280E2DF74B}"/>
              </a:ext>
            </a:extLst>
          </p:cNvPr>
          <p:cNvSpPr>
            <a:spLocks noGrp="1"/>
          </p:cNvSpPr>
          <p:nvPr>
            <p:ph type="dt" sz="half" idx="10"/>
          </p:nvPr>
        </p:nvSpPr>
        <p:spPr/>
        <p:txBody>
          <a:bodyPr/>
          <a:lstStyle/>
          <a:p>
            <a:fld id="{F284D359-EF42-5B4D-8410-19F3AC9E0523}" type="datetimeFigureOut">
              <a:rPr lang="en-US" smtClean="0"/>
              <a:t>4/21/25</a:t>
            </a:fld>
            <a:endParaRPr lang="en-US"/>
          </a:p>
        </p:txBody>
      </p:sp>
      <p:sp>
        <p:nvSpPr>
          <p:cNvPr id="6" name="Footer Placeholder 5">
            <a:extLst>
              <a:ext uri="{FF2B5EF4-FFF2-40B4-BE49-F238E27FC236}">
                <a16:creationId xmlns:a16="http://schemas.microsoft.com/office/drawing/2014/main" id="{6D9EC035-599A-E243-AD4B-0610A224A2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4EC558-E2F4-394D-B199-94EFA95B9AEB}"/>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1581557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C1107-2EDF-6F45-A4DD-2889ED5ADE82}"/>
              </a:ext>
            </a:extLst>
          </p:cNvPr>
          <p:cNvSpPr>
            <a:spLocks noGrp="1"/>
          </p:cNvSpPr>
          <p:nvPr>
            <p:ph type="title"/>
          </p:nvPr>
        </p:nvSpPr>
        <p:spPr>
          <a:xfrm>
            <a:off x="1259684" y="547694"/>
            <a:ext cx="15773400" cy="1988344"/>
          </a:xfrm>
        </p:spPr>
        <p:txBody>
          <a:bodyPr/>
          <a:lstStyle/>
          <a:p>
            <a:r>
              <a:rPr lang="en-US"/>
              <a:t>Click to edit Master title style</a:t>
            </a:r>
          </a:p>
        </p:txBody>
      </p:sp>
      <p:sp>
        <p:nvSpPr>
          <p:cNvPr id="3" name="Text Placeholder 2">
            <a:extLst>
              <a:ext uri="{FF2B5EF4-FFF2-40B4-BE49-F238E27FC236}">
                <a16:creationId xmlns:a16="http://schemas.microsoft.com/office/drawing/2014/main" id="{0820E9A4-F86B-9D4C-9561-A438CB651970}"/>
              </a:ext>
            </a:extLst>
          </p:cNvPr>
          <p:cNvSpPr>
            <a:spLocks noGrp="1"/>
          </p:cNvSpPr>
          <p:nvPr>
            <p:ph type="body" idx="1"/>
          </p:nvPr>
        </p:nvSpPr>
        <p:spPr>
          <a:xfrm>
            <a:off x="1259684" y="2521744"/>
            <a:ext cx="7736680" cy="1235868"/>
          </a:xfrm>
        </p:spPr>
        <p:txBody>
          <a:bodyPr anchor="b"/>
          <a:lstStyle>
            <a:lvl1pPr marL="0" indent="0">
              <a:buNone/>
              <a:defRPr sz="2700" b="1"/>
            </a:lvl1pPr>
            <a:lvl2pPr marL="514336" indent="0">
              <a:buNone/>
              <a:defRPr sz="2250" b="1"/>
            </a:lvl2pPr>
            <a:lvl3pPr marL="1028674" indent="0">
              <a:buNone/>
              <a:defRPr sz="2026" b="1"/>
            </a:lvl3pPr>
            <a:lvl4pPr marL="1543012" indent="0">
              <a:buNone/>
              <a:defRPr sz="1800" b="1"/>
            </a:lvl4pPr>
            <a:lvl5pPr marL="2057350" indent="0">
              <a:buNone/>
              <a:defRPr sz="1800" b="1"/>
            </a:lvl5pPr>
            <a:lvl6pPr marL="2571686" indent="0">
              <a:buNone/>
              <a:defRPr sz="1800" b="1"/>
            </a:lvl6pPr>
            <a:lvl7pPr marL="3086024" indent="0">
              <a:buNone/>
              <a:defRPr sz="1800" b="1"/>
            </a:lvl7pPr>
            <a:lvl8pPr marL="3600360" indent="0">
              <a:buNone/>
              <a:defRPr sz="1800" b="1"/>
            </a:lvl8pPr>
            <a:lvl9pPr marL="4114696" indent="0">
              <a:buNone/>
              <a:defRPr sz="1800" b="1"/>
            </a:lvl9pPr>
          </a:lstStyle>
          <a:p>
            <a:pPr lvl="0"/>
            <a:r>
              <a:rPr lang="en-US"/>
              <a:t>Click to edit Master text styles</a:t>
            </a:r>
          </a:p>
        </p:txBody>
      </p:sp>
      <p:sp>
        <p:nvSpPr>
          <p:cNvPr id="4" name="Content Placeholder 3">
            <a:extLst>
              <a:ext uri="{FF2B5EF4-FFF2-40B4-BE49-F238E27FC236}">
                <a16:creationId xmlns:a16="http://schemas.microsoft.com/office/drawing/2014/main" id="{FFC42DAD-1C3E-DF4D-99E5-1AAADA70BDFC}"/>
              </a:ext>
            </a:extLst>
          </p:cNvPr>
          <p:cNvSpPr>
            <a:spLocks noGrp="1"/>
          </p:cNvSpPr>
          <p:nvPr>
            <p:ph sz="half" idx="2"/>
          </p:nvPr>
        </p:nvSpPr>
        <p:spPr>
          <a:xfrm>
            <a:off x="1259684" y="3757613"/>
            <a:ext cx="7736680"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7F228B-CB7C-0B4D-B294-ED881511E4AF}"/>
              </a:ext>
            </a:extLst>
          </p:cNvPr>
          <p:cNvSpPr>
            <a:spLocks noGrp="1"/>
          </p:cNvSpPr>
          <p:nvPr>
            <p:ph type="body" sz="quarter" idx="3"/>
          </p:nvPr>
        </p:nvSpPr>
        <p:spPr>
          <a:xfrm>
            <a:off x="9258305" y="2521744"/>
            <a:ext cx="7774782" cy="1235868"/>
          </a:xfrm>
        </p:spPr>
        <p:txBody>
          <a:bodyPr anchor="b"/>
          <a:lstStyle>
            <a:lvl1pPr marL="0" indent="0">
              <a:buNone/>
              <a:defRPr sz="2700" b="1"/>
            </a:lvl1pPr>
            <a:lvl2pPr marL="514336" indent="0">
              <a:buNone/>
              <a:defRPr sz="2250" b="1"/>
            </a:lvl2pPr>
            <a:lvl3pPr marL="1028674" indent="0">
              <a:buNone/>
              <a:defRPr sz="2026" b="1"/>
            </a:lvl3pPr>
            <a:lvl4pPr marL="1543012" indent="0">
              <a:buNone/>
              <a:defRPr sz="1800" b="1"/>
            </a:lvl4pPr>
            <a:lvl5pPr marL="2057350" indent="0">
              <a:buNone/>
              <a:defRPr sz="1800" b="1"/>
            </a:lvl5pPr>
            <a:lvl6pPr marL="2571686" indent="0">
              <a:buNone/>
              <a:defRPr sz="1800" b="1"/>
            </a:lvl6pPr>
            <a:lvl7pPr marL="3086024" indent="0">
              <a:buNone/>
              <a:defRPr sz="1800" b="1"/>
            </a:lvl7pPr>
            <a:lvl8pPr marL="3600360" indent="0">
              <a:buNone/>
              <a:defRPr sz="1800" b="1"/>
            </a:lvl8pPr>
            <a:lvl9pPr marL="4114696" indent="0">
              <a:buNone/>
              <a:defRPr sz="1800" b="1"/>
            </a:lvl9pPr>
          </a:lstStyle>
          <a:p>
            <a:pPr lvl="0"/>
            <a:r>
              <a:rPr lang="en-US"/>
              <a:t>Click to edit Master text styles</a:t>
            </a:r>
          </a:p>
        </p:txBody>
      </p:sp>
      <p:sp>
        <p:nvSpPr>
          <p:cNvPr id="6" name="Content Placeholder 5">
            <a:extLst>
              <a:ext uri="{FF2B5EF4-FFF2-40B4-BE49-F238E27FC236}">
                <a16:creationId xmlns:a16="http://schemas.microsoft.com/office/drawing/2014/main" id="{CBCF03A8-A932-1740-A518-070F0EDE3B47}"/>
              </a:ext>
            </a:extLst>
          </p:cNvPr>
          <p:cNvSpPr>
            <a:spLocks noGrp="1"/>
          </p:cNvSpPr>
          <p:nvPr>
            <p:ph sz="quarter" idx="4"/>
          </p:nvPr>
        </p:nvSpPr>
        <p:spPr>
          <a:xfrm>
            <a:off x="9258305"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3DF3D4D-FC30-6844-B349-2F3C092CA887}"/>
              </a:ext>
            </a:extLst>
          </p:cNvPr>
          <p:cNvSpPr>
            <a:spLocks noGrp="1"/>
          </p:cNvSpPr>
          <p:nvPr>
            <p:ph type="dt" sz="half" idx="10"/>
          </p:nvPr>
        </p:nvSpPr>
        <p:spPr/>
        <p:txBody>
          <a:bodyPr/>
          <a:lstStyle/>
          <a:p>
            <a:fld id="{F284D359-EF42-5B4D-8410-19F3AC9E0523}" type="datetimeFigureOut">
              <a:rPr lang="en-US" smtClean="0"/>
              <a:t>4/21/25</a:t>
            </a:fld>
            <a:endParaRPr lang="en-US"/>
          </a:p>
        </p:txBody>
      </p:sp>
      <p:sp>
        <p:nvSpPr>
          <p:cNvPr id="8" name="Footer Placeholder 7">
            <a:extLst>
              <a:ext uri="{FF2B5EF4-FFF2-40B4-BE49-F238E27FC236}">
                <a16:creationId xmlns:a16="http://schemas.microsoft.com/office/drawing/2014/main" id="{D8BADAA5-A572-DC4B-A96B-608FE0FF99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656E217-6154-D44A-95E6-36C892DCBDFF}"/>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5883637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970FC-A680-C14F-9F38-4F35E716ED9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152D54-668B-2D42-953D-C6A43E2D128B}"/>
              </a:ext>
            </a:extLst>
          </p:cNvPr>
          <p:cNvSpPr>
            <a:spLocks noGrp="1"/>
          </p:cNvSpPr>
          <p:nvPr>
            <p:ph type="dt" sz="half" idx="10"/>
          </p:nvPr>
        </p:nvSpPr>
        <p:spPr/>
        <p:txBody>
          <a:bodyPr/>
          <a:lstStyle/>
          <a:p>
            <a:fld id="{F284D359-EF42-5B4D-8410-19F3AC9E0523}" type="datetimeFigureOut">
              <a:rPr lang="en-US" smtClean="0"/>
              <a:t>4/21/25</a:t>
            </a:fld>
            <a:endParaRPr lang="en-US"/>
          </a:p>
        </p:txBody>
      </p:sp>
      <p:sp>
        <p:nvSpPr>
          <p:cNvPr id="4" name="Footer Placeholder 3">
            <a:extLst>
              <a:ext uri="{FF2B5EF4-FFF2-40B4-BE49-F238E27FC236}">
                <a16:creationId xmlns:a16="http://schemas.microsoft.com/office/drawing/2014/main" id="{2F340603-9FEC-4C4A-B645-6A2858E4E4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0197F84-9855-5F41-BAA7-76FC25AEA853}"/>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11592263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A3810E-FBB0-1C4B-AE40-181F91619B87}"/>
              </a:ext>
            </a:extLst>
          </p:cNvPr>
          <p:cNvSpPr>
            <a:spLocks noGrp="1"/>
          </p:cNvSpPr>
          <p:nvPr>
            <p:ph type="dt" sz="half" idx="10"/>
          </p:nvPr>
        </p:nvSpPr>
        <p:spPr/>
        <p:txBody>
          <a:bodyPr/>
          <a:lstStyle/>
          <a:p>
            <a:fld id="{F284D359-EF42-5B4D-8410-19F3AC9E0523}" type="datetimeFigureOut">
              <a:rPr lang="en-US" smtClean="0"/>
              <a:t>4/21/25</a:t>
            </a:fld>
            <a:endParaRPr lang="en-US"/>
          </a:p>
        </p:txBody>
      </p:sp>
      <p:sp>
        <p:nvSpPr>
          <p:cNvPr id="3" name="Footer Placeholder 2">
            <a:extLst>
              <a:ext uri="{FF2B5EF4-FFF2-40B4-BE49-F238E27FC236}">
                <a16:creationId xmlns:a16="http://schemas.microsoft.com/office/drawing/2014/main" id="{8EBB1C00-943E-2742-A1BC-047A575D864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F0638A0-679B-8248-96C7-1F2D98CC1B17}"/>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24217814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5BFDE-2778-E147-A8F1-A35714148629}"/>
              </a:ext>
            </a:extLst>
          </p:cNvPr>
          <p:cNvSpPr>
            <a:spLocks noGrp="1"/>
          </p:cNvSpPr>
          <p:nvPr>
            <p:ph type="title"/>
          </p:nvPr>
        </p:nvSpPr>
        <p:spPr>
          <a:xfrm>
            <a:off x="1259683" y="685800"/>
            <a:ext cx="5898358" cy="2400300"/>
          </a:xfrm>
        </p:spPr>
        <p:txBody>
          <a:bodyPr anchor="b"/>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2CEFD507-6D58-B248-AA82-815E9809678F}"/>
              </a:ext>
            </a:extLst>
          </p:cNvPr>
          <p:cNvSpPr>
            <a:spLocks noGrp="1"/>
          </p:cNvSpPr>
          <p:nvPr>
            <p:ph idx="1"/>
          </p:nvPr>
        </p:nvSpPr>
        <p:spPr>
          <a:xfrm>
            <a:off x="7774785" y="1481145"/>
            <a:ext cx="9258302" cy="7310438"/>
          </a:xfrm>
        </p:spPr>
        <p:txBody>
          <a:bodyPr/>
          <a:lstStyle>
            <a:lvl1pPr>
              <a:defRPr sz="3600"/>
            </a:lvl1pPr>
            <a:lvl2pPr>
              <a:defRPr sz="3150"/>
            </a:lvl2pPr>
            <a:lvl3pPr>
              <a:defRPr sz="2700"/>
            </a:lvl3pPr>
            <a:lvl4pPr>
              <a:defRPr sz="2250"/>
            </a:lvl4pPr>
            <a:lvl5pPr>
              <a:defRPr sz="2250"/>
            </a:lvl5pPr>
            <a:lvl6pPr>
              <a:defRPr sz="2250"/>
            </a:lvl6pPr>
            <a:lvl7pPr>
              <a:defRPr sz="2250"/>
            </a:lvl7pPr>
            <a:lvl8pPr>
              <a:defRPr sz="2250"/>
            </a:lvl8pPr>
            <a:lvl9pPr>
              <a:defRPr sz="22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53C81F8-D30F-F34C-A4C4-1564C451A157}"/>
              </a:ext>
            </a:extLst>
          </p:cNvPr>
          <p:cNvSpPr>
            <a:spLocks noGrp="1"/>
          </p:cNvSpPr>
          <p:nvPr>
            <p:ph type="body" sz="half" idx="2"/>
          </p:nvPr>
        </p:nvSpPr>
        <p:spPr>
          <a:xfrm>
            <a:off x="1259683" y="3086103"/>
            <a:ext cx="5898358" cy="5717382"/>
          </a:xfrm>
        </p:spPr>
        <p:txBody>
          <a:bodyPr/>
          <a:lstStyle>
            <a:lvl1pPr marL="0" indent="0">
              <a:buNone/>
              <a:defRPr sz="1800"/>
            </a:lvl1pPr>
            <a:lvl2pPr marL="514336" indent="0">
              <a:buNone/>
              <a:defRPr sz="1576"/>
            </a:lvl2pPr>
            <a:lvl3pPr marL="1028674" indent="0">
              <a:buNone/>
              <a:defRPr sz="1350"/>
            </a:lvl3pPr>
            <a:lvl4pPr marL="1543012" indent="0">
              <a:buNone/>
              <a:defRPr sz="1126"/>
            </a:lvl4pPr>
            <a:lvl5pPr marL="2057350" indent="0">
              <a:buNone/>
              <a:defRPr sz="1126"/>
            </a:lvl5pPr>
            <a:lvl6pPr marL="2571686" indent="0">
              <a:buNone/>
              <a:defRPr sz="1126"/>
            </a:lvl6pPr>
            <a:lvl7pPr marL="3086024" indent="0">
              <a:buNone/>
              <a:defRPr sz="1126"/>
            </a:lvl7pPr>
            <a:lvl8pPr marL="3600360" indent="0">
              <a:buNone/>
              <a:defRPr sz="1126"/>
            </a:lvl8pPr>
            <a:lvl9pPr marL="4114696" indent="0">
              <a:buNone/>
              <a:defRPr sz="1126"/>
            </a:lvl9pPr>
          </a:lstStyle>
          <a:p>
            <a:pPr lvl="0"/>
            <a:r>
              <a:rPr lang="en-US"/>
              <a:t>Click to edit Master text styles</a:t>
            </a:r>
          </a:p>
        </p:txBody>
      </p:sp>
      <p:sp>
        <p:nvSpPr>
          <p:cNvPr id="5" name="Date Placeholder 4">
            <a:extLst>
              <a:ext uri="{FF2B5EF4-FFF2-40B4-BE49-F238E27FC236}">
                <a16:creationId xmlns:a16="http://schemas.microsoft.com/office/drawing/2014/main" id="{502F2F34-EC59-1549-9406-701C2AF67567}"/>
              </a:ext>
            </a:extLst>
          </p:cNvPr>
          <p:cNvSpPr>
            <a:spLocks noGrp="1"/>
          </p:cNvSpPr>
          <p:nvPr>
            <p:ph type="dt" sz="half" idx="10"/>
          </p:nvPr>
        </p:nvSpPr>
        <p:spPr/>
        <p:txBody>
          <a:bodyPr/>
          <a:lstStyle/>
          <a:p>
            <a:fld id="{F284D359-EF42-5B4D-8410-19F3AC9E0523}" type="datetimeFigureOut">
              <a:rPr lang="en-US" smtClean="0"/>
              <a:t>4/21/25</a:t>
            </a:fld>
            <a:endParaRPr lang="en-US"/>
          </a:p>
        </p:txBody>
      </p:sp>
      <p:sp>
        <p:nvSpPr>
          <p:cNvPr id="6" name="Footer Placeholder 5">
            <a:extLst>
              <a:ext uri="{FF2B5EF4-FFF2-40B4-BE49-F238E27FC236}">
                <a16:creationId xmlns:a16="http://schemas.microsoft.com/office/drawing/2014/main" id="{C286F9BC-E8D4-4648-AB7B-347220DC78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F7544F-F075-4A43-88D7-CD2CB139E62F}"/>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16599116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D7965-12FA-5C4A-9AE9-F943C274086B}"/>
              </a:ext>
            </a:extLst>
          </p:cNvPr>
          <p:cNvSpPr>
            <a:spLocks noGrp="1"/>
          </p:cNvSpPr>
          <p:nvPr>
            <p:ph type="title"/>
          </p:nvPr>
        </p:nvSpPr>
        <p:spPr>
          <a:xfrm>
            <a:off x="1259683" y="685800"/>
            <a:ext cx="5898358" cy="2400300"/>
          </a:xfrm>
        </p:spPr>
        <p:txBody>
          <a:bodyPr anchor="b"/>
          <a:lstStyle>
            <a:lvl1pPr>
              <a:defRPr sz="3600"/>
            </a:lvl1pPr>
          </a:lstStyle>
          <a:p>
            <a:r>
              <a:rPr lang="en-US"/>
              <a:t>Click to edit Master title style</a:t>
            </a:r>
          </a:p>
        </p:txBody>
      </p:sp>
      <p:sp>
        <p:nvSpPr>
          <p:cNvPr id="3" name="Picture Placeholder 2">
            <a:extLst>
              <a:ext uri="{FF2B5EF4-FFF2-40B4-BE49-F238E27FC236}">
                <a16:creationId xmlns:a16="http://schemas.microsoft.com/office/drawing/2014/main" id="{89EC8383-7477-C644-B257-60181BB82FE1}"/>
              </a:ext>
            </a:extLst>
          </p:cNvPr>
          <p:cNvSpPr>
            <a:spLocks noGrp="1"/>
          </p:cNvSpPr>
          <p:nvPr>
            <p:ph type="pic" idx="1"/>
          </p:nvPr>
        </p:nvSpPr>
        <p:spPr>
          <a:xfrm>
            <a:off x="7774785" y="1481145"/>
            <a:ext cx="9258302" cy="7310438"/>
          </a:xfrm>
        </p:spPr>
        <p:txBody>
          <a:bodyPr/>
          <a:lstStyle>
            <a:lvl1pPr marL="0" indent="0">
              <a:buNone/>
              <a:defRPr sz="3600"/>
            </a:lvl1pPr>
            <a:lvl2pPr marL="514336" indent="0">
              <a:buNone/>
              <a:defRPr sz="3150"/>
            </a:lvl2pPr>
            <a:lvl3pPr marL="1028674" indent="0">
              <a:buNone/>
              <a:defRPr sz="2700"/>
            </a:lvl3pPr>
            <a:lvl4pPr marL="1543012" indent="0">
              <a:buNone/>
              <a:defRPr sz="2250"/>
            </a:lvl4pPr>
            <a:lvl5pPr marL="2057350" indent="0">
              <a:buNone/>
              <a:defRPr sz="2250"/>
            </a:lvl5pPr>
            <a:lvl6pPr marL="2571686" indent="0">
              <a:buNone/>
              <a:defRPr sz="2250"/>
            </a:lvl6pPr>
            <a:lvl7pPr marL="3086024" indent="0">
              <a:buNone/>
              <a:defRPr sz="2250"/>
            </a:lvl7pPr>
            <a:lvl8pPr marL="3600360" indent="0">
              <a:buNone/>
              <a:defRPr sz="2250"/>
            </a:lvl8pPr>
            <a:lvl9pPr marL="4114696" indent="0">
              <a:buNone/>
              <a:defRPr sz="2250"/>
            </a:lvl9pPr>
          </a:lstStyle>
          <a:p>
            <a:endParaRPr lang="en-US"/>
          </a:p>
        </p:txBody>
      </p:sp>
      <p:sp>
        <p:nvSpPr>
          <p:cNvPr id="4" name="Text Placeholder 3">
            <a:extLst>
              <a:ext uri="{FF2B5EF4-FFF2-40B4-BE49-F238E27FC236}">
                <a16:creationId xmlns:a16="http://schemas.microsoft.com/office/drawing/2014/main" id="{9E523A03-C3B4-E445-B493-998455460D4E}"/>
              </a:ext>
            </a:extLst>
          </p:cNvPr>
          <p:cNvSpPr>
            <a:spLocks noGrp="1"/>
          </p:cNvSpPr>
          <p:nvPr>
            <p:ph type="body" sz="half" idx="2"/>
          </p:nvPr>
        </p:nvSpPr>
        <p:spPr>
          <a:xfrm>
            <a:off x="1259683" y="3086103"/>
            <a:ext cx="5898358" cy="5717382"/>
          </a:xfrm>
        </p:spPr>
        <p:txBody>
          <a:bodyPr/>
          <a:lstStyle>
            <a:lvl1pPr marL="0" indent="0">
              <a:buNone/>
              <a:defRPr sz="1800"/>
            </a:lvl1pPr>
            <a:lvl2pPr marL="514336" indent="0">
              <a:buNone/>
              <a:defRPr sz="1576"/>
            </a:lvl2pPr>
            <a:lvl3pPr marL="1028674" indent="0">
              <a:buNone/>
              <a:defRPr sz="1350"/>
            </a:lvl3pPr>
            <a:lvl4pPr marL="1543012" indent="0">
              <a:buNone/>
              <a:defRPr sz="1126"/>
            </a:lvl4pPr>
            <a:lvl5pPr marL="2057350" indent="0">
              <a:buNone/>
              <a:defRPr sz="1126"/>
            </a:lvl5pPr>
            <a:lvl6pPr marL="2571686" indent="0">
              <a:buNone/>
              <a:defRPr sz="1126"/>
            </a:lvl6pPr>
            <a:lvl7pPr marL="3086024" indent="0">
              <a:buNone/>
              <a:defRPr sz="1126"/>
            </a:lvl7pPr>
            <a:lvl8pPr marL="3600360" indent="0">
              <a:buNone/>
              <a:defRPr sz="1126"/>
            </a:lvl8pPr>
            <a:lvl9pPr marL="4114696" indent="0">
              <a:buNone/>
              <a:defRPr sz="1126"/>
            </a:lvl9pPr>
          </a:lstStyle>
          <a:p>
            <a:pPr lvl="0"/>
            <a:r>
              <a:rPr lang="en-US"/>
              <a:t>Click to edit Master text styles</a:t>
            </a:r>
          </a:p>
        </p:txBody>
      </p:sp>
      <p:sp>
        <p:nvSpPr>
          <p:cNvPr id="5" name="Date Placeholder 4">
            <a:extLst>
              <a:ext uri="{FF2B5EF4-FFF2-40B4-BE49-F238E27FC236}">
                <a16:creationId xmlns:a16="http://schemas.microsoft.com/office/drawing/2014/main" id="{79CD7739-3ECB-D947-B947-55F691A0B549}"/>
              </a:ext>
            </a:extLst>
          </p:cNvPr>
          <p:cNvSpPr>
            <a:spLocks noGrp="1"/>
          </p:cNvSpPr>
          <p:nvPr>
            <p:ph type="dt" sz="half" idx="10"/>
          </p:nvPr>
        </p:nvSpPr>
        <p:spPr/>
        <p:txBody>
          <a:bodyPr/>
          <a:lstStyle/>
          <a:p>
            <a:fld id="{F284D359-EF42-5B4D-8410-19F3AC9E0523}" type="datetimeFigureOut">
              <a:rPr lang="en-US" smtClean="0"/>
              <a:t>4/21/25</a:t>
            </a:fld>
            <a:endParaRPr lang="en-US"/>
          </a:p>
        </p:txBody>
      </p:sp>
      <p:sp>
        <p:nvSpPr>
          <p:cNvPr id="6" name="Footer Placeholder 5">
            <a:extLst>
              <a:ext uri="{FF2B5EF4-FFF2-40B4-BE49-F238E27FC236}">
                <a16:creationId xmlns:a16="http://schemas.microsoft.com/office/drawing/2014/main" id="{8C1178D6-41C8-F84A-9771-D25759E0DC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4F3EB9-3512-0943-8F5C-2394D9A6B6A7}"/>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23012545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6F18F-4A62-5145-9310-7BFBDDC6655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89AA8B-C74E-AE4C-A8DB-C8DBE890AB0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F7A8AD-648D-7B49-B47E-4DB28D8BC472}"/>
              </a:ext>
            </a:extLst>
          </p:cNvPr>
          <p:cNvSpPr>
            <a:spLocks noGrp="1"/>
          </p:cNvSpPr>
          <p:nvPr>
            <p:ph type="dt" sz="half" idx="10"/>
          </p:nvPr>
        </p:nvSpPr>
        <p:spPr/>
        <p:txBody>
          <a:bodyPr/>
          <a:lstStyle/>
          <a:p>
            <a:fld id="{F284D359-EF42-5B4D-8410-19F3AC9E0523}" type="datetimeFigureOut">
              <a:rPr lang="en-US" smtClean="0"/>
              <a:t>4/21/25</a:t>
            </a:fld>
            <a:endParaRPr lang="en-US"/>
          </a:p>
        </p:txBody>
      </p:sp>
      <p:sp>
        <p:nvSpPr>
          <p:cNvPr id="5" name="Footer Placeholder 4">
            <a:extLst>
              <a:ext uri="{FF2B5EF4-FFF2-40B4-BE49-F238E27FC236}">
                <a16:creationId xmlns:a16="http://schemas.microsoft.com/office/drawing/2014/main" id="{70FD9384-CF6B-9A4A-86A6-2F8EAE229C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6E3B4B-C3D6-1A46-AF77-033A86DD91C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81022425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B3405C-D68F-1E47-A19C-2074D2982B09}"/>
              </a:ext>
            </a:extLst>
          </p:cNvPr>
          <p:cNvSpPr>
            <a:spLocks noGrp="1"/>
          </p:cNvSpPr>
          <p:nvPr>
            <p:ph type="title" orient="vert"/>
          </p:nvPr>
        </p:nvSpPr>
        <p:spPr>
          <a:xfrm>
            <a:off x="13087353" y="547693"/>
            <a:ext cx="3943350" cy="871775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5479E39-860E-9944-BA4E-086BF9071E29}"/>
              </a:ext>
            </a:extLst>
          </p:cNvPr>
          <p:cNvSpPr>
            <a:spLocks noGrp="1"/>
          </p:cNvSpPr>
          <p:nvPr>
            <p:ph type="body" orient="vert" idx="1"/>
          </p:nvPr>
        </p:nvSpPr>
        <p:spPr>
          <a:xfrm>
            <a:off x="1257305" y="547693"/>
            <a:ext cx="11601450" cy="871775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BB5B4E-444E-E545-8004-9375B657425F}"/>
              </a:ext>
            </a:extLst>
          </p:cNvPr>
          <p:cNvSpPr>
            <a:spLocks noGrp="1"/>
          </p:cNvSpPr>
          <p:nvPr>
            <p:ph type="dt" sz="half" idx="10"/>
          </p:nvPr>
        </p:nvSpPr>
        <p:spPr/>
        <p:txBody>
          <a:bodyPr/>
          <a:lstStyle/>
          <a:p>
            <a:fld id="{F284D359-EF42-5B4D-8410-19F3AC9E0523}" type="datetimeFigureOut">
              <a:rPr lang="en-US" smtClean="0"/>
              <a:t>4/21/25</a:t>
            </a:fld>
            <a:endParaRPr lang="en-US"/>
          </a:p>
        </p:txBody>
      </p:sp>
      <p:sp>
        <p:nvSpPr>
          <p:cNvPr id="5" name="Footer Placeholder 4">
            <a:extLst>
              <a:ext uri="{FF2B5EF4-FFF2-40B4-BE49-F238E27FC236}">
                <a16:creationId xmlns:a16="http://schemas.microsoft.com/office/drawing/2014/main" id="{6273FFE7-4FD2-A343-8791-BD1F0222B0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E1D2E-5D0E-BE48-A85A-A6153ADFE138}"/>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612279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0769754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endParaRPr lang="en-US" dirty="0"/>
          </a:p>
        </p:txBody>
      </p:sp>
      <p:sp>
        <p:nvSpPr>
          <p:cNvPr id="3" name="Subtitle 2"/>
          <p:cNvSpPr>
            <a:spLocks noGrp="1"/>
          </p:cNvSpPr>
          <p:nvPr>
            <p:ph type="subTitle" idx="1"/>
          </p:nvPr>
        </p:nvSpPr>
        <p:spPr>
          <a:xfrm>
            <a:off x="2286000" y="5403056"/>
            <a:ext cx="13716000" cy="2483645"/>
          </a:xfr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7EAF39D-E054-1C40-B544-E9477EEA2707}"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29465620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EAF39D-E054-1C40-B544-E9477EEA2707}"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286114562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4" y="2564611"/>
            <a:ext cx="15773400" cy="4279106"/>
          </a:xfrm>
        </p:spPr>
        <p:txBody>
          <a:bodyPr anchor="b"/>
          <a:lstStyle>
            <a:lvl1pPr>
              <a:defRPr sz="9000"/>
            </a:lvl1pPr>
          </a:lstStyle>
          <a:p>
            <a:r>
              <a:rPr lang="en-US"/>
              <a:t>Click to edit Master title style</a:t>
            </a:r>
            <a:endParaRPr lang="en-US" dirty="0"/>
          </a:p>
        </p:txBody>
      </p:sp>
      <p:sp>
        <p:nvSpPr>
          <p:cNvPr id="3" name="Text Placeholder 2"/>
          <p:cNvSpPr>
            <a:spLocks noGrp="1"/>
          </p:cNvSpPr>
          <p:nvPr>
            <p:ph type="body" idx="1"/>
          </p:nvPr>
        </p:nvSpPr>
        <p:spPr>
          <a:xfrm>
            <a:off x="1247774" y="6884197"/>
            <a:ext cx="15773400" cy="2250281"/>
          </a:xfrm>
        </p:spPr>
        <p:txBody>
          <a:bodyPr/>
          <a:lstStyle>
            <a:lvl1pPr marL="0" indent="0">
              <a:buNone/>
              <a:defRPr sz="3600">
                <a:solidFill>
                  <a:schemeClr val="tx1">
                    <a:tint val="82000"/>
                  </a:schemeClr>
                </a:solidFill>
              </a:defRPr>
            </a:lvl1pPr>
            <a:lvl2pPr marL="685784" indent="0">
              <a:buNone/>
              <a:defRPr sz="3000">
                <a:solidFill>
                  <a:schemeClr val="tx1">
                    <a:tint val="82000"/>
                  </a:schemeClr>
                </a:solidFill>
              </a:defRPr>
            </a:lvl2pPr>
            <a:lvl3pPr marL="1371566" indent="0">
              <a:buNone/>
              <a:defRPr sz="2700">
                <a:solidFill>
                  <a:schemeClr val="tx1">
                    <a:tint val="82000"/>
                  </a:schemeClr>
                </a:solidFill>
              </a:defRPr>
            </a:lvl3pPr>
            <a:lvl4pPr marL="2057349" indent="0">
              <a:buNone/>
              <a:defRPr sz="2400">
                <a:solidFill>
                  <a:schemeClr val="tx1">
                    <a:tint val="82000"/>
                  </a:schemeClr>
                </a:solidFill>
              </a:defRPr>
            </a:lvl4pPr>
            <a:lvl5pPr marL="2743131" indent="0">
              <a:buNone/>
              <a:defRPr sz="2400">
                <a:solidFill>
                  <a:schemeClr val="tx1">
                    <a:tint val="82000"/>
                  </a:schemeClr>
                </a:solidFill>
              </a:defRPr>
            </a:lvl5pPr>
            <a:lvl6pPr marL="3428915" indent="0">
              <a:buNone/>
              <a:defRPr sz="2400">
                <a:solidFill>
                  <a:schemeClr val="tx1">
                    <a:tint val="82000"/>
                  </a:schemeClr>
                </a:solidFill>
              </a:defRPr>
            </a:lvl6pPr>
            <a:lvl7pPr marL="4114697" indent="0">
              <a:buNone/>
              <a:defRPr sz="2400">
                <a:solidFill>
                  <a:schemeClr val="tx1">
                    <a:tint val="82000"/>
                  </a:schemeClr>
                </a:solidFill>
              </a:defRPr>
            </a:lvl7pPr>
            <a:lvl8pPr marL="4800480" indent="0">
              <a:buNone/>
              <a:defRPr sz="2400">
                <a:solidFill>
                  <a:schemeClr val="tx1">
                    <a:tint val="82000"/>
                  </a:schemeClr>
                </a:solidFill>
              </a:defRPr>
            </a:lvl8pPr>
            <a:lvl9pPr marL="5486264" indent="0">
              <a:buNone/>
              <a:defRPr sz="24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EAF39D-E054-1C40-B544-E9477EEA2707}"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318978925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6"/>
            <a:ext cx="7772400" cy="652700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6"/>
            <a:ext cx="7772400" cy="652700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7EAF39D-E054-1C40-B544-E9477EEA2707}"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61370618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9684" y="2521745"/>
            <a:ext cx="7736681" cy="1235868"/>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4" name="Content Placeholder 3"/>
          <p:cNvSpPr>
            <a:spLocks noGrp="1"/>
          </p:cNvSpPr>
          <p:nvPr>
            <p:ph sz="half" idx="2"/>
          </p:nvPr>
        </p:nvSpPr>
        <p:spPr>
          <a:xfrm>
            <a:off x="1259684"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2" y="2521745"/>
            <a:ext cx="7774782" cy="1235868"/>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2"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7EAF39D-E054-1C40-B544-E9477EEA2707}" type="datetimeFigureOut">
              <a:rPr lang="en-US" smtClean="0"/>
              <a:t>4/21/25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22454117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EAF39D-E054-1C40-B544-E9477EEA2707}" type="datetimeFigureOut">
              <a:rPr lang="en-US" smtClean="0"/>
              <a:t>4/21/25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295237987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EAF39D-E054-1C40-B544-E9477EEA2707}" type="datetimeFigureOut">
              <a:rPr lang="en-US" smtClean="0"/>
              <a:t>4/21/25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38998143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Content Placeholder 2"/>
          <p:cNvSpPr>
            <a:spLocks noGrp="1"/>
          </p:cNvSpPr>
          <p:nvPr>
            <p:ph idx="1"/>
          </p:nvPr>
        </p:nvSpPr>
        <p:spPr>
          <a:xfrm>
            <a:off x="7774782" y="1481139"/>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3" y="3086101"/>
            <a:ext cx="5898356" cy="5717382"/>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A7EAF39D-E054-1C40-B544-E9477EEA2707}"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131161045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39"/>
            <a:ext cx="9258300" cy="7310438"/>
          </a:xfrm>
        </p:spPr>
        <p:txBody>
          <a:bodyPr anchor="t"/>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259683" y="3086101"/>
            <a:ext cx="5898356" cy="5717382"/>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A7EAF39D-E054-1C40-B544-E9477EEA2707}"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36579112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EAF39D-E054-1C40-B544-E9477EEA2707}"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3767108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1" y="273052"/>
            <a:ext cx="5111750" cy="5853113"/>
          </a:xfrm>
        </p:spPr>
        <p:txBody>
          <a:bodyPr/>
          <a:lstStyle>
            <a:lvl1pPr>
              <a:defRPr sz="3200"/>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2"/>
            <a:ext cx="3008313" cy="4691063"/>
          </a:xfrm>
        </p:spPr>
        <p:txBody>
          <a:bodyPr/>
          <a:lstStyle>
            <a:lvl1pPr marL="0" indent="0">
              <a:buNone/>
              <a:defRPr sz="1400"/>
            </a:lvl1pPr>
            <a:lvl2pPr marL="457223" indent="0">
              <a:buNone/>
              <a:defRPr sz="1200"/>
            </a:lvl2pPr>
            <a:lvl3pPr marL="914445" indent="0">
              <a:buNone/>
              <a:defRPr sz="1001"/>
            </a:lvl3pPr>
            <a:lvl4pPr marL="1371669" indent="0">
              <a:buNone/>
              <a:defRPr sz="900"/>
            </a:lvl4pPr>
            <a:lvl5pPr marL="1828892" indent="0">
              <a:buNone/>
              <a:defRPr sz="900"/>
            </a:lvl5pPr>
            <a:lvl6pPr marL="2286114" indent="0">
              <a:buNone/>
              <a:defRPr sz="900"/>
            </a:lvl6pPr>
            <a:lvl7pPr marL="2743337" indent="0">
              <a:buNone/>
              <a:defRPr sz="900"/>
            </a:lvl7pPr>
            <a:lvl8pPr marL="3200561" indent="0">
              <a:buNone/>
              <a:defRPr sz="900"/>
            </a:lvl8pPr>
            <a:lvl9pPr marL="365778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5409068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686"/>
            <a:ext cx="3943350" cy="871775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2" y="547686"/>
            <a:ext cx="11601450" cy="87177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EAF39D-E054-1C40-B544-E9477EEA2707}"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1DB53-8C83-834D-BE29-163CE9CFCD50}" type="slidenum">
              <a:rPr lang="en-US" smtClean="0"/>
              <a:t>‹#›</a:t>
            </a:fld>
            <a:endParaRPr lang="en-US"/>
          </a:p>
        </p:txBody>
      </p:sp>
    </p:spTree>
    <p:extLst>
      <p:ext uri="{BB962C8B-B14F-4D97-AF65-F5344CB8AC3E}">
        <p14:creationId xmlns:p14="http://schemas.microsoft.com/office/powerpoint/2010/main" val="112549721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98"/>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lvl1pPr>
            <a:lvl2pPr marL="685604" indent="0" algn="ctr">
              <a:buNone/>
              <a:defRPr/>
            </a:lvl2pPr>
            <a:lvl3pPr marL="1371206" indent="0" algn="ctr">
              <a:buNone/>
              <a:defRPr/>
            </a:lvl3pPr>
            <a:lvl4pPr marL="2056809" indent="0" algn="ctr">
              <a:buNone/>
              <a:defRPr/>
            </a:lvl4pPr>
            <a:lvl5pPr marL="2742411" indent="0" algn="ctr">
              <a:buNone/>
              <a:defRPr/>
            </a:lvl5pPr>
            <a:lvl6pPr marL="3428015" indent="0" algn="ctr">
              <a:buNone/>
              <a:defRPr/>
            </a:lvl6pPr>
            <a:lvl7pPr marL="4113615" indent="0" algn="ctr">
              <a:buNone/>
              <a:defRPr/>
            </a:lvl7pPr>
            <a:lvl8pPr marL="4799216" indent="0" algn="ctr">
              <a:buNone/>
              <a:defRPr/>
            </a:lvl8pPr>
            <a:lvl9pPr marL="5484818"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39A85494-CF09-E34B-866F-F2B5603B3619}"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37734953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B14CE296-4CAC-DD46-AF95-6426655947D1}"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80369447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73"/>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604" indent="0">
              <a:buNone/>
              <a:defRPr sz="2700"/>
            </a:lvl2pPr>
            <a:lvl3pPr marL="1371206" indent="0">
              <a:buNone/>
              <a:defRPr sz="2400"/>
            </a:lvl3pPr>
            <a:lvl4pPr marL="2056809" indent="0">
              <a:buNone/>
              <a:defRPr sz="2100"/>
            </a:lvl4pPr>
            <a:lvl5pPr marL="2742411" indent="0">
              <a:buNone/>
              <a:defRPr sz="2100"/>
            </a:lvl5pPr>
            <a:lvl6pPr marL="3428015" indent="0">
              <a:buNone/>
              <a:defRPr sz="2100"/>
            </a:lvl6pPr>
            <a:lvl7pPr marL="4113615" indent="0">
              <a:buNone/>
              <a:defRPr sz="2100"/>
            </a:lvl7pPr>
            <a:lvl8pPr marL="4799216" indent="0">
              <a:buNone/>
              <a:defRPr sz="2100"/>
            </a:lvl8pPr>
            <a:lvl9pPr marL="5484818" indent="0">
              <a:buNone/>
              <a:defRPr sz="21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A221A037-8E77-4741-8D8B-9F2115EA41C2}"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14830619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73248147-C529-3043-BACF-DF0AB28E2AB9}"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08854572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9"/>
            <a:ext cx="16459200" cy="1714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1" y="2302676"/>
            <a:ext cx="8080376" cy="959645"/>
          </a:xfrm>
        </p:spPr>
        <p:txBody>
          <a:bodyPr anchor="b"/>
          <a:lstStyle>
            <a:lvl1pPr marL="0" indent="0">
              <a:buNone/>
              <a:defRPr sz="3600" b="1"/>
            </a:lvl1pPr>
            <a:lvl2pPr marL="685604" indent="0">
              <a:buNone/>
              <a:defRPr sz="3000" b="1"/>
            </a:lvl2pPr>
            <a:lvl3pPr marL="1371206" indent="0">
              <a:buNone/>
              <a:defRPr sz="2700" b="1"/>
            </a:lvl3pPr>
            <a:lvl4pPr marL="2056809" indent="0">
              <a:buNone/>
              <a:defRPr sz="2400" b="1"/>
            </a:lvl4pPr>
            <a:lvl5pPr marL="2742411" indent="0">
              <a:buNone/>
              <a:defRPr sz="2400" b="1"/>
            </a:lvl5pPr>
            <a:lvl6pPr marL="3428015" indent="0">
              <a:buNone/>
              <a:defRPr sz="2400" b="1"/>
            </a:lvl6pPr>
            <a:lvl7pPr marL="4113615" indent="0">
              <a:buNone/>
              <a:defRPr sz="2400" b="1"/>
            </a:lvl7pPr>
            <a:lvl8pPr marL="4799216" indent="0">
              <a:buNone/>
              <a:defRPr sz="2400" b="1"/>
            </a:lvl8pPr>
            <a:lvl9pPr marL="5484818"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1"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95" y="2302676"/>
            <a:ext cx="8083550" cy="959645"/>
          </a:xfrm>
        </p:spPr>
        <p:txBody>
          <a:bodyPr anchor="b"/>
          <a:lstStyle>
            <a:lvl1pPr marL="0" indent="0">
              <a:buNone/>
              <a:defRPr sz="3600" b="1"/>
            </a:lvl1pPr>
            <a:lvl2pPr marL="685604" indent="0">
              <a:buNone/>
              <a:defRPr sz="3000" b="1"/>
            </a:lvl2pPr>
            <a:lvl3pPr marL="1371206" indent="0">
              <a:buNone/>
              <a:defRPr sz="2700" b="1"/>
            </a:lvl3pPr>
            <a:lvl4pPr marL="2056809" indent="0">
              <a:buNone/>
              <a:defRPr sz="2400" b="1"/>
            </a:lvl4pPr>
            <a:lvl5pPr marL="2742411" indent="0">
              <a:buNone/>
              <a:defRPr sz="2400" b="1"/>
            </a:lvl5pPr>
            <a:lvl6pPr marL="3428015" indent="0">
              <a:buNone/>
              <a:defRPr sz="2400" b="1"/>
            </a:lvl6pPr>
            <a:lvl7pPr marL="4113615" indent="0">
              <a:buNone/>
              <a:defRPr sz="2400" b="1"/>
            </a:lvl7pPr>
            <a:lvl8pPr marL="4799216" indent="0">
              <a:buNone/>
              <a:defRPr sz="2400" b="1"/>
            </a:lvl8pPr>
            <a:lvl9pPr marL="5484818"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95"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9" name="Rectangle 6"/>
          <p:cNvSpPr>
            <a:spLocks noGrp="1" noChangeArrowheads="1"/>
          </p:cNvSpPr>
          <p:nvPr>
            <p:ph type="sldNum" sz="quarter" idx="12"/>
          </p:nvPr>
        </p:nvSpPr>
        <p:spPr>
          <a:ln/>
        </p:spPr>
        <p:txBody>
          <a:bodyPr/>
          <a:lstStyle>
            <a:lvl1pPr>
              <a:defRPr/>
            </a:lvl1pPr>
          </a:lstStyle>
          <a:p>
            <a:pPr>
              <a:defRPr/>
            </a:pPr>
            <a:fld id="{EBEEA814-2E0B-9C4D-A082-06D003D4305C}"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07886971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a:ln/>
        </p:spPr>
        <p:txBody>
          <a:bodyPr/>
          <a:lstStyle>
            <a:lvl1pPr>
              <a:defRPr/>
            </a:lvl1pPr>
          </a:lstStyle>
          <a:p>
            <a:pPr>
              <a:defRPr/>
            </a:pPr>
            <a:fld id="{22454614-37FA-B64F-8743-D7D4E3830DDC}"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57847509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6"/>
          <p:cNvSpPr>
            <a:spLocks noGrp="1" noChangeArrowheads="1"/>
          </p:cNvSpPr>
          <p:nvPr>
            <p:ph type="sldNum" sz="quarter" idx="12"/>
          </p:nvPr>
        </p:nvSpPr>
        <p:spPr>
          <a:ln/>
        </p:spPr>
        <p:txBody>
          <a:bodyPr/>
          <a:lstStyle>
            <a:lvl1pPr>
              <a:defRPr/>
            </a:lvl1pPr>
          </a:lstStyle>
          <a:p>
            <a:pPr>
              <a:defRPr/>
            </a:pPr>
            <a:fld id="{2C268C12-D865-6641-BE7C-48DA68848839}"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10164988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39" y="409595"/>
            <a:ext cx="6016626" cy="1743077"/>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634"/>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39" y="2152656"/>
            <a:ext cx="6016626" cy="7036595"/>
          </a:xfrm>
        </p:spPr>
        <p:txBody>
          <a:bodyPr/>
          <a:lstStyle>
            <a:lvl1pPr marL="0" indent="0">
              <a:buNone/>
              <a:defRPr sz="2100"/>
            </a:lvl1pPr>
            <a:lvl2pPr marL="685604" indent="0">
              <a:buNone/>
              <a:defRPr sz="1800"/>
            </a:lvl2pPr>
            <a:lvl3pPr marL="1371206" indent="0">
              <a:buNone/>
              <a:defRPr sz="1500"/>
            </a:lvl3pPr>
            <a:lvl4pPr marL="2056809" indent="0">
              <a:buNone/>
              <a:defRPr sz="1350"/>
            </a:lvl4pPr>
            <a:lvl5pPr marL="2742411" indent="0">
              <a:buNone/>
              <a:defRPr sz="1350"/>
            </a:lvl5pPr>
            <a:lvl6pPr marL="3428015" indent="0">
              <a:buNone/>
              <a:defRPr sz="1350"/>
            </a:lvl6pPr>
            <a:lvl7pPr marL="4113615" indent="0">
              <a:buNone/>
              <a:defRPr sz="1350"/>
            </a:lvl7pPr>
            <a:lvl8pPr marL="4799216" indent="0">
              <a:buNone/>
              <a:defRPr sz="1350"/>
            </a:lvl8pPr>
            <a:lvl9pPr marL="5484818"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06F251-9CF9-414E-B4BA-240B33336942}"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77952512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23"/>
            <a:ext cx="10972800" cy="850109"/>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a:lstStyle>
            <a:lvl1pPr marL="0" indent="0">
              <a:buNone/>
              <a:defRPr sz="4800"/>
            </a:lvl1pPr>
            <a:lvl2pPr marL="685604" indent="0">
              <a:buNone/>
              <a:defRPr sz="4200"/>
            </a:lvl2pPr>
            <a:lvl3pPr marL="1371206" indent="0">
              <a:buNone/>
              <a:defRPr sz="3600"/>
            </a:lvl3pPr>
            <a:lvl4pPr marL="2056809" indent="0">
              <a:buNone/>
              <a:defRPr sz="3000"/>
            </a:lvl4pPr>
            <a:lvl5pPr marL="2742411" indent="0">
              <a:buNone/>
              <a:defRPr sz="3000"/>
            </a:lvl5pPr>
            <a:lvl6pPr marL="3428015" indent="0">
              <a:buNone/>
              <a:defRPr sz="3000"/>
            </a:lvl6pPr>
            <a:lvl7pPr marL="4113615" indent="0">
              <a:buNone/>
              <a:defRPr sz="3000"/>
            </a:lvl7pPr>
            <a:lvl8pPr marL="4799216" indent="0">
              <a:buNone/>
              <a:defRPr sz="3000"/>
            </a:lvl8pPr>
            <a:lvl9pPr marL="5484818" indent="0">
              <a:buNone/>
              <a:defRPr sz="3000"/>
            </a:lvl9pPr>
          </a:lstStyle>
          <a:p>
            <a:pPr lvl="0"/>
            <a:endParaRPr lang="en-US" noProof="0"/>
          </a:p>
        </p:txBody>
      </p:sp>
      <p:sp>
        <p:nvSpPr>
          <p:cNvPr id="4" name="Text Placeholder 3"/>
          <p:cNvSpPr>
            <a:spLocks noGrp="1"/>
          </p:cNvSpPr>
          <p:nvPr>
            <p:ph type="body" sz="half" idx="2"/>
          </p:nvPr>
        </p:nvSpPr>
        <p:spPr>
          <a:xfrm>
            <a:off x="3584576" y="8051066"/>
            <a:ext cx="10972800" cy="1207295"/>
          </a:xfrm>
        </p:spPr>
        <p:txBody>
          <a:bodyPr/>
          <a:lstStyle>
            <a:lvl1pPr marL="0" indent="0">
              <a:buNone/>
              <a:defRPr sz="2100"/>
            </a:lvl1pPr>
            <a:lvl2pPr marL="685604" indent="0">
              <a:buNone/>
              <a:defRPr sz="1800"/>
            </a:lvl2pPr>
            <a:lvl3pPr marL="1371206" indent="0">
              <a:buNone/>
              <a:defRPr sz="1500"/>
            </a:lvl3pPr>
            <a:lvl4pPr marL="2056809" indent="0">
              <a:buNone/>
              <a:defRPr sz="1350"/>
            </a:lvl4pPr>
            <a:lvl5pPr marL="2742411" indent="0">
              <a:buNone/>
              <a:defRPr sz="1350"/>
            </a:lvl5pPr>
            <a:lvl6pPr marL="3428015" indent="0">
              <a:buNone/>
              <a:defRPr sz="1350"/>
            </a:lvl6pPr>
            <a:lvl7pPr marL="4113615" indent="0">
              <a:buNone/>
              <a:defRPr sz="1350"/>
            </a:lvl7pPr>
            <a:lvl8pPr marL="4799216" indent="0">
              <a:buNone/>
              <a:defRPr sz="1350"/>
            </a:lvl8pPr>
            <a:lvl9pPr marL="5484818"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1A1A37C4-A32E-E048-88E4-5163739CD82A}"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160872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6"/>
            <a:ext cx="5486400" cy="4114800"/>
          </a:xfrm>
        </p:spPr>
        <p:txBody>
          <a:bodyPr/>
          <a:lstStyle>
            <a:lvl1pPr marL="0" indent="0">
              <a:buNone/>
              <a:defRPr sz="3200"/>
            </a:lvl1pPr>
            <a:lvl2pPr marL="457223" indent="0">
              <a:buNone/>
              <a:defRPr sz="2801"/>
            </a:lvl2pPr>
            <a:lvl3pPr marL="914445" indent="0">
              <a:buNone/>
              <a:defRPr sz="2400"/>
            </a:lvl3pPr>
            <a:lvl4pPr marL="1371669" indent="0">
              <a:buNone/>
              <a:defRPr sz="2000"/>
            </a:lvl4pPr>
            <a:lvl5pPr marL="1828892" indent="0">
              <a:buNone/>
              <a:defRPr sz="2000"/>
            </a:lvl5pPr>
            <a:lvl6pPr marL="2286114" indent="0">
              <a:buNone/>
              <a:defRPr sz="2000"/>
            </a:lvl6pPr>
            <a:lvl7pPr marL="2743337" indent="0">
              <a:buNone/>
              <a:defRPr sz="2000"/>
            </a:lvl7pPr>
            <a:lvl8pPr marL="3200561" indent="0">
              <a:buNone/>
              <a:defRPr sz="2000"/>
            </a:lvl8pPr>
            <a:lvl9pPr marL="3657783"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23" indent="0">
              <a:buNone/>
              <a:defRPr sz="1200"/>
            </a:lvl2pPr>
            <a:lvl3pPr marL="914445" indent="0">
              <a:buNone/>
              <a:defRPr sz="1001"/>
            </a:lvl3pPr>
            <a:lvl4pPr marL="1371669" indent="0">
              <a:buNone/>
              <a:defRPr sz="900"/>
            </a:lvl4pPr>
            <a:lvl5pPr marL="1828892" indent="0">
              <a:buNone/>
              <a:defRPr sz="900"/>
            </a:lvl5pPr>
            <a:lvl6pPr marL="2286114" indent="0">
              <a:buNone/>
              <a:defRPr sz="900"/>
            </a:lvl6pPr>
            <a:lvl7pPr marL="2743337" indent="0">
              <a:buNone/>
              <a:defRPr sz="900"/>
            </a:lvl7pPr>
            <a:lvl8pPr marL="3200561" indent="0">
              <a:buNone/>
              <a:defRPr sz="900"/>
            </a:lvl8pPr>
            <a:lvl9pPr marL="365778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8207871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1B1BB3-4513-8D4E-A30A-6250CD1AE144}"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7505615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5E49ED59-2B3A-8C4E-A865-32D2E0099DB4}"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07234563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ClipArt Placeholder 2"/>
          <p:cNvSpPr>
            <a:spLocks noGrp="1"/>
          </p:cNvSpPr>
          <p:nvPr>
            <p:ph type="clipArt" sz="half" idx="1"/>
          </p:nvPr>
        </p:nvSpPr>
        <p:spPr>
          <a:xfrm>
            <a:off x="1371600" y="2971800"/>
            <a:ext cx="7620000" cy="6172200"/>
          </a:xfrm>
        </p:spPr>
        <p:txBody>
          <a:bodyPr/>
          <a:lstStyle/>
          <a:p>
            <a:pPr lvl="0"/>
            <a:endParaRPr lang="en-US" noProof="0"/>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481524EC-361A-2049-B852-13C3F3D94798}"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98967532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683544"/>
            <a:ext cx="15544800" cy="3581400"/>
          </a:xfrm>
        </p:spPr>
        <p:txBody>
          <a:bodyPr anchor="b"/>
          <a:lstStyle>
            <a:lvl1pPr algn="ctr">
              <a:defRPr sz="6750"/>
            </a:lvl1pPr>
          </a:lstStyle>
          <a:p>
            <a:r>
              <a:rPr lang="en-US"/>
              <a:t>Click to edit Master title style</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2700"/>
            </a:lvl1pPr>
            <a:lvl2pPr marL="514350" indent="0" algn="ctr">
              <a:buNone/>
              <a:defRPr sz="2250"/>
            </a:lvl2pPr>
            <a:lvl3pPr marL="1028700" indent="0" algn="ctr">
              <a:buNone/>
              <a:defRPr sz="2025"/>
            </a:lvl3pPr>
            <a:lvl4pPr marL="1543050" indent="0" algn="ctr">
              <a:buNone/>
              <a:defRPr sz="1800"/>
            </a:lvl4pPr>
            <a:lvl5pPr marL="2057400" indent="0" algn="ctr">
              <a:buNone/>
              <a:defRPr sz="1800"/>
            </a:lvl5pPr>
            <a:lvl6pPr marL="2571750" indent="0" algn="ctr">
              <a:buNone/>
              <a:defRPr sz="1800"/>
            </a:lvl6pPr>
            <a:lvl7pPr marL="3086100" indent="0" algn="ctr">
              <a:buNone/>
              <a:defRPr sz="1800"/>
            </a:lvl7pPr>
            <a:lvl8pPr marL="3600450" indent="0" algn="ctr">
              <a:buNone/>
              <a:defRPr sz="1800"/>
            </a:lvl8pPr>
            <a:lvl9pPr marL="41148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2CCA35B-527D-0942-B7C1-6964F2DB638E}"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7258380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CCA35B-527D-0942-B7C1-6964F2DB638E}"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17061398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6" y="2564614"/>
            <a:ext cx="15773400" cy="4279106"/>
          </a:xfrm>
        </p:spPr>
        <p:txBody>
          <a:bodyPr anchor="b"/>
          <a:lstStyle>
            <a:lvl1pPr>
              <a:defRPr sz="6750"/>
            </a:lvl1pPr>
          </a:lstStyle>
          <a:p>
            <a:r>
              <a:rPr lang="en-US"/>
              <a:t>Click to edit Master title style</a:t>
            </a:r>
            <a:endParaRPr lang="en-US" dirty="0"/>
          </a:p>
        </p:txBody>
      </p:sp>
      <p:sp>
        <p:nvSpPr>
          <p:cNvPr id="3" name="Text Placeholder 2"/>
          <p:cNvSpPr>
            <a:spLocks noGrp="1"/>
          </p:cNvSpPr>
          <p:nvPr>
            <p:ph type="body" idx="1"/>
          </p:nvPr>
        </p:nvSpPr>
        <p:spPr>
          <a:xfrm>
            <a:off x="1247776" y="6884201"/>
            <a:ext cx="15773400" cy="2250281"/>
          </a:xfrm>
        </p:spPr>
        <p:txBody>
          <a:bodyPr/>
          <a:lstStyle>
            <a:lvl1pPr marL="0" indent="0">
              <a:buNone/>
              <a:defRPr sz="2700">
                <a:solidFill>
                  <a:schemeClr val="tx1"/>
                </a:solidFill>
              </a:defRPr>
            </a:lvl1pPr>
            <a:lvl2pPr marL="514350" indent="0">
              <a:buNone/>
              <a:defRPr sz="2250">
                <a:solidFill>
                  <a:schemeClr val="tx1">
                    <a:tint val="75000"/>
                  </a:schemeClr>
                </a:solidFill>
              </a:defRPr>
            </a:lvl2pPr>
            <a:lvl3pPr marL="1028700" indent="0">
              <a:buNone/>
              <a:defRPr sz="2025">
                <a:solidFill>
                  <a:schemeClr val="tx1">
                    <a:tint val="75000"/>
                  </a:schemeClr>
                </a:solidFill>
              </a:defRPr>
            </a:lvl3pPr>
            <a:lvl4pPr marL="1543050" indent="0">
              <a:buNone/>
              <a:defRPr sz="1800">
                <a:solidFill>
                  <a:schemeClr val="tx1">
                    <a:tint val="75000"/>
                  </a:schemeClr>
                </a:solidFill>
              </a:defRPr>
            </a:lvl4pPr>
            <a:lvl5pPr marL="2057400" indent="0">
              <a:buNone/>
              <a:defRPr sz="1800">
                <a:solidFill>
                  <a:schemeClr val="tx1">
                    <a:tint val="75000"/>
                  </a:schemeClr>
                </a:solidFill>
              </a:defRPr>
            </a:lvl5pPr>
            <a:lvl6pPr marL="2571750" indent="0">
              <a:buNone/>
              <a:defRPr sz="1800">
                <a:solidFill>
                  <a:schemeClr val="tx1">
                    <a:tint val="75000"/>
                  </a:schemeClr>
                </a:solidFill>
              </a:defRPr>
            </a:lvl6pPr>
            <a:lvl7pPr marL="3086100" indent="0">
              <a:buNone/>
              <a:defRPr sz="1800">
                <a:solidFill>
                  <a:schemeClr val="tx1">
                    <a:tint val="75000"/>
                  </a:schemeClr>
                </a:solidFill>
              </a:defRPr>
            </a:lvl7pPr>
            <a:lvl8pPr marL="3600450" indent="0">
              <a:buNone/>
              <a:defRPr sz="1800">
                <a:solidFill>
                  <a:schemeClr val="tx1">
                    <a:tint val="75000"/>
                  </a:schemeClr>
                </a:solidFill>
              </a:defRPr>
            </a:lvl8pPr>
            <a:lvl9pPr marL="4114800" indent="0">
              <a:buNone/>
              <a:defRPr sz="18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CCA35B-527D-0942-B7C1-6964F2DB638E}" type="datetimeFigureOut">
              <a:rPr lang="en-US" smtClean="0"/>
              <a:t>4/21/25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13491702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2CCA35B-527D-0942-B7C1-6964F2DB638E}" type="datetimeFigureOut">
              <a:rPr lang="en-US" smtClean="0"/>
              <a:t>4/21/25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123777651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9"/>
            <a:ext cx="15773400" cy="19883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9684" y="2521745"/>
            <a:ext cx="7736681" cy="1235868"/>
          </a:xfrm>
        </p:spPr>
        <p:txBody>
          <a:bodyPr anchor="b"/>
          <a:lstStyle>
            <a:lvl1pPr marL="0" indent="0">
              <a:buNone/>
              <a:defRPr sz="2700" b="1"/>
            </a:lvl1pPr>
            <a:lvl2pPr marL="514350" indent="0">
              <a:buNone/>
              <a:defRPr sz="2250" b="1"/>
            </a:lvl2pPr>
            <a:lvl3pPr marL="1028700" indent="0">
              <a:buNone/>
              <a:defRPr sz="2025"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en-US"/>
              <a:t>Click to edit Master text styles</a:t>
            </a:r>
          </a:p>
        </p:txBody>
      </p:sp>
      <p:sp>
        <p:nvSpPr>
          <p:cNvPr id="4" name="Content Placeholder 3"/>
          <p:cNvSpPr>
            <a:spLocks noGrp="1"/>
          </p:cNvSpPr>
          <p:nvPr>
            <p:ph sz="half" idx="2"/>
          </p:nvPr>
        </p:nvSpPr>
        <p:spPr>
          <a:xfrm>
            <a:off x="1259684"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3" y="2521745"/>
            <a:ext cx="7774782" cy="1235868"/>
          </a:xfrm>
        </p:spPr>
        <p:txBody>
          <a:bodyPr anchor="b"/>
          <a:lstStyle>
            <a:lvl1pPr marL="0" indent="0">
              <a:buNone/>
              <a:defRPr sz="2700" b="1"/>
            </a:lvl1pPr>
            <a:lvl2pPr marL="514350" indent="0">
              <a:buNone/>
              <a:defRPr sz="2250" b="1"/>
            </a:lvl2pPr>
            <a:lvl3pPr marL="1028700" indent="0">
              <a:buNone/>
              <a:defRPr sz="2025"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en-US"/>
              <a:t>Click to edit Master text styles</a:t>
            </a:r>
          </a:p>
        </p:txBody>
      </p:sp>
      <p:sp>
        <p:nvSpPr>
          <p:cNvPr id="6" name="Content Placeholder 5"/>
          <p:cNvSpPr>
            <a:spLocks noGrp="1"/>
          </p:cNvSpPr>
          <p:nvPr>
            <p:ph sz="quarter" idx="4"/>
          </p:nvPr>
        </p:nvSpPr>
        <p:spPr>
          <a:xfrm>
            <a:off x="9258303"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2CCA35B-527D-0942-B7C1-6964F2DB638E}" type="datetimeFigureOut">
              <a:rPr lang="en-US" smtClean="0"/>
              <a:t>4/21/25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286600250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2CCA35B-527D-0942-B7C1-6964F2DB638E}" type="datetimeFigureOut">
              <a:rPr lang="en-US" smtClean="0"/>
              <a:t>4/21/25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65409715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CCA35B-527D-0942-B7C1-6964F2DB638E}" type="datetimeFigureOut">
              <a:rPr lang="en-US" smtClean="0"/>
              <a:t>4/21/25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30709289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slideLayout" Target="../slideLayouts/slideLayout116.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2" Type="http://schemas.openxmlformats.org/officeDocument/2006/relationships/slideLayout" Target="../slideLayouts/slideLayout105.xml"/><Relationship Id="rId16" Type="http://schemas.openxmlformats.org/officeDocument/2006/relationships/theme" Target="../theme/theme10.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5" Type="http://schemas.openxmlformats.org/officeDocument/2006/relationships/slideLayout" Target="../slideLayouts/slideLayout11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slideLayout" Target="../slideLayouts/slideLayout11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6.xml"/><Relationship Id="rId3" Type="http://schemas.openxmlformats.org/officeDocument/2006/relationships/slideLayout" Target="../slideLayouts/slideLayout121.xml"/><Relationship Id="rId7" Type="http://schemas.openxmlformats.org/officeDocument/2006/relationships/slideLayout" Target="../slideLayouts/slideLayout125.xml"/><Relationship Id="rId12" Type="http://schemas.openxmlformats.org/officeDocument/2006/relationships/theme" Target="../theme/theme11.xml"/><Relationship Id="rId2" Type="http://schemas.openxmlformats.org/officeDocument/2006/relationships/slideLayout" Target="../slideLayouts/slideLayout120.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5" Type="http://schemas.openxmlformats.org/officeDocument/2006/relationships/slideLayout" Target="../slideLayouts/slideLayout123.xml"/><Relationship Id="rId10" Type="http://schemas.openxmlformats.org/officeDocument/2006/relationships/slideLayout" Target="../slideLayouts/slideLayout128.xml"/><Relationship Id="rId4" Type="http://schemas.openxmlformats.org/officeDocument/2006/relationships/slideLayout" Target="../slideLayouts/slideLayout122.xml"/><Relationship Id="rId9" Type="http://schemas.openxmlformats.org/officeDocument/2006/relationships/slideLayout" Target="../slideLayouts/slideLayout1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2.pn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theme" Target="../theme/theme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0.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452596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1"/>
            <a:ext cx="2133600" cy="365126"/>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4/21/25</a:t>
            </a:fld>
            <a:endParaRPr lang="en-US"/>
          </a:p>
        </p:txBody>
      </p:sp>
      <p:sp>
        <p:nvSpPr>
          <p:cNvPr id="5" name="Footer Placeholder 4"/>
          <p:cNvSpPr>
            <a:spLocks noGrp="1"/>
          </p:cNvSpPr>
          <p:nvPr>
            <p:ph type="ftr" sz="quarter" idx="3"/>
          </p:nvPr>
        </p:nvSpPr>
        <p:spPr>
          <a:xfrm>
            <a:off x="3124200" y="6356351"/>
            <a:ext cx="2895600" cy="365126"/>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6"/>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417840507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45" rtl="0" eaLnBrk="1" latinLnBrk="0" hangingPunct="1">
        <a:spcBef>
          <a:spcPct val="0"/>
        </a:spcBef>
        <a:buNone/>
        <a:defRPr sz="4400" kern="1200">
          <a:solidFill>
            <a:schemeClr val="tx1"/>
          </a:solidFill>
          <a:latin typeface="+mj-lt"/>
          <a:ea typeface="+mj-ea"/>
          <a:cs typeface="+mj-cs"/>
        </a:defRPr>
      </a:lvl1pPr>
    </p:titleStyle>
    <p:bodyStyle>
      <a:lvl1pPr marL="342917" indent="-342917" algn="l" defTabSz="914445"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88" indent="-285765" algn="l" defTabSz="914445" rtl="0" eaLnBrk="1" latinLnBrk="0" hangingPunct="1">
        <a:spcBef>
          <a:spcPct val="20000"/>
        </a:spcBef>
        <a:buFont typeface="Arial" pitchFamily="34" charset="0"/>
        <a:buChar char="–"/>
        <a:defRPr sz="2801" kern="1200">
          <a:solidFill>
            <a:schemeClr val="tx1"/>
          </a:solidFill>
          <a:latin typeface="+mn-lt"/>
          <a:ea typeface="+mn-ea"/>
          <a:cs typeface="+mn-cs"/>
        </a:defRPr>
      </a:lvl2pPr>
      <a:lvl3pPr marL="1143057" indent="-228612" algn="l" defTabSz="914445"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80"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04"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26"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949"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171"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395"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45" rtl="0" eaLnBrk="1" latinLnBrk="0" hangingPunct="1">
        <a:defRPr sz="1800" kern="1200">
          <a:solidFill>
            <a:schemeClr val="tx1"/>
          </a:solidFill>
          <a:latin typeface="+mn-lt"/>
          <a:ea typeface="+mn-ea"/>
          <a:cs typeface="+mn-cs"/>
        </a:defRPr>
      </a:lvl1pPr>
      <a:lvl2pPr marL="457223" algn="l" defTabSz="914445" rtl="0" eaLnBrk="1" latinLnBrk="0" hangingPunct="1">
        <a:defRPr sz="1800" kern="1200">
          <a:solidFill>
            <a:schemeClr val="tx1"/>
          </a:solidFill>
          <a:latin typeface="+mn-lt"/>
          <a:ea typeface="+mn-ea"/>
          <a:cs typeface="+mn-cs"/>
        </a:defRPr>
      </a:lvl2pPr>
      <a:lvl3pPr marL="914445" algn="l" defTabSz="914445" rtl="0" eaLnBrk="1" latinLnBrk="0" hangingPunct="1">
        <a:defRPr sz="1800" kern="1200">
          <a:solidFill>
            <a:schemeClr val="tx1"/>
          </a:solidFill>
          <a:latin typeface="+mn-lt"/>
          <a:ea typeface="+mn-ea"/>
          <a:cs typeface="+mn-cs"/>
        </a:defRPr>
      </a:lvl3pPr>
      <a:lvl4pPr marL="1371669" algn="l" defTabSz="914445" rtl="0" eaLnBrk="1" latinLnBrk="0" hangingPunct="1">
        <a:defRPr sz="1800" kern="1200">
          <a:solidFill>
            <a:schemeClr val="tx1"/>
          </a:solidFill>
          <a:latin typeface="+mn-lt"/>
          <a:ea typeface="+mn-ea"/>
          <a:cs typeface="+mn-cs"/>
        </a:defRPr>
      </a:lvl4pPr>
      <a:lvl5pPr marL="1828892" algn="l" defTabSz="914445" rtl="0" eaLnBrk="1" latinLnBrk="0" hangingPunct="1">
        <a:defRPr sz="1800" kern="1200">
          <a:solidFill>
            <a:schemeClr val="tx1"/>
          </a:solidFill>
          <a:latin typeface="+mn-lt"/>
          <a:ea typeface="+mn-ea"/>
          <a:cs typeface="+mn-cs"/>
        </a:defRPr>
      </a:lvl5pPr>
      <a:lvl6pPr marL="2286114" algn="l" defTabSz="914445" rtl="0" eaLnBrk="1" latinLnBrk="0" hangingPunct="1">
        <a:defRPr sz="1800" kern="1200">
          <a:solidFill>
            <a:schemeClr val="tx1"/>
          </a:solidFill>
          <a:latin typeface="+mn-lt"/>
          <a:ea typeface="+mn-ea"/>
          <a:cs typeface="+mn-cs"/>
        </a:defRPr>
      </a:lvl6pPr>
      <a:lvl7pPr marL="2743337" algn="l" defTabSz="914445" rtl="0" eaLnBrk="1" latinLnBrk="0" hangingPunct="1">
        <a:defRPr sz="1800" kern="1200">
          <a:solidFill>
            <a:schemeClr val="tx1"/>
          </a:solidFill>
          <a:latin typeface="+mn-lt"/>
          <a:ea typeface="+mn-ea"/>
          <a:cs typeface="+mn-cs"/>
        </a:defRPr>
      </a:lvl7pPr>
      <a:lvl8pPr marL="3200561" algn="l" defTabSz="914445" rtl="0" eaLnBrk="1" latinLnBrk="0" hangingPunct="1">
        <a:defRPr sz="1800" kern="1200">
          <a:solidFill>
            <a:schemeClr val="tx1"/>
          </a:solidFill>
          <a:latin typeface="+mn-lt"/>
          <a:ea typeface="+mn-ea"/>
          <a:cs typeface="+mn-cs"/>
        </a:defRPr>
      </a:lvl8pPr>
      <a:lvl9pPr marL="3657783" algn="l" defTabSz="914445"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132B83A-4326-676E-ECCD-90E15A7A6595}"/>
              </a:ext>
            </a:extLst>
          </p:cNvPr>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99A71646-0AB9-0FDA-63B3-F96E48BC5618}"/>
              </a:ext>
            </a:extLst>
          </p:cNvPr>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C7FB4F54-695E-41A3-271E-9C608F47AA96}"/>
              </a:ext>
            </a:extLst>
          </p:cNvPr>
          <p:cNvSpPr>
            <a:spLocks noGrp="1" noChangeArrowheads="1"/>
          </p:cNvSpPr>
          <p:nvPr>
            <p:ph type="dt" sz="half" idx="2"/>
          </p:nvPr>
        </p:nvSpPr>
        <p:spPr bwMode="auto">
          <a:xfrm>
            <a:off x="1371600" y="9372600"/>
            <a:ext cx="3810000" cy="685800"/>
          </a:xfrm>
          <a:prstGeom prst="rect">
            <a:avLst/>
          </a:prstGeom>
          <a:noFill/>
          <a:ln>
            <a:noFill/>
          </a:ln>
        </p:spPr>
        <p:txBody>
          <a:bodyPr vert="horz" wrap="square" lIns="91440" tIns="45720" rIns="91440" bIns="45720" numCol="1" anchor="t" anchorCtr="0" compatLnSpc="1">
            <a:prstTxWarp prst="textNoShape">
              <a:avLst/>
            </a:prstTxWarp>
          </a:bodyPr>
          <a:lstStyle>
            <a:lvl1pPr>
              <a:defRPr sz="2100"/>
            </a:lvl1pPr>
          </a:lstStyle>
          <a:p>
            <a:pPr>
              <a:defRPr/>
            </a:pPr>
            <a:endParaRPr lang="en-US" altLang="en-US"/>
          </a:p>
        </p:txBody>
      </p:sp>
      <p:sp>
        <p:nvSpPr>
          <p:cNvPr id="1029" name="Rectangle 5">
            <a:extLst>
              <a:ext uri="{FF2B5EF4-FFF2-40B4-BE49-F238E27FC236}">
                <a16:creationId xmlns:a16="http://schemas.microsoft.com/office/drawing/2014/main" id="{9D49BD45-BC74-C0AA-F83E-5F2AD069C079}"/>
              </a:ext>
            </a:extLst>
          </p:cNvPr>
          <p:cNvSpPr>
            <a:spLocks noGrp="1" noChangeArrowheads="1"/>
          </p:cNvSpPr>
          <p:nvPr>
            <p:ph type="ftr" sz="quarter" idx="3"/>
          </p:nvPr>
        </p:nvSpPr>
        <p:spPr bwMode="auto">
          <a:xfrm>
            <a:off x="6248400" y="9372600"/>
            <a:ext cx="5791200" cy="685800"/>
          </a:xfrm>
          <a:prstGeom prst="rect">
            <a:avLst/>
          </a:prstGeom>
          <a:noFill/>
          <a:ln>
            <a:noFill/>
          </a:ln>
        </p:spPr>
        <p:txBody>
          <a:bodyPr vert="horz" wrap="square" lIns="91440" tIns="45720" rIns="91440" bIns="45720" numCol="1" anchor="t" anchorCtr="0" compatLnSpc="1">
            <a:prstTxWarp prst="textNoShape">
              <a:avLst/>
            </a:prstTxWarp>
          </a:bodyPr>
          <a:lstStyle>
            <a:lvl1pPr algn="ctr">
              <a:defRPr sz="2100"/>
            </a:lvl1pPr>
          </a:lstStyle>
          <a:p>
            <a:pPr>
              <a:defRPr/>
            </a:pPr>
            <a:endParaRPr lang="en-US" altLang="en-US"/>
          </a:p>
        </p:txBody>
      </p:sp>
      <p:sp>
        <p:nvSpPr>
          <p:cNvPr id="1030" name="Rectangle 6">
            <a:extLst>
              <a:ext uri="{FF2B5EF4-FFF2-40B4-BE49-F238E27FC236}">
                <a16:creationId xmlns:a16="http://schemas.microsoft.com/office/drawing/2014/main" id="{E39D44C3-DB06-1612-CD65-31BB37D8C2C0}"/>
              </a:ext>
            </a:extLst>
          </p:cNvPr>
          <p:cNvSpPr>
            <a:spLocks noGrp="1" noChangeArrowheads="1"/>
          </p:cNvSpPr>
          <p:nvPr>
            <p:ph type="sldNum" sz="quarter" idx="4"/>
          </p:nvPr>
        </p:nvSpPr>
        <p:spPr bwMode="auto">
          <a:xfrm>
            <a:off x="13106400" y="9372600"/>
            <a:ext cx="3810000" cy="685800"/>
          </a:xfrm>
          <a:prstGeom prst="rect">
            <a:avLst/>
          </a:prstGeom>
          <a:noFill/>
          <a:ln>
            <a:noFill/>
          </a:ln>
        </p:spPr>
        <p:txBody>
          <a:bodyPr vert="horz" wrap="square" lIns="91440" tIns="45720" rIns="91440" bIns="45720" numCol="1" anchor="t" anchorCtr="0" compatLnSpc="1">
            <a:prstTxWarp prst="textNoShape">
              <a:avLst/>
            </a:prstTxWarp>
          </a:bodyPr>
          <a:lstStyle>
            <a:lvl1pPr algn="r">
              <a:defRPr sz="2100" smtClean="0"/>
            </a:lvl1pPr>
          </a:lstStyle>
          <a:p>
            <a:pPr>
              <a:defRPr/>
            </a:pPr>
            <a:fld id="{E39AA6E7-6909-E245-AA11-2DC5458F3927}" type="slidenum">
              <a:rPr lang="en-US" altLang="en-US"/>
              <a:pPr>
                <a:defRPr/>
              </a:pPr>
              <a:t>‹#›</a:t>
            </a:fld>
            <a:endParaRPr lang="en-US" altLang="en-US"/>
          </a:p>
        </p:txBody>
      </p:sp>
    </p:spTree>
    <p:extLst>
      <p:ext uri="{BB962C8B-B14F-4D97-AF65-F5344CB8AC3E}">
        <p14:creationId xmlns:p14="http://schemas.microsoft.com/office/powerpoint/2010/main" val="59798047"/>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 id="2147483944" r:id="rId15"/>
  </p:sldLayoutIdLst>
  <p:txStyles>
    <p:titleStyle>
      <a:lvl1pPr algn="ctr" rtl="0" eaLnBrk="0" fontAlgn="base" hangingPunct="0">
        <a:spcBef>
          <a:spcPct val="0"/>
        </a:spcBef>
        <a:spcAft>
          <a:spcPct val="0"/>
        </a:spcAft>
        <a:defRPr sz="6600" kern="12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2pPr>
      <a:lvl3pPr algn="ctr" rtl="0" eaLnBrk="0" fontAlgn="base" hangingPunct="0">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3pPr>
      <a:lvl4pPr algn="ctr" rtl="0" eaLnBrk="0" fontAlgn="base" hangingPunct="0">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4pPr>
      <a:lvl5pPr algn="ctr" rtl="0" eaLnBrk="0" fontAlgn="base" hangingPunct="0">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5pPr>
      <a:lvl6pPr marL="685800" algn="ctr" rtl="0" fontAlgn="base">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6pPr>
      <a:lvl7pPr marL="1371600" algn="ctr" rtl="0" fontAlgn="base">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7pPr>
      <a:lvl8pPr marL="2057400" algn="ctr" rtl="0" fontAlgn="base">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8pPr>
      <a:lvl9pPr marL="2743200" algn="ctr" rtl="0" fontAlgn="base">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9pPr>
    </p:titleStyle>
    <p:bodyStyle>
      <a:lvl1pPr marL="514350" indent="-514350" algn="l" rtl="0" eaLnBrk="0" fontAlgn="base" hangingPunct="0">
        <a:spcBef>
          <a:spcPct val="20000"/>
        </a:spcBef>
        <a:spcAft>
          <a:spcPct val="0"/>
        </a:spcAft>
        <a:buChar char="•"/>
        <a:defRPr sz="4800" kern="1200">
          <a:solidFill>
            <a:schemeClr val="tx1"/>
          </a:solidFill>
          <a:latin typeface="+mn-lt"/>
          <a:ea typeface="+mn-ea"/>
          <a:cs typeface="+mn-cs"/>
        </a:defRPr>
      </a:lvl1pPr>
      <a:lvl2pPr marL="1114426" indent="-428626" algn="l" rtl="0" eaLnBrk="0" fontAlgn="base" hangingPunct="0">
        <a:spcBef>
          <a:spcPct val="20000"/>
        </a:spcBef>
        <a:spcAft>
          <a:spcPct val="0"/>
        </a:spcAft>
        <a:buChar char="–"/>
        <a:defRPr sz="4200" kern="1200">
          <a:solidFill>
            <a:schemeClr val="tx1"/>
          </a:solidFill>
          <a:latin typeface="+mn-lt"/>
          <a:ea typeface="+mn-ea"/>
          <a:cs typeface="+mn-cs"/>
        </a:defRPr>
      </a:lvl2pPr>
      <a:lvl3pPr marL="1714500" indent="-342900" algn="l" rtl="0" eaLnBrk="0" fontAlgn="base" hangingPunct="0">
        <a:spcBef>
          <a:spcPct val="20000"/>
        </a:spcBef>
        <a:spcAft>
          <a:spcPct val="0"/>
        </a:spcAft>
        <a:buChar char="•"/>
        <a:defRPr sz="3600" kern="1200">
          <a:solidFill>
            <a:schemeClr val="tx1"/>
          </a:solidFill>
          <a:latin typeface="+mn-lt"/>
          <a:ea typeface="+mn-ea"/>
          <a:cs typeface="+mn-cs"/>
        </a:defRPr>
      </a:lvl3pPr>
      <a:lvl4pPr marL="2400300" indent="-342900" algn="l" rtl="0" eaLnBrk="0" fontAlgn="base" hangingPunct="0">
        <a:spcBef>
          <a:spcPct val="20000"/>
        </a:spcBef>
        <a:spcAft>
          <a:spcPct val="0"/>
        </a:spcAft>
        <a:buChar char="–"/>
        <a:defRPr sz="3000" kern="1200">
          <a:solidFill>
            <a:schemeClr val="tx1"/>
          </a:solidFill>
          <a:latin typeface="+mn-lt"/>
          <a:ea typeface="+mn-ea"/>
          <a:cs typeface="+mn-cs"/>
        </a:defRPr>
      </a:lvl4pPr>
      <a:lvl5pPr marL="3086100" indent="-342900" algn="l" rtl="0" eaLnBrk="0" fontAlgn="base" hangingPunct="0">
        <a:spcBef>
          <a:spcPct val="20000"/>
        </a:spcBef>
        <a:spcAft>
          <a:spcPct val="0"/>
        </a:spcAft>
        <a:buChar char="»"/>
        <a:defRPr sz="30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6"/>
            <a:ext cx="15773400" cy="65270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28"/>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42A13C1F-909B-1146-AEF0-8A7EB9F80141}" type="datetimeFigureOut">
              <a:rPr lang="en-US" smtClean="0"/>
              <a:t>4/21/25</a:t>
            </a:fld>
            <a:endParaRPr lang="en-US"/>
          </a:p>
        </p:txBody>
      </p:sp>
      <p:sp>
        <p:nvSpPr>
          <p:cNvPr id="5" name="Footer Placeholder 4"/>
          <p:cNvSpPr>
            <a:spLocks noGrp="1"/>
          </p:cNvSpPr>
          <p:nvPr>
            <p:ph type="ftr" sz="quarter" idx="3"/>
          </p:nvPr>
        </p:nvSpPr>
        <p:spPr>
          <a:xfrm>
            <a:off x="6057900" y="9534528"/>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4528"/>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B66BC556-69D2-A54F-99BA-93FCB5ED84B6}" type="slidenum">
              <a:rPr lang="en-US" smtClean="0"/>
              <a:t>‹#›</a:t>
            </a:fld>
            <a:endParaRPr lang="en-US"/>
          </a:p>
        </p:txBody>
      </p:sp>
    </p:spTree>
    <p:extLst>
      <p:ext uri="{BB962C8B-B14F-4D97-AF65-F5344CB8AC3E}">
        <p14:creationId xmlns:p14="http://schemas.microsoft.com/office/powerpoint/2010/main" val="2126789403"/>
      </p:ext>
    </p:extLst>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Lst>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2" indent="-342892"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4" indent="-342892"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6" indent="-342892"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90"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2"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4"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50" algn="l" defTabSz="1371566" rtl="0" eaLnBrk="1" latinLnBrk="0" hangingPunct="1">
        <a:defRPr sz="2700" kern="1200">
          <a:solidFill>
            <a:schemeClr val="tx1"/>
          </a:solidFill>
          <a:latin typeface="+mn-lt"/>
          <a:ea typeface="+mn-ea"/>
          <a:cs typeface="+mn-cs"/>
        </a:defRPr>
      </a:lvl4pPr>
      <a:lvl5pPr marL="2743132" algn="l" defTabSz="1371566" rtl="0" eaLnBrk="1" latinLnBrk="0" hangingPunct="1">
        <a:defRPr sz="2700" kern="1200">
          <a:solidFill>
            <a:schemeClr val="tx1"/>
          </a:solidFill>
          <a:latin typeface="+mn-lt"/>
          <a:ea typeface="+mn-ea"/>
          <a:cs typeface="+mn-cs"/>
        </a:defRPr>
      </a:lvl5pPr>
      <a:lvl6pPr marL="3428914" algn="l" defTabSz="1371566" rtl="0" eaLnBrk="1" latinLnBrk="0" hangingPunct="1">
        <a:defRPr sz="2700" kern="1200">
          <a:solidFill>
            <a:schemeClr val="tx1"/>
          </a:solidFill>
          <a:latin typeface="+mn-lt"/>
          <a:ea typeface="+mn-ea"/>
          <a:cs typeface="+mn-cs"/>
        </a:defRPr>
      </a:lvl6pPr>
      <a:lvl7pPr marL="4114696"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x-none"/>
              <a:t>Click to edit Master title style</a:t>
            </a:r>
          </a:p>
        </p:txBody>
      </p:sp>
      <p:sp>
        <p:nvSpPr>
          <p:cNvPr id="161795" name="Rectangle 3"/>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1028" name="Rectangle 4"/>
          <p:cNvSpPr>
            <a:spLocks noGrp="1" noChangeArrowheads="1"/>
          </p:cNvSpPr>
          <p:nvPr>
            <p:ph type="dt" sz="half" idx="2"/>
          </p:nvPr>
        </p:nvSpPr>
        <p:spPr bwMode="auto">
          <a:xfrm>
            <a:off x="1371600" y="9372600"/>
            <a:ext cx="3810000" cy="685800"/>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2100">
                <a:solidFill>
                  <a:srgbClr val="000000"/>
                </a:solidFill>
                <a:ea typeface="ＭＳ Ｐゴシック" charset="0"/>
              </a:defRPr>
            </a:lvl1pPr>
          </a:lstStyle>
          <a:p>
            <a:pPr eaLnBrk="0" fontAlgn="base" hangingPunct="0">
              <a:spcBef>
                <a:spcPct val="0"/>
              </a:spcBef>
              <a:spcAft>
                <a:spcPct val="0"/>
              </a:spcAft>
              <a:defRPr/>
            </a:pPr>
            <a:endParaRPr lang="en-US">
              <a:latin typeface="Arial"/>
              <a:cs typeface="ＭＳ Ｐゴシック"/>
            </a:endParaRPr>
          </a:p>
        </p:txBody>
      </p:sp>
      <p:sp>
        <p:nvSpPr>
          <p:cNvPr id="1029" name="Rectangle 5"/>
          <p:cNvSpPr>
            <a:spLocks noGrp="1" noChangeArrowheads="1"/>
          </p:cNvSpPr>
          <p:nvPr>
            <p:ph type="ftr" sz="quarter" idx="3"/>
          </p:nvPr>
        </p:nvSpPr>
        <p:spPr bwMode="auto">
          <a:xfrm>
            <a:off x="6248400" y="9372600"/>
            <a:ext cx="5791200" cy="685800"/>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2100">
                <a:solidFill>
                  <a:srgbClr val="000000"/>
                </a:solidFill>
                <a:ea typeface="ＭＳ Ｐゴシック" charset="0"/>
              </a:defRPr>
            </a:lvl1pPr>
          </a:lstStyle>
          <a:p>
            <a:pPr eaLnBrk="0" fontAlgn="base" hangingPunct="0">
              <a:spcBef>
                <a:spcPct val="0"/>
              </a:spcBef>
              <a:spcAft>
                <a:spcPct val="0"/>
              </a:spcAft>
              <a:defRPr/>
            </a:pPr>
            <a:endParaRPr lang="en-US">
              <a:latin typeface="Arial"/>
              <a:cs typeface="ＭＳ Ｐゴシック"/>
            </a:endParaRPr>
          </a:p>
        </p:txBody>
      </p:sp>
      <p:sp>
        <p:nvSpPr>
          <p:cNvPr id="1030" name="Rectangle 6"/>
          <p:cNvSpPr>
            <a:spLocks noGrp="1" noChangeArrowheads="1"/>
          </p:cNvSpPr>
          <p:nvPr>
            <p:ph type="sldNum" sz="quarter" idx="4"/>
          </p:nvPr>
        </p:nvSpPr>
        <p:spPr bwMode="auto">
          <a:xfrm>
            <a:off x="13106400" y="9372600"/>
            <a:ext cx="3810000" cy="685800"/>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2100" smtClean="0">
                <a:solidFill>
                  <a:srgbClr val="000000"/>
                </a:solidFill>
              </a:defRPr>
            </a:lvl1pPr>
          </a:lstStyle>
          <a:p>
            <a:pPr eaLnBrk="0" fontAlgn="base" hangingPunct="0">
              <a:spcBef>
                <a:spcPct val="0"/>
              </a:spcBef>
              <a:spcAft>
                <a:spcPct val="0"/>
              </a:spcAft>
              <a:defRPr/>
            </a:pPr>
            <a:fld id="{DB82E8E8-F5CC-D04F-9300-218107AA118B}" type="slidenum">
              <a:rPr lang="en-US" altLang="x-none">
                <a:latin typeface="Arial"/>
                <a:ea typeface="ＭＳ Ｐゴシック"/>
                <a:cs typeface="ＭＳ Ｐゴシック"/>
              </a:rPr>
              <a:pPr eaLnBrk="0" fontAlgn="base" hangingPunct="0">
                <a:spcBef>
                  <a:spcPct val="0"/>
                </a:spcBef>
                <a:spcAft>
                  <a:spcPct val="0"/>
                </a:spcAft>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537095156"/>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Lst>
  <p:txStyles>
    <p:titleStyle>
      <a:lvl1pPr algn="ctr" rtl="0" eaLnBrk="0" fontAlgn="base" hangingPunct="0">
        <a:spcBef>
          <a:spcPct val="0"/>
        </a:spcBef>
        <a:spcAft>
          <a:spcPct val="0"/>
        </a:spcAft>
        <a:defRPr sz="66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5pPr>
      <a:lvl6pPr marL="685800" algn="ctr" rtl="0" fontAlgn="base">
        <a:spcBef>
          <a:spcPct val="0"/>
        </a:spcBef>
        <a:spcAft>
          <a:spcPct val="0"/>
        </a:spcAft>
        <a:defRPr sz="6600">
          <a:solidFill>
            <a:schemeClr val="tx2"/>
          </a:solidFill>
          <a:latin typeface="Arial" charset="0"/>
          <a:ea typeface="ＭＳ Ｐゴシック" charset="0"/>
          <a:cs typeface="ＭＳ Ｐゴシック" charset="0"/>
        </a:defRPr>
      </a:lvl6pPr>
      <a:lvl7pPr marL="1371600" algn="ctr" rtl="0" fontAlgn="base">
        <a:spcBef>
          <a:spcPct val="0"/>
        </a:spcBef>
        <a:spcAft>
          <a:spcPct val="0"/>
        </a:spcAft>
        <a:defRPr sz="6600">
          <a:solidFill>
            <a:schemeClr val="tx2"/>
          </a:solidFill>
          <a:latin typeface="Arial" charset="0"/>
          <a:ea typeface="ＭＳ Ｐゴシック" charset="0"/>
          <a:cs typeface="ＭＳ Ｐゴシック" charset="0"/>
        </a:defRPr>
      </a:lvl7pPr>
      <a:lvl8pPr marL="2057400" algn="ctr" rtl="0" fontAlgn="base">
        <a:spcBef>
          <a:spcPct val="0"/>
        </a:spcBef>
        <a:spcAft>
          <a:spcPct val="0"/>
        </a:spcAft>
        <a:defRPr sz="6600">
          <a:solidFill>
            <a:schemeClr val="tx2"/>
          </a:solidFill>
          <a:latin typeface="Arial" charset="0"/>
          <a:ea typeface="ＭＳ Ｐゴシック" charset="0"/>
          <a:cs typeface="ＭＳ Ｐゴシック" charset="0"/>
        </a:defRPr>
      </a:lvl8pPr>
      <a:lvl9pPr marL="2743200" algn="ctr" rtl="0" fontAlgn="base">
        <a:spcBef>
          <a:spcPct val="0"/>
        </a:spcBef>
        <a:spcAft>
          <a:spcPct val="0"/>
        </a:spcAft>
        <a:defRPr sz="6600">
          <a:solidFill>
            <a:schemeClr val="tx2"/>
          </a:solidFill>
          <a:latin typeface="Arial" charset="0"/>
          <a:ea typeface="ＭＳ Ｐゴシック" charset="0"/>
          <a:cs typeface="ＭＳ Ｐゴシック" charset="0"/>
        </a:defRPr>
      </a:lvl9pPr>
    </p:titleStyle>
    <p:bodyStyle>
      <a:lvl1pPr marL="514350" indent="-514350" algn="l" rtl="0" eaLnBrk="0" fontAlgn="base" hangingPunct="0">
        <a:spcBef>
          <a:spcPct val="20000"/>
        </a:spcBef>
        <a:spcAft>
          <a:spcPct val="0"/>
        </a:spcAft>
        <a:buChar char="•"/>
        <a:defRPr sz="4800">
          <a:solidFill>
            <a:schemeClr val="tx1"/>
          </a:solidFill>
          <a:latin typeface="+mn-lt"/>
          <a:ea typeface="+mn-ea"/>
          <a:cs typeface="+mn-cs"/>
        </a:defRPr>
      </a:lvl1pPr>
      <a:lvl2pPr marL="1114425" indent="-428625" algn="l" rtl="0" eaLnBrk="0" fontAlgn="base" hangingPunct="0">
        <a:spcBef>
          <a:spcPct val="20000"/>
        </a:spcBef>
        <a:spcAft>
          <a:spcPct val="0"/>
        </a:spcAft>
        <a:buChar char="–"/>
        <a:defRPr sz="4200">
          <a:solidFill>
            <a:schemeClr val="tx1"/>
          </a:solidFill>
          <a:latin typeface="+mn-lt"/>
          <a:ea typeface="+mn-ea"/>
        </a:defRPr>
      </a:lvl2pPr>
      <a:lvl3pPr marL="1714500" indent="-342900" algn="l" rtl="0" eaLnBrk="0" fontAlgn="base" hangingPunct="0">
        <a:spcBef>
          <a:spcPct val="20000"/>
        </a:spcBef>
        <a:spcAft>
          <a:spcPct val="0"/>
        </a:spcAft>
        <a:buChar char="•"/>
        <a:defRPr sz="3600">
          <a:solidFill>
            <a:schemeClr val="tx1"/>
          </a:solidFill>
          <a:latin typeface="+mn-lt"/>
          <a:ea typeface="+mn-ea"/>
        </a:defRPr>
      </a:lvl3pPr>
      <a:lvl4pPr marL="2400300" indent="-342900" algn="l" rtl="0" eaLnBrk="0" fontAlgn="base" hangingPunct="0">
        <a:spcBef>
          <a:spcPct val="20000"/>
        </a:spcBef>
        <a:spcAft>
          <a:spcPct val="0"/>
        </a:spcAft>
        <a:buChar char="–"/>
        <a:defRPr sz="3000">
          <a:solidFill>
            <a:schemeClr val="tx1"/>
          </a:solidFill>
          <a:latin typeface="+mn-lt"/>
          <a:ea typeface="+mn-ea"/>
        </a:defRPr>
      </a:lvl4pPr>
      <a:lvl5pPr marL="3086100" indent="-342900" algn="l" rtl="0" eaLnBrk="0" fontAlgn="base" hangingPunct="0">
        <a:spcBef>
          <a:spcPct val="20000"/>
        </a:spcBef>
        <a:spcAft>
          <a:spcPct val="0"/>
        </a:spcAft>
        <a:buChar char="»"/>
        <a:defRPr sz="3000">
          <a:solidFill>
            <a:schemeClr val="tx1"/>
          </a:solidFill>
          <a:latin typeface="+mn-lt"/>
          <a:ea typeface="+mn-ea"/>
        </a:defRPr>
      </a:lvl5pPr>
      <a:lvl6pPr marL="3771900" indent="-342900" algn="l" rtl="0" fontAlgn="base">
        <a:spcBef>
          <a:spcPct val="20000"/>
        </a:spcBef>
        <a:spcAft>
          <a:spcPct val="0"/>
        </a:spcAft>
        <a:buChar char="»"/>
        <a:defRPr sz="3000">
          <a:solidFill>
            <a:schemeClr val="tx1"/>
          </a:solidFill>
          <a:latin typeface="+mn-lt"/>
          <a:ea typeface="+mn-ea"/>
        </a:defRPr>
      </a:lvl6pPr>
      <a:lvl7pPr marL="4457700" indent="-342900" algn="l" rtl="0" fontAlgn="base">
        <a:spcBef>
          <a:spcPct val="20000"/>
        </a:spcBef>
        <a:spcAft>
          <a:spcPct val="0"/>
        </a:spcAft>
        <a:buChar char="»"/>
        <a:defRPr sz="3000">
          <a:solidFill>
            <a:schemeClr val="tx1"/>
          </a:solidFill>
          <a:latin typeface="+mn-lt"/>
          <a:ea typeface="+mn-ea"/>
        </a:defRPr>
      </a:lvl7pPr>
      <a:lvl8pPr marL="5143500" indent="-342900" algn="l" rtl="0" fontAlgn="base">
        <a:spcBef>
          <a:spcPct val="20000"/>
        </a:spcBef>
        <a:spcAft>
          <a:spcPct val="0"/>
        </a:spcAft>
        <a:buChar char="»"/>
        <a:defRPr sz="3000">
          <a:solidFill>
            <a:schemeClr val="tx1"/>
          </a:solidFill>
          <a:latin typeface="+mn-lt"/>
          <a:ea typeface="+mn-ea"/>
        </a:defRPr>
      </a:lvl8pPr>
      <a:lvl9pPr marL="5829300" indent="-342900" algn="l" rtl="0" fontAlgn="base">
        <a:spcBef>
          <a:spcPct val="20000"/>
        </a:spcBef>
        <a:spcAft>
          <a:spcPct val="0"/>
        </a:spcAft>
        <a:buChar char="»"/>
        <a:defRPr sz="3000">
          <a:solidFill>
            <a:schemeClr val="tx1"/>
          </a:solidFill>
          <a:latin typeface="+mn-lt"/>
          <a:ea typeface="+mn-ea"/>
        </a:defRPr>
      </a:lvl9pPr>
    </p:bodyStyle>
    <p:otherStyle>
      <a:defPPr>
        <a:defRPr lang="en-US"/>
      </a:defPPr>
      <a:lvl1pPr marL="0" algn="l" defTabSz="685800" rtl="0" eaLnBrk="1" latinLnBrk="0" hangingPunct="1">
        <a:defRPr sz="2700" kern="1200">
          <a:solidFill>
            <a:schemeClr val="tx1"/>
          </a:solidFill>
          <a:latin typeface="+mn-lt"/>
          <a:ea typeface="+mn-ea"/>
          <a:cs typeface="+mn-cs"/>
        </a:defRPr>
      </a:lvl1pPr>
      <a:lvl2pPr marL="685800" algn="l" defTabSz="685800" rtl="0" eaLnBrk="1" latinLnBrk="0" hangingPunct="1">
        <a:defRPr sz="2700" kern="1200">
          <a:solidFill>
            <a:schemeClr val="tx1"/>
          </a:solidFill>
          <a:latin typeface="+mn-lt"/>
          <a:ea typeface="+mn-ea"/>
          <a:cs typeface="+mn-cs"/>
        </a:defRPr>
      </a:lvl2pPr>
      <a:lvl3pPr marL="1371600" algn="l" defTabSz="685800" rtl="0" eaLnBrk="1" latinLnBrk="0" hangingPunct="1">
        <a:defRPr sz="2700" kern="1200">
          <a:solidFill>
            <a:schemeClr val="tx1"/>
          </a:solidFill>
          <a:latin typeface="+mn-lt"/>
          <a:ea typeface="+mn-ea"/>
          <a:cs typeface="+mn-cs"/>
        </a:defRPr>
      </a:lvl3pPr>
      <a:lvl4pPr marL="2057400" algn="l" defTabSz="685800" rtl="0" eaLnBrk="1" latinLnBrk="0" hangingPunct="1">
        <a:defRPr sz="2700" kern="1200">
          <a:solidFill>
            <a:schemeClr val="tx1"/>
          </a:solidFill>
          <a:latin typeface="+mn-lt"/>
          <a:ea typeface="+mn-ea"/>
          <a:cs typeface="+mn-cs"/>
        </a:defRPr>
      </a:lvl4pPr>
      <a:lvl5pPr marL="2743200" algn="l" defTabSz="685800" rtl="0" eaLnBrk="1" latinLnBrk="0" hangingPunct="1">
        <a:defRPr sz="2700" kern="1200">
          <a:solidFill>
            <a:schemeClr val="tx1"/>
          </a:solidFill>
          <a:latin typeface="+mn-lt"/>
          <a:ea typeface="+mn-ea"/>
          <a:cs typeface="+mn-cs"/>
        </a:defRPr>
      </a:lvl5pPr>
      <a:lvl6pPr marL="3429000" algn="l" defTabSz="685800" rtl="0" eaLnBrk="1" latinLnBrk="0" hangingPunct="1">
        <a:defRPr sz="2700" kern="1200">
          <a:solidFill>
            <a:schemeClr val="tx1"/>
          </a:solidFill>
          <a:latin typeface="+mn-lt"/>
          <a:ea typeface="+mn-ea"/>
          <a:cs typeface="+mn-cs"/>
        </a:defRPr>
      </a:lvl6pPr>
      <a:lvl7pPr marL="4114800" algn="l" defTabSz="685800" rtl="0" eaLnBrk="1" latinLnBrk="0" hangingPunct="1">
        <a:defRPr sz="2700" kern="1200">
          <a:solidFill>
            <a:schemeClr val="tx1"/>
          </a:solidFill>
          <a:latin typeface="+mn-lt"/>
          <a:ea typeface="+mn-ea"/>
          <a:cs typeface="+mn-cs"/>
        </a:defRPr>
      </a:lvl7pPr>
      <a:lvl8pPr marL="4800600" algn="l" defTabSz="685800" rtl="0" eaLnBrk="1" latinLnBrk="0" hangingPunct="1">
        <a:defRPr sz="2700" kern="1200">
          <a:solidFill>
            <a:schemeClr val="tx1"/>
          </a:solidFill>
          <a:latin typeface="+mn-lt"/>
          <a:ea typeface="+mn-ea"/>
          <a:cs typeface="+mn-cs"/>
        </a:defRPr>
      </a:lvl8pPr>
      <a:lvl9pPr marL="5486400" algn="l" defTabSz="6858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8" name="Picture 17"/>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4247691" y="3157803"/>
            <a:ext cx="14040308" cy="7129197"/>
          </a:xfrm>
          <a:prstGeom prst="rect">
            <a:avLst/>
          </a:prstGeom>
        </p:spPr>
      </p:pic>
      <p:pic>
        <p:nvPicPr>
          <p:cNvPr id="15" name="Picture 14"/>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 y="0"/>
            <a:ext cx="18284801" cy="10287000"/>
          </a:xfrm>
          <a:prstGeom prst="rect">
            <a:avLst/>
          </a:prstGeom>
        </p:spPr>
      </p:pic>
      <p:sp>
        <p:nvSpPr>
          <p:cNvPr id="8" name="Rectangle 7"/>
          <p:cNvSpPr/>
          <p:nvPr/>
        </p:nvSpPr>
        <p:spPr>
          <a:xfrm>
            <a:off x="0" y="0"/>
            <a:ext cx="1446261" cy="10287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3917713" y="1212085"/>
            <a:ext cx="11937497" cy="1615844"/>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4160398" y="3078174"/>
            <a:ext cx="11694810" cy="599674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215097" y="7905906"/>
            <a:ext cx="3994094" cy="274320"/>
          </a:xfrm>
          <a:prstGeom prst="rect">
            <a:avLst/>
          </a:prstGeom>
        </p:spPr>
        <p:txBody>
          <a:bodyPr vert="horz" lIns="91440" tIns="18288" rIns="91440" bIns="45720" rtlCol="0" anchor="t"/>
          <a:lstStyle>
            <a:lvl1pPr algn="r">
              <a:defRPr sz="1200">
                <a:solidFill>
                  <a:schemeClr val="tx1">
                    <a:tint val="75000"/>
                  </a:schemeClr>
                </a:solidFill>
                <a:latin typeface="+mn-lt"/>
              </a:defRPr>
            </a:lvl1pPr>
          </a:lstStyle>
          <a:p>
            <a:fld id="{D6100D74-B0CA-9C4E-B4D8-F5015796A0B9}" type="datetimeFigureOut">
              <a:rPr lang="en-US" smtClean="0"/>
              <a:t>4/21/25</a:t>
            </a:fld>
            <a:endParaRPr lang="en-US"/>
          </a:p>
        </p:txBody>
      </p:sp>
      <p:sp>
        <p:nvSpPr>
          <p:cNvPr id="5" name="Footer Placeholder 4"/>
          <p:cNvSpPr>
            <a:spLocks noGrp="1"/>
          </p:cNvSpPr>
          <p:nvPr>
            <p:ph type="ftr" sz="quarter" idx="3"/>
          </p:nvPr>
        </p:nvSpPr>
        <p:spPr>
          <a:xfrm rot="5400000">
            <a:off x="-3355695" y="5491716"/>
            <a:ext cx="8828028" cy="268764"/>
          </a:xfrm>
          <a:prstGeom prst="rect">
            <a:avLst/>
          </a:prstGeom>
        </p:spPr>
        <p:txBody>
          <a:bodyPr vert="horz" lIns="91440" tIns="45720" rIns="91440" bIns="18288" rtlCol="0" anchor="b"/>
          <a:lstStyle>
            <a:lvl1pPr algn="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7611" y="246889"/>
            <a:ext cx="955091" cy="484277"/>
          </a:xfrm>
          <a:prstGeom prst="rect">
            <a:avLst/>
          </a:prstGeom>
        </p:spPr>
        <p:txBody>
          <a:bodyPr vert="horz" lIns="91440" tIns="45720" rIns="45720" bIns="45720" rtlCol="0" anchor="ctr"/>
          <a:lstStyle>
            <a:lvl1pPr algn="r">
              <a:defRPr sz="2700">
                <a:solidFill>
                  <a:schemeClr val="tx1">
                    <a:tint val="75000"/>
                  </a:schemeClr>
                </a:solidFill>
              </a:defRPr>
            </a:lvl1pPr>
          </a:lstStyle>
          <a:p>
            <a:fld id="{C46901C6-82B5-DC4A-8EC7-A23B99AF29E7}" type="slidenum">
              <a:rPr lang="en-US" smtClean="0"/>
              <a:t>‹#›</a:t>
            </a:fld>
            <a:endParaRPr lang="en-US"/>
          </a:p>
        </p:txBody>
      </p:sp>
      <p:sp>
        <p:nvSpPr>
          <p:cNvPr id="57" name="Rectangle 56"/>
          <p:cNvSpPr/>
          <p:nvPr/>
        </p:nvSpPr>
        <p:spPr>
          <a:xfrm>
            <a:off x="1443064" y="0"/>
            <a:ext cx="68579"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20198460"/>
      </p:ext>
    </p:extLst>
  </p:cSld>
  <p:clrMap bg1="dk1" tx1="lt1" bg2="dk2" tx2="lt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xStyles>
    <p:titleStyle>
      <a:lvl1pPr algn="r" defTabSz="1371600" rtl="0" eaLnBrk="1" latinLnBrk="0" hangingPunct="1">
        <a:lnSpc>
          <a:spcPct val="90000"/>
        </a:lnSpc>
        <a:spcBef>
          <a:spcPct val="0"/>
        </a:spcBef>
        <a:buNone/>
        <a:defRPr sz="5100" b="0" i="0" kern="1200" cap="none">
          <a:solidFill>
            <a:schemeClr val="tx1"/>
          </a:solidFill>
          <a:effectLst/>
          <a:latin typeface="+mj-lt"/>
          <a:ea typeface="+mj-ea"/>
          <a:cs typeface="+mj-cs"/>
        </a:defRPr>
      </a:lvl1pPr>
    </p:titleStyle>
    <p:bodyStyle>
      <a:lvl1pPr marL="516732" indent="-516732" algn="l" defTabSz="1371600" rtl="0" eaLnBrk="1" latinLnBrk="0" hangingPunct="1">
        <a:lnSpc>
          <a:spcPct val="120000"/>
        </a:lnSpc>
        <a:spcBef>
          <a:spcPts val="1500"/>
        </a:spcBef>
        <a:spcAft>
          <a:spcPts val="900"/>
        </a:spcAft>
        <a:buClr>
          <a:schemeClr val="accent6"/>
        </a:buClr>
        <a:buSzPct val="90000"/>
        <a:buFont typeface="Wingdings" panose="05000000000000000000" pitchFamily="2" charset="2"/>
        <a:buChar char="§"/>
        <a:defRPr sz="3000" kern="1200">
          <a:solidFill>
            <a:schemeClr val="tx1"/>
          </a:solidFill>
          <a:effectLst/>
          <a:latin typeface="+mn-lt"/>
          <a:ea typeface="+mn-ea"/>
          <a:cs typeface="+mn-cs"/>
        </a:defRPr>
      </a:lvl1pPr>
      <a:lvl2pPr marL="1193007" indent="-507207"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2700" kern="1200">
          <a:solidFill>
            <a:schemeClr val="tx1"/>
          </a:solidFill>
          <a:effectLst/>
          <a:latin typeface="+mn-lt"/>
          <a:ea typeface="+mn-ea"/>
          <a:cs typeface="+mn-cs"/>
        </a:defRPr>
      </a:lvl2pPr>
      <a:lvl3pPr marL="1888332" indent="-51673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2400" kern="1200">
          <a:solidFill>
            <a:schemeClr val="tx1"/>
          </a:solidFill>
          <a:effectLst/>
          <a:latin typeface="+mn-lt"/>
          <a:ea typeface="+mn-ea"/>
          <a:cs typeface="+mn-cs"/>
        </a:defRPr>
      </a:lvl3pPr>
      <a:lvl4pPr marL="2564607" indent="-507207"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2100" kern="1200">
          <a:solidFill>
            <a:schemeClr val="tx1"/>
          </a:solidFill>
          <a:effectLst/>
          <a:latin typeface="+mn-lt"/>
          <a:ea typeface="+mn-ea"/>
          <a:cs typeface="+mn-cs"/>
        </a:defRPr>
      </a:lvl4pPr>
      <a:lvl5pPr marL="3259932" indent="-51673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1800" kern="1200">
          <a:solidFill>
            <a:schemeClr val="tx1"/>
          </a:solidFill>
          <a:effectLst/>
          <a:latin typeface="+mn-lt"/>
          <a:ea typeface="+mn-ea"/>
          <a:cs typeface="+mn-cs"/>
        </a:defRPr>
      </a:lvl5pPr>
      <a:lvl6pPr marL="3963924" indent="-50749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1800" kern="1200" baseline="0">
          <a:solidFill>
            <a:schemeClr val="tx1"/>
          </a:solidFill>
          <a:effectLst/>
          <a:latin typeface="+mn-lt"/>
          <a:ea typeface="+mn-ea"/>
          <a:cs typeface="+mn-cs"/>
        </a:defRPr>
      </a:lvl6pPr>
      <a:lvl7pPr marL="4663440" indent="-50749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1800" kern="1200" baseline="0">
          <a:solidFill>
            <a:schemeClr val="tx1"/>
          </a:solidFill>
          <a:effectLst/>
          <a:latin typeface="+mn-lt"/>
          <a:ea typeface="+mn-ea"/>
          <a:cs typeface="+mn-cs"/>
        </a:defRPr>
      </a:lvl7pPr>
      <a:lvl8pPr marL="5362956" indent="-50749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1800" kern="1200" baseline="0">
          <a:solidFill>
            <a:schemeClr val="tx1"/>
          </a:solidFill>
          <a:effectLst/>
          <a:latin typeface="+mn-lt"/>
          <a:ea typeface="+mn-ea"/>
          <a:cs typeface="+mn-cs"/>
        </a:defRPr>
      </a:lvl8pPr>
      <a:lvl9pPr marL="6062472" indent="-50749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1800" kern="1200" baseline="0">
          <a:solidFill>
            <a:schemeClr val="tx1"/>
          </a:solidFill>
          <a:effectLst/>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9"/>
            <a:ext cx="15773400" cy="19883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7"/>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29"/>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2A039E2E-C7CE-A348-823E-A693A00A7603}" type="datetimeFigureOut">
              <a:rPr lang="en-US" smtClean="0"/>
              <a:t>4/21/25</a:t>
            </a:fld>
            <a:endParaRPr lang="en-US"/>
          </a:p>
        </p:txBody>
      </p:sp>
      <p:sp>
        <p:nvSpPr>
          <p:cNvPr id="5" name="Footer Placeholder 4"/>
          <p:cNvSpPr>
            <a:spLocks noGrp="1"/>
          </p:cNvSpPr>
          <p:nvPr>
            <p:ph type="ftr" sz="quarter" idx="3"/>
          </p:nvPr>
        </p:nvSpPr>
        <p:spPr>
          <a:xfrm>
            <a:off x="6057900" y="9534529"/>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4529"/>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388F0198-3093-BA46-AC05-C74B5AA9863A}" type="slidenum">
              <a:rPr lang="en-US" smtClean="0"/>
              <a:t>‹#›</a:t>
            </a:fld>
            <a:endParaRPr lang="en-US"/>
          </a:p>
        </p:txBody>
      </p:sp>
    </p:spTree>
    <p:extLst>
      <p:ext uri="{BB962C8B-B14F-4D97-AF65-F5344CB8AC3E}">
        <p14:creationId xmlns:p14="http://schemas.microsoft.com/office/powerpoint/2010/main" val="701410970"/>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3D0F77-B132-FB8A-930A-66D0E35C3F3E}"/>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BB0C00-F76B-7076-BFB1-797750421779}"/>
              </a:ext>
            </a:extLst>
          </p:cNvPr>
          <p:cNvSpPr>
            <a:spLocks noGrp="1"/>
          </p:cNvSpPr>
          <p:nvPr>
            <p:ph type="body" idx="1"/>
          </p:nvPr>
        </p:nvSpPr>
        <p:spPr>
          <a:xfrm>
            <a:off x="1257300" y="2738437"/>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4181E5-BFF4-970B-CCEC-09DF634C35F4}"/>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fld id="{DD07C20F-3186-CC4E-967C-807873A12C0B}" type="datetimeFigureOut">
              <a:rPr lang="en-US" smtClean="0"/>
              <a:t>4/21/25</a:t>
            </a:fld>
            <a:endParaRPr lang="en-US"/>
          </a:p>
        </p:txBody>
      </p:sp>
      <p:sp>
        <p:nvSpPr>
          <p:cNvPr id="5" name="Footer Placeholder 4">
            <a:extLst>
              <a:ext uri="{FF2B5EF4-FFF2-40B4-BE49-F238E27FC236}">
                <a16:creationId xmlns:a16="http://schemas.microsoft.com/office/drawing/2014/main" id="{759EBA54-6DF0-8EB2-DC9F-C1E6D0B7CBD6}"/>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61D5985-96E3-744B-118E-1C837EF068A9}"/>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82000"/>
                  </a:schemeClr>
                </a:solidFill>
              </a:defRPr>
            </a:lvl1pPr>
          </a:lstStyle>
          <a:p>
            <a:fld id="{2518437F-0045-E340-9152-88D59CBAA8CD}" type="slidenum">
              <a:rPr lang="en-US" smtClean="0"/>
              <a:t>‹#›</a:t>
            </a:fld>
            <a:endParaRPr lang="en-US"/>
          </a:p>
        </p:txBody>
      </p:sp>
    </p:spTree>
    <p:extLst>
      <p:ext uri="{BB962C8B-B14F-4D97-AF65-F5344CB8AC3E}">
        <p14:creationId xmlns:p14="http://schemas.microsoft.com/office/powerpoint/2010/main" val="1498573418"/>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325397-34F0-5A41-AED2-FC9E54414FCB}"/>
              </a:ext>
            </a:extLst>
          </p:cNvPr>
          <p:cNvSpPr>
            <a:spLocks noGrp="1"/>
          </p:cNvSpPr>
          <p:nvPr>
            <p:ph type="title"/>
          </p:nvPr>
        </p:nvSpPr>
        <p:spPr>
          <a:xfrm>
            <a:off x="1257302" y="547694"/>
            <a:ext cx="15773400" cy="198834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F145E3D-81F9-054A-BF6F-B5CF8D2EB3F3}"/>
              </a:ext>
            </a:extLst>
          </p:cNvPr>
          <p:cNvSpPr>
            <a:spLocks noGrp="1"/>
          </p:cNvSpPr>
          <p:nvPr>
            <p:ph type="body" idx="1"/>
          </p:nvPr>
        </p:nvSpPr>
        <p:spPr>
          <a:xfrm>
            <a:off x="1257302" y="2738438"/>
            <a:ext cx="15773400" cy="65270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647434-FA0C-3A4E-A3E7-78DB920CFFED}"/>
              </a:ext>
            </a:extLst>
          </p:cNvPr>
          <p:cNvSpPr>
            <a:spLocks noGrp="1"/>
          </p:cNvSpPr>
          <p:nvPr>
            <p:ph type="dt" sz="half" idx="2"/>
          </p:nvPr>
        </p:nvSpPr>
        <p:spPr>
          <a:xfrm>
            <a:off x="1257302" y="9534530"/>
            <a:ext cx="4114800" cy="547688"/>
          </a:xfrm>
          <a:prstGeom prst="rect">
            <a:avLst/>
          </a:prstGeom>
        </p:spPr>
        <p:txBody>
          <a:bodyPr vert="horz" lIns="91440" tIns="45720" rIns="91440" bIns="45720" rtlCol="0" anchor="ctr"/>
          <a:lstStyle>
            <a:lvl1pPr algn="l">
              <a:defRPr sz="1350">
                <a:solidFill>
                  <a:schemeClr val="tx1">
                    <a:tint val="75000"/>
                  </a:schemeClr>
                </a:solidFill>
              </a:defRPr>
            </a:lvl1pPr>
          </a:lstStyle>
          <a:p>
            <a:fld id="{F284D359-EF42-5B4D-8410-19F3AC9E0523}" type="datetimeFigureOut">
              <a:rPr lang="en-US" smtClean="0"/>
              <a:t>4/21/25</a:t>
            </a:fld>
            <a:endParaRPr lang="en-US"/>
          </a:p>
        </p:txBody>
      </p:sp>
      <p:sp>
        <p:nvSpPr>
          <p:cNvPr id="5" name="Footer Placeholder 4">
            <a:extLst>
              <a:ext uri="{FF2B5EF4-FFF2-40B4-BE49-F238E27FC236}">
                <a16:creationId xmlns:a16="http://schemas.microsoft.com/office/drawing/2014/main" id="{40073CDF-8C0D-A74F-A132-6D6E2536E110}"/>
              </a:ext>
            </a:extLst>
          </p:cNvPr>
          <p:cNvSpPr>
            <a:spLocks noGrp="1"/>
          </p:cNvSpPr>
          <p:nvPr>
            <p:ph type="ftr" sz="quarter" idx="3"/>
          </p:nvPr>
        </p:nvSpPr>
        <p:spPr>
          <a:xfrm>
            <a:off x="6057902" y="9534530"/>
            <a:ext cx="6172200" cy="547688"/>
          </a:xfrm>
          <a:prstGeom prst="rect">
            <a:avLst/>
          </a:prstGeom>
        </p:spPr>
        <p:txBody>
          <a:bodyPr vert="horz" lIns="91440" tIns="45720" rIns="91440" bIns="45720" rtlCol="0" anchor="ctr"/>
          <a:lstStyle>
            <a:lvl1pPr algn="ctr">
              <a:defRPr sz="135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2619E63-C227-9E4F-A6C2-65180DA374EE}"/>
              </a:ext>
            </a:extLst>
          </p:cNvPr>
          <p:cNvSpPr>
            <a:spLocks noGrp="1"/>
          </p:cNvSpPr>
          <p:nvPr>
            <p:ph type="sldNum" sz="quarter" idx="4"/>
          </p:nvPr>
        </p:nvSpPr>
        <p:spPr>
          <a:xfrm>
            <a:off x="12915902" y="9534530"/>
            <a:ext cx="4114800" cy="547688"/>
          </a:xfrm>
          <a:prstGeom prst="rect">
            <a:avLst/>
          </a:prstGeom>
        </p:spPr>
        <p:txBody>
          <a:bodyPr vert="horz" lIns="91440" tIns="45720" rIns="91440" bIns="45720" rtlCol="0" anchor="ctr"/>
          <a:lstStyle>
            <a:lvl1pPr algn="r">
              <a:defRPr sz="1350">
                <a:solidFill>
                  <a:schemeClr val="tx1">
                    <a:tint val="75000"/>
                  </a:schemeClr>
                </a:solidFill>
              </a:defRPr>
            </a:lvl1pPr>
          </a:lstStyle>
          <a:p>
            <a:fld id="{27C66314-9754-744F-87AD-F89F8B727281}" type="slidenum">
              <a:rPr lang="en-US" smtClean="0"/>
              <a:t>‹#›</a:t>
            </a:fld>
            <a:endParaRPr lang="en-US"/>
          </a:p>
        </p:txBody>
      </p:sp>
    </p:spTree>
    <p:extLst>
      <p:ext uri="{BB962C8B-B14F-4D97-AF65-F5344CB8AC3E}">
        <p14:creationId xmlns:p14="http://schemas.microsoft.com/office/powerpoint/2010/main" val="3189588842"/>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Lst>
  <p:txStyles>
    <p:titleStyle>
      <a:lvl1pPr algn="l" defTabSz="1028674" rtl="0" eaLnBrk="1" latinLnBrk="0" hangingPunct="1">
        <a:lnSpc>
          <a:spcPct val="90000"/>
        </a:lnSpc>
        <a:spcBef>
          <a:spcPct val="0"/>
        </a:spcBef>
        <a:buNone/>
        <a:defRPr sz="4950" kern="1200">
          <a:solidFill>
            <a:schemeClr val="tx1"/>
          </a:solidFill>
          <a:latin typeface="+mj-lt"/>
          <a:ea typeface="+mj-ea"/>
          <a:cs typeface="+mj-cs"/>
        </a:defRPr>
      </a:lvl1pPr>
    </p:titleStyle>
    <p:bodyStyle>
      <a:lvl1pPr marL="257170" indent="-257170" algn="l" defTabSz="1028674" rtl="0" eaLnBrk="1" latinLnBrk="0" hangingPunct="1">
        <a:lnSpc>
          <a:spcPct val="90000"/>
        </a:lnSpc>
        <a:spcBef>
          <a:spcPts val="1126"/>
        </a:spcBef>
        <a:buFont typeface="Arial" panose="020B0604020202020204" pitchFamily="34" charset="0"/>
        <a:buChar char="•"/>
        <a:defRPr sz="3150" kern="1200">
          <a:solidFill>
            <a:schemeClr val="tx1"/>
          </a:solidFill>
          <a:latin typeface="+mn-lt"/>
          <a:ea typeface="+mn-ea"/>
          <a:cs typeface="+mn-cs"/>
        </a:defRPr>
      </a:lvl1pPr>
      <a:lvl2pPr marL="771508" indent="-257170" algn="l" defTabSz="1028674" rtl="0" eaLnBrk="1" latinLnBrk="0" hangingPunct="1">
        <a:lnSpc>
          <a:spcPct val="90000"/>
        </a:lnSpc>
        <a:spcBef>
          <a:spcPts val="562"/>
        </a:spcBef>
        <a:buFont typeface="Arial" panose="020B0604020202020204" pitchFamily="34" charset="0"/>
        <a:buChar char="•"/>
        <a:defRPr sz="2700" kern="1200">
          <a:solidFill>
            <a:schemeClr val="tx1"/>
          </a:solidFill>
          <a:latin typeface="+mn-lt"/>
          <a:ea typeface="+mn-ea"/>
          <a:cs typeface="+mn-cs"/>
        </a:defRPr>
      </a:lvl2pPr>
      <a:lvl3pPr marL="1285844" indent="-257170" algn="l" defTabSz="1028674" rtl="0" eaLnBrk="1" latinLnBrk="0" hangingPunct="1">
        <a:lnSpc>
          <a:spcPct val="90000"/>
        </a:lnSpc>
        <a:spcBef>
          <a:spcPts val="562"/>
        </a:spcBef>
        <a:buFont typeface="Arial" panose="020B0604020202020204" pitchFamily="34" charset="0"/>
        <a:buChar char="•"/>
        <a:defRPr sz="2250" kern="1200">
          <a:solidFill>
            <a:schemeClr val="tx1"/>
          </a:solidFill>
          <a:latin typeface="+mn-lt"/>
          <a:ea typeface="+mn-ea"/>
          <a:cs typeface="+mn-cs"/>
        </a:defRPr>
      </a:lvl3pPr>
      <a:lvl4pPr marL="1800182"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4pPr>
      <a:lvl5pPr marL="2314518"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5pPr>
      <a:lvl6pPr marL="2828856"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6pPr>
      <a:lvl7pPr marL="3343192"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7pPr>
      <a:lvl8pPr marL="3857530"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8pPr>
      <a:lvl9pPr marL="4371868"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9pPr>
    </p:bodyStyle>
    <p:otherStyle>
      <a:defPPr>
        <a:defRPr lang="en-US"/>
      </a:defPPr>
      <a:lvl1pPr marL="0" algn="l" defTabSz="1028674" rtl="0" eaLnBrk="1" latinLnBrk="0" hangingPunct="1">
        <a:defRPr sz="2026" kern="1200">
          <a:solidFill>
            <a:schemeClr val="tx1"/>
          </a:solidFill>
          <a:latin typeface="+mn-lt"/>
          <a:ea typeface="+mn-ea"/>
          <a:cs typeface="+mn-cs"/>
        </a:defRPr>
      </a:lvl1pPr>
      <a:lvl2pPr marL="514336" algn="l" defTabSz="1028674" rtl="0" eaLnBrk="1" latinLnBrk="0" hangingPunct="1">
        <a:defRPr sz="2026" kern="1200">
          <a:solidFill>
            <a:schemeClr val="tx1"/>
          </a:solidFill>
          <a:latin typeface="+mn-lt"/>
          <a:ea typeface="+mn-ea"/>
          <a:cs typeface="+mn-cs"/>
        </a:defRPr>
      </a:lvl2pPr>
      <a:lvl3pPr marL="1028674" algn="l" defTabSz="1028674" rtl="0" eaLnBrk="1" latinLnBrk="0" hangingPunct="1">
        <a:defRPr sz="2026" kern="1200">
          <a:solidFill>
            <a:schemeClr val="tx1"/>
          </a:solidFill>
          <a:latin typeface="+mn-lt"/>
          <a:ea typeface="+mn-ea"/>
          <a:cs typeface="+mn-cs"/>
        </a:defRPr>
      </a:lvl3pPr>
      <a:lvl4pPr marL="1543012" algn="l" defTabSz="1028674" rtl="0" eaLnBrk="1" latinLnBrk="0" hangingPunct="1">
        <a:defRPr sz="2026" kern="1200">
          <a:solidFill>
            <a:schemeClr val="tx1"/>
          </a:solidFill>
          <a:latin typeface="+mn-lt"/>
          <a:ea typeface="+mn-ea"/>
          <a:cs typeface="+mn-cs"/>
        </a:defRPr>
      </a:lvl4pPr>
      <a:lvl5pPr marL="2057350" algn="l" defTabSz="1028674" rtl="0" eaLnBrk="1" latinLnBrk="0" hangingPunct="1">
        <a:defRPr sz="2026" kern="1200">
          <a:solidFill>
            <a:schemeClr val="tx1"/>
          </a:solidFill>
          <a:latin typeface="+mn-lt"/>
          <a:ea typeface="+mn-ea"/>
          <a:cs typeface="+mn-cs"/>
        </a:defRPr>
      </a:lvl5pPr>
      <a:lvl6pPr marL="2571686" algn="l" defTabSz="1028674" rtl="0" eaLnBrk="1" latinLnBrk="0" hangingPunct="1">
        <a:defRPr sz="2026" kern="1200">
          <a:solidFill>
            <a:schemeClr val="tx1"/>
          </a:solidFill>
          <a:latin typeface="+mn-lt"/>
          <a:ea typeface="+mn-ea"/>
          <a:cs typeface="+mn-cs"/>
        </a:defRPr>
      </a:lvl6pPr>
      <a:lvl7pPr marL="3086024" algn="l" defTabSz="1028674" rtl="0" eaLnBrk="1" latinLnBrk="0" hangingPunct="1">
        <a:defRPr sz="2026" kern="1200">
          <a:solidFill>
            <a:schemeClr val="tx1"/>
          </a:solidFill>
          <a:latin typeface="+mn-lt"/>
          <a:ea typeface="+mn-ea"/>
          <a:cs typeface="+mn-cs"/>
        </a:defRPr>
      </a:lvl7pPr>
      <a:lvl8pPr marL="3600360" algn="l" defTabSz="1028674" rtl="0" eaLnBrk="1" latinLnBrk="0" hangingPunct="1">
        <a:defRPr sz="2026" kern="1200">
          <a:solidFill>
            <a:schemeClr val="tx1"/>
          </a:solidFill>
          <a:latin typeface="+mn-lt"/>
          <a:ea typeface="+mn-ea"/>
          <a:cs typeface="+mn-cs"/>
        </a:defRPr>
      </a:lvl8pPr>
      <a:lvl9pPr marL="4114696" algn="l" defTabSz="1028674" rtl="0" eaLnBrk="1" latinLnBrk="0" hangingPunct="1">
        <a:defRPr sz="2026"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6"/>
            <a:ext cx="15773400" cy="65270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27"/>
            <a:ext cx="41148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fld id="{A7EAF39D-E054-1C40-B544-E9477EEA2707}" type="datetimeFigureOut">
              <a:rPr lang="en-US" smtClean="0"/>
              <a:t>4/21/25</a:t>
            </a:fld>
            <a:endParaRPr lang="en-US"/>
          </a:p>
        </p:txBody>
      </p:sp>
      <p:sp>
        <p:nvSpPr>
          <p:cNvPr id="5" name="Footer Placeholder 4"/>
          <p:cNvSpPr>
            <a:spLocks noGrp="1"/>
          </p:cNvSpPr>
          <p:nvPr>
            <p:ph type="ftr" sz="quarter" idx="3"/>
          </p:nvPr>
        </p:nvSpPr>
        <p:spPr>
          <a:xfrm>
            <a:off x="6057900" y="9534527"/>
            <a:ext cx="6172200" cy="547688"/>
          </a:xfrm>
          <a:prstGeom prst="rect">
            <a:avLst/>
          </a:prstGeom>
        </p:spPr>
        <p:txBody>
          <a:bodyPr vert="horz" lIns="91440" tIns="45720" rIns="91440" bIns="45720" rtlCol="0" anchor="ctr"/>
          <a:lstStyle>
            <a:lvl1pPr algn="ctr">
              <a:defRPr sz="18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12915900" y="9534527"/>
            <a:ext cx="4114800" cy="547688"/>
          </a:xfrm>
          <a:prstGeom prst="rect">
            <a:avLst/>
          </a:prstGeom>
        </p:spPr>
        <p:txBody>
          <a:bodyPr vert="horz" lIns="91440" tIns="45720" rIns="91440" bIns="45720" rtlCol="0" anchor="ctr"/>
          <a:lstStyle>
            <a:lvl1pPr algn="r">
              <a:defRPr sz="1800">
                <a:solidFill>
                  <a:schemeClr val="tx1">
                    <a:tint val="82000"/>
                  </a:schemeClr>
                </a:solidFill>
              </a:defRPr>
            </a:lvl1pPr>
          </a:lstStyle>
          <a:p>
            <a:fld id="{2081DB53-8C83-834D-BE29-163CE9CFCD50}" type="slidenum">
              <a:rPr lang="en-US" smtClean="0"/>
              <a:t>‹#›</a:t>
            </a:fld>
            <a:endParaRPr lang="en-US"/>
          </a:p>
        </p:txBody>
      </p:sp>
    </p:spTree>
    <p:extLst>
      <p:ext uri="{BB962C8B-B14F-4D97-AF65-F5344CB8AC3E}">
        <p14:creationId xmlns:p14="http://schemas.microsoft.com/office/powerpoint/2010/main" val="3122842371"/>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2" r:id="rId10"/>
    <p:sldLayoutId id="2147483903" r:id="rId11"/>
  </p:sldLayoutIdLst>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16" tIns="45708" rIns="91416" bIns="45708"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16" tIns="45708" rIns="91416" bIns="4570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371600" y="9372600"/>
            <a:ext cx="3810000" cy="685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16" tIns="45708" rIns="91416" bIns="45708" numCol="1" anchor="t" anchorCtr="0" compatLnSpc="1">
            <a:prstTxWarp prst="textNoShape">
              <a:avLst/>
            </a:prstTxWarp>
          </a:bodyPr>
          <a:lstStyle>
            <a:lvl1pPr>
              <a:defRPr sz="2100"/>
            </a:lvl1pPr>
          </a:lstStyle>
          <a:p>
            <a:pPr defTabSz="1371206" eaLnBrk="0" fontAlgn="base">
              <a:spcBef>
                <a:spcPct val="0"/>
              </a:spcBef>
              <a:spcAft>
                <a:spcPct val="0"/>
              </a:spcAft>
              <a:defRPr/>
            </a:pPr>
            <a:endParaRPr lang="en-US"/>
          </a:p>
        </p:txBody>
      </p:sp>
      <p:sp>
        <p:nvSpPr>
          <p:cNvPr id="1029" name="Rectangle 5"/>
          <p:cNvSpPr>
            <a:spLocks noGrp="1" noChangeArrowheads="1"/>
          </p:cNvSpPr>
          <p:nvPr>
            <p:ph type="ftr" sz="quarter" idx="3"/>
          </p:nvPr>
        </p:nvSpPr>
        <p:spPr bwMode="auto">
          <a:xfrm>
            <a:off x="6248400" y="9372600"/>
            <a:ext cx="5791200" cy="685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16" tIns="45708" rIns="91416" bIns="45708" numCol="1" anchor="t" anchorCtr="0" compatLnSpc="1">
            <a:prstTxWarp prst="textNoShape">
              <a:avLst/>
            </a:prstTxWarp>
          </a:bodyPr>
          <a:lstStyle>
            <a:lvl1pPr algn="ctr">
              <a:defRPr sz="2100"/>
            </a:lvl1pPr>
          </a:lstStyle>
          <a:p>
            <a:pPr defTabSz="1371206" eaLnBrk="0" fontAlgn="base">
              <a:spcBef>
                <a:spcPct val="0"/>
              </a:spcBef>
              <a:spcAft>
                <a:spcPct val="0"/>
              </a:spcAft>
              <a:defRPr/>
            </a:pPr>
            <a:endParaRPr lang="en-US"/>
          </a:p>
        </p:txBody>
      </p:sp>
      <p:sp>
        <p:nvSpPr>
          <p:cNvPr id="1030" name="Rectangle 6"/>
          <p:cNvSpPr>
            <a:spLocks noGrp="1" noChangeArrowheads="1"/>
          </p:cNvSpPr>
          <p:nvPr>
            <p:ph type="sldNum" sz="quarter" idx="4"/>
          </p:nvPr>
        </p:nvSpPr>
        <p:spPr bwMode="auto">
          <a:xfrm>
            <a:off x="13106400" y="9372600"/>
            <a:ext cx="3810000" cy="685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16" tIns="45708" rIns="91416" bIns="45708" numCol="1" anchor="t" anchorCtr="0" compatLnSpc="1">
            <a:prstTxWarp prst="textNoShape">
              <a:avLst/>
            </a:prstTxWarp>
          </a:bodyPr>
          <a:lstStyle>
            <a:lvl1pPr algn="r">
              <a:defRPr sz="2100"/>
            </a:lvl1pPr>
          </a:lstStyle>
          <a:p>
            <a:pPr defTabSz="1371206" eaLnBrk="0" fontAlgn="base">
              <a:spcBef>
                <a:spcPct val="0"/>
              </a:spcBef>
              <a:spcAft>
                <a:spcPct val="0"/>
              </a:spcAft>
              <a:defRPr/>
            </a:pPr>
            <a:fld id="{914F1FA3-DCC3-AD45-BCB4-0E1BAFBC007B}" type="slidenum">
              <a:rPr lang="en-US" smtClean="0"/>
              <a:pPr defTabSz="1371206" eaLnBrk="0" fontAlgn="base">
                <a:spcBef>
                  <a:spcPct val="0"/>
                </a:spcBef>
                <a:spcAft>
                  <a:spcPct val="0"/>
                </a:spcAft>
                <a:defRPr/>
              </a:pPr>
              <a:t>‹#›</a:t>
            </a:fld>
            <a:endParaRPr lang="en-US"/>
          </a:p>
        </p:txBody>
      </p:sp>
    </p:spTree>
    <p:extLst>
      <p:ext uri="{BB962C8B-B14F-4D97-AF65-F5344CB8AC3E}">
        <p14:creationId xmlns:p14="http://schemas.microsoft.com/office/powerpoint/2010/main" val="1445077553"/>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Lst>
  <p:txStyles>
    <p:titleStyle>
      <a:lvl1pPr algn="ctr" rtl="0" eaLnBrk="0" fontAlgn="base" hangingPunct="0">
        <a:spcBef>
          <a:spcPct val="0"/>
        </a:spcBef>
        <a:spcAft>
          <a:spcPct val="0"/>
        </a:spcAft>
        <a:defRPr sz="66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5pPr>
      <a:lvl6pPr marL="685604" algn="ctr" rtl="0" fontAlgn="base">
        <a:spcBef>
          <a:spcPct val="0"/>
        </a:spcBef>
        <a:spcAft>
          <a:spcPct val="0"/>
        </a:spcAft>
        <a:defRPr sz="6600">
          <a:solidFill>
            <a:schemeClr val="tx2"/>
          </a:solidFill>
          <a:latin typeface="Arial" charset="0"/>
          <a:ea typeface="ＭＳ Ｐゴシック" charset="0"/>
          <a:cs typeface="ＭＳ Ｐゴシック" charset="0"/>
        </a:defRPr>
      </a:lvl6pPr>
      <a:lvl7pPr marL="1371206" algn="ctr" rtl="0" fontAlgn="base">
        <a:spcBef>
          <a:spcPct val="0"/>
        </a:spcBef>
        <a:spcAft>
          <a:spcPct val="0"/>
        </a:spcAft>
        <a:defRPr sz="6600">
          <a:solidFill>
            <a:schemeClr val="tx2"/>
          </a:solidFill>
          <a:latin typeface="Arial" charset="0"/>
          <a:ea typeface="ＭＳ Ｐゴシック" charset="0"/>
          <a:cs typeface="ＭＳ Ｐゴシック" charset="0"/>
        </a:defRPr>
      </a:lvl7pPr>
      <a:lvl8pPr marL="2056809" algn="ctr" rtl="0" fontAlgn="base">
        <a:spcBef>
          <a:spcPct val="0"/>
        </a:spcBef>
        <a:spcAft>
          <a:spcPct val="0"/>
        </a:spcAft>
        <a:defRPr sz="6600">
          <a:solidFill>
            <a:schemeClr val="tx2"/>
          </a:solidFill>
          <a:latin typeface="Arial" charset="0"/>
          <a:ea typeface="ＭＳ Ｐゴシック" charset="0"/>
          <a:cs typeface="ＭＳ Ｐゴシック" charset="0"/>
        </a:defRPr>
      </a:lvl8pPr>
      <a:lvl9pPr marL="2742411" algn="ctr" rtl="0" fontAlgn="base">
        <a:spcBef>
          <a:spcPct val="0"/>
        </a:spcBef>
        <a:spcAft>
          <a:spcPct val="0"/>
        </a:spcAft>
        <a:defRPr sz="6600">
          <a:solidFill>
            <a:schemeClr val="tx2"/>
          </a:solidFill>
          <a:latin typeface="Arial" charset="0"/>
          <a:ea typeface="ＭＳ Ｐゴシック" charset="0"/>
          <a:cs typeface="ＭＳ Ｐゴシック" charset="0"/>
        </a:defRPr>
      </a:lvl9pPr>
    </p:titleStyle>
    <p:bodyStyle>
      <a:lvl1pPr marL="514197" indent="-514197" algn="l" rtl="0" eaLnBrk="0" fontAlgn="base" hangingPunct="0">
        <a:spcBef>
          <a:spcPct val="20000"/>
        </a:spcBef>
        <a:spcAft>
          <a:spcPct val="0"/>
        </a:spcAft>
        <a:buChar char="•"/>
        <a:defRPr sz="4800">
          <a:solidFill>
            <a:schemeClr val="tx1"/>
          </a:solidFill>
          <a:latin typeface="+mn-lt"/>
          <a:ea typeface="+mn-ea"/>
          <a:cs typeface="+mn-cs"/>
        </a:defRPr>
      </a:lvl1pPr>
      <a:lvl2pPr marL="1114106" indent="-428508" algn="l" rtl="0" eaLnBrk="0" fontAlgn="base" hangingPunct="0">
        <a:spcBef>
          <a:spcPct val="20000"/>
        </a:spcBef>
        <a:spcAft>
          <a:spcPct val="0"/>
        </a:spcAft>
        <a:buChar char="–"/>
        <a:defRPr sz="4200">
          <a:solidFill>
            <a:schemeClr val="tx1"/>
          </a:solidFill>
          <a:latin typeface="+mn-lt"/>
          <a:ea typeface="+mn-ea"/>
        </a:defRPr>
      </a:lvl2pPr>
      <a:lvl3pPr marL="1714007" indent="-342801" algn="l" rtl="0" eaLnBrk="0" fontAlgn="base" hangingPunct="0">
        <a:spcBef>
          <a:spcPct val="20000"/>
        </a:spcBef>
        <a:spcAft>
          <a:spcPct val="0"/>
        </a:spcAft>
        <a:buChar char="•"/>
        <a:defRPr sz="3600">
          <a:solidFill>
            <a:schemeClr val="tx1"/>
          </a:solidFill>
          <a:latin typeface="+mn-lt"/>
          <a:ea typeface="+mn-ea"/>
        </a:defRPr>
      </a:lvl3pPr>
      <a:lvl4pPr marL="2399610" indent="-342801" algn="l" rtl="0" eaLnBrk="0" fontAlgn="base" hangingPunct="0">
        <a:spcBef>
          <a:spcPct val="20000"/>
        </a:spcBef>
        <a:spcAft>
          <a:spcPct val="0"/>
        </a:spcAft>
        <a:buChar char="–"/>
        <a:defRPr sz="3000">
          <a:solidFill>
            <a:schemeClr val="tx1"/>
          </a:solidFill>
          <a:latin typeface="+mn-lt"/>
          <a:ea typeface="+mn-ea"/>
        </a:defRPr>
      </a:lvl4pPr>
      <a:lvl5pPr marL="3085214" indent="-342801" algn="l" rtl="0" eaLnBrk="0" fontAlgn="base" hangingPunct="0">
        <a:spcBef>
          <a:spcPct val="20000"/>
        </a:spcBef>
        <a:spcAft>
          <a:spcPct val="0"/>
        </a:spcAft>
        <a:buChar char="»"/>
        <a:defRPr sz="3000">
          <a:solidFill>
            <a:schemeClr val="tx1"/>
          </a:solidFill>
          <a:latin typeface="+mn-lt"/>
          <a:ea typeface="+mn-ea"/>
        </a:defRPr>
      </a:lvl5pPr>
      <a:lvl6pPr marL="3770814" indent="-342801" algn="l" rtl="0" fontAlgn="base">
        <a:spcBef>
          <a:spcPct val="20000"/>
        </a:spcBef>
        <a:spcAft>
          <a:spcPct val="0"/>
        </a:spcAft>
        <a:buChar char="»"/>
        <a:defRPr sz="3000">
          <a:solidFill>
            <a:schemeClr val="tx1"/>
          </a:solidFill>
          <a:latin typeface="+mn-lt"/>
          <a:ea typeface="+mn-ea"/>
        </a:defRPr>
      </a:lvl6pPr>
      <a:lvl7pPr marL="4456416" indent="-342801" algn="l" rtl="0" fontAlgn="base">
        <a:spcBef>
          <a:spcPct val="20000"/>
        </a:spcBef>
        <a:spcAft>
          <a:spcPct val="0"/>
        </a:spcAft>
        <a:buChar char="»"/>
        <a:defRPr sz="3000">
          <a:solidFill>
            <a:schemeClr val="tx1"/>
          </a:solidFill>
          <a:latin typeface="+mn-lt"/>
          <a:ea typeface="+mn-ea"/>
        </a:defRPr>
      </a:lvl7pPr>
      <a:lvl8pPr marL="5142014" indent="-342801" algn="l" rtl="0" fontAlgn="base">
        <a:spcBef>
          <a:spcPct val="20000"/>
        </a:spcBef>
        <a:spcAft>
          <a:spcPct val="0"/>
        </a:spcAft>
        <a:buChar char="»"/>
        <a:defRPr sz="3000">
          <a:solidFill>
            <a:schemeClr val="tx1"/>
          </a:solidFill>
          <a:latin typeface="+mn-lt"/>
          <a:ea typeface="+mn-ea"/>
        </a:defRPr>
      </a:lvl8pPr>
      <a:lvl9pPr marL="5827614" indent="-342801" algn="l" rtl="0" fontAlgn="base">
        <a:spcBef>
          <a:spcPct val="20000"/>
        </a:spcBef>
        <a:spcAft>
          <a:spcPct val="0"/>
        </a:spcAft>
        <a:buChar char="»"/>
        <a:defRPr sz="3000">
          <a:solidFill>
            <a:schemeClr val="tx1"/>
          </a:solidFill>
          <a:latin typeface="+mn-lt"/>
          <a:ea typeface="+mn-ea"/>
        </a:defRPr>
      </a:lvl9pPr>
    </p:bodyStyle>
    <p:otherStyle>
      <a:defPPr>
        <a:defRPr lang="en-US"/>
      </a:defPPr>
      <a:lvl1pPr marL="0" algn="l" defTabSz="685604" rtl="0" eaLnBrk="1" latinLnBrk="0" hangingPunct="1">
        <a:defRPr sz="2700" kern="1200">
          <a:solidFill>
            <a:schemeClr val="tx1"/>
          </a:solidFill>
          <a:latin typeface="+mn-lt"/>
          <a:ea typeface="+mn-ea"/>
          <a:cs typeface="+mn-cs"/>
        </a:defRPr>
      </a:lvl1pPr>
      <a:lvl2pPr marL="685604" algn="l" defTabSz="685604" rtl="0" eaLnBrk="1" latinLnBrk="0" hangingPunct="1">
        <a:defRPr sz="2700" kern="1200">
          <a:solidFill>
            <a:schemeClr val="tx1"/>
          </a:solidFill>
          <a:latin typeface="+mn-lt"/>
          <a:ea typeface="+mn-ea"/>
          <a:cs typeface="+mn-cs"/>
        </a:defRPr>
      </a:lvl2pPr>
      <a:lvl3pPr marL="1371206" algn="l" defTabSz="685604" rtl="0" eaLnBrk="1" latinLnBrk="0" hangingPunct="1">
        <a:defRPr sz="2700" kern="1200">
          <a:solidFill>
            <a:schemeClr val="tx1"/>
          </a:solidFill>
          <a:latin typeface="+mn-lt"/>
          <a:ea typeface="+mn-ea"/>
          <a:cs typeface="+mn-cs"/>
        </a:defRPr>
      </a:lvl3pPr>
      <a:lvl4pPr marL="2056809" algn="l" defTabSz="685604" rtl="0" eaLnBrk="1" latinLnBrk="0" hangingPunct="1">
        <a:defRPr sz="2700" kern="1200">
          <a:solidFill>
            <a:schemeClr val="tx1"/>
          </a:solidFill>
          <a:latin typeface="+mn-lt"/>
          <a:ea typeface="+mn-ea"/>
          <a:cs typeface="+mn-cs"/>
        </a:defRPr>
      </a:lvl4pPr>
      <a:lvl5pPr marL="2742411" algn="l" defTabSz="685604" rtl="0" eaLnBrk="1" latinLnBrk="0" hangingPunct="1">
        <a:defRPr sz="2700" kern="1200">
          <a:solidFill>
            <a:schemeClr val="tx1"/>
          </a:solidFill>
          <a:latin typeface="+mn-lt"/>
          <a:ea typeface="+mn-ea"/>
          <a:cs typeface="+mn-cs"/>
        </a:defRPr>
      </a:lvl5pPr>
      <a:lvl6pPr marL="3428015" algn="l" defTabSz="685604" rtl="0" eaLnBrk="1" latinLnBrk="0" hangingPunct="1">
        <a:defRPr sz="2700" kern="1200">
          <a:solidFill>
            <a:schemeClr val="tx1"/>
          </a:solidFill>
          <a:latin typeface="+mn-lt"/>
          <a:ea typeface="+mn-ea"/>
          <a:cs typeface="+mn-cs"/>
        </a:defRPr>
      </a:lvl6pPr>
      <a:lvl7pPr marL="4113615" algn="l" defTabSz="685604" rtl="0" eaLnBrk="1" latinLnBrk="0" hangingPunct="1">
        <a:defRPr sz="2700" kern="1200">
          <a:solidFill>
            <a:schemeClr val="tx1"/>
          </a:solidFill>
          <a:latin typeface="+mn-lt"/>
          <a:ea typeface="+mn-ea"/>
          <a:cs typeface="+mn-cs"/>
        </a:defRPr>
      </a:lvl7pPr>
      <a:lvl8pPr marL="4799216" algn="l" defTabSz="685604" rtl="0" eaLnBrk="1" latinLnBrk="0" hangingPunct="1">
        <a:defRPr sz="2700" kern="1200">
          <a:solidFill>
            <a:schemeClr val="tx1"/>
          </a:solidFill>
          <a:latin typeface="+mn-lt"/>
          <a:ea typeface="+mn-ea"/>
          <a:cs typeface="+mn-cs"/>
        </a:defRPr>
      </a:lvl8pPr>
      <a:lvl9pPr marL="5484818" algn="l" defTabSz="685604" rtl="0" eaLnBrk="1" latinLnBrk="0" hangingPunct="1">
        <a:defRPr sz="27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9"/>
            <a:ext cx="15773400" cy="19883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7"/>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32"/>
            <a:ext cx="4114800" cy="547688"/>
          </a:xfrm>
          <a:prstGeom prst="rect">
            <a:avLst/>
          </a:prstGeom>
        </p:spPr>
        <p:txBody>
          <a:bodyPr vert="horz" lIns="91440" tIns="45720" rIns="91440" bIns="45720" rtlCol="0" anchor="ctr"/>
          <a:lstStyle>
            <a:lvl1pPr algn="l">
              <a:defRPr sz="1350">
                <a:solidFill>
                  <a:schemeClr val="tx1">
                    <a:tint val="75000"/>
                  </a:schemeClr>
                </a:solidFill>
              </a:defRPr>
            </a:lvl1pPr>
          </a:lstStyle>
          <a:p>
            <a:fld id="{22CCA35B-527D-0942-B7C1-6964F2DB638E}" type="datetimeFigureOut">
              <a:rPr lang="en-US" smtClean="0"/>
              <a:t>4/21/25</a:t>
            </a:fld>
            <a:endParaRPr lang="en-US"/>
          </a:p>
        </p:txBody>
      </p:sp>
      <p:sp>
        <p:nvSpPr>
          <p:cNvPr id="5" name="Footer Placeholder 4"/>
          <p:cNvSpPr>
            <a:spLocks noGrp="1"/>
          </p:cNvSpPr>
          <p:nvPr>
            <p:ph type="ftr" sz="quarter" idx="3"/>
          </p:nvPr>
        </p:nvSpPr>
        <p:spPr>
          <a:xfrm>
            <a:off x="6057900" y="9534532"/>
            <a:ext cx="6172200" cy="547688"/>
          </a:xfrm>
          <a:prstGeom prst="rect">
            <a:avLst/>
          </a:prstGeom>
        </p:spPr>
        <p:txBody>
          <a:bodyPr vert="horz" lIns="91440" tIns="45720" rIns="91440" bIns="45720" rtlCol="0" anchor="ctr"/>
          <a:lstStyle>
            <a:lvl1pPr algn="ctr">
              <a:defRPr sz="13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4532"/>
            <a:ext cx="4114800" cy="547688"/>
          </a:xfrm>
          <a:prstGeom prst="rect">
            <a:avLst/>
          </a:prstGeom>
        </p:spPr>
        <p:txBody>
          <a:bodyPr vert="horz" lIns="91440" tIns="45720" rIns="91440" bIns="45720" rtlCol="0" anchor="ctr"/>
          <a:lstStyle>
            <a:lvl1pPr algn="r">
              <a:defRPr sz="1350">
                <a:solidFill>
                  <a:schemeClr val="tx1">
                    <a:tint val="75000"/>
                  </a:schemeClr>
                </a:solidFill>
              </a:defRPr>
            </a:lvl1pPr>
          </a:lstStyle>
          <a:p>
            <a:fld id="{5168F7A5-BAB8-774D-9248-D47981AEF90B}" type="slidenum">
              <a:rPr lang="en-US" smtClean="0"/>
              <a:t>‹#›</a:t>
            </a:fld>
            <a:endParaRPr lang="en-US"/>
          </a:p>
        </p:txBody>
      </p:sp>
    </p:spTree>
    <p:extLst>
      <p:ext uri="{BB962C8B-B14F-4D97-AF65-F5344CB8AC3E}">
        <p14:creationId xmlns:p14="http://schemas.microsoft.com/office/powerpoint/2010/main" val="1390030513"/>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Lst>
  <p:txStyles>
    <p:titleStyle>
      <a:lvl1pPr algn="l" defTabSz="1028700" rtl="0" eaLnBrk="1" latinLnBrk="0" hangingPunct="1">
        <a:lnSpc>
          <a:spcPct val="90000"/>
        </a:lnSpc>
        <a:spcBef>
          <a:spcPct val="0"/>
        </a:spcBef>
        <a:buNone/>
        <a:defRPr sz="4950" kern="1200">
          <a:solidFill>
            <a:schemeClr val="tx1"/>
          </a:solidFill>
          <a:latin typeface="+mj-lt"/>
          <a:ea typeface="+mj-ea"/>
          <a:cs typeface="+mj-cs"/>
        </a:defRPr>
      </a:lvl1pPr>
    </p:titleStyle>
    <p:bodyStyle>
      <a:lvl1pPr marL="257175" indent="-257175" algn="l" defTabSz="1028700" rtl="0" eaLnBrk="1" latinLnBrk="0" hangingPunct="1">
        <a:lnSpc>
          <a:spcPct val="90000"/>
        </a:lnSpc>
        <a:spcBef>
          <a:spcPts val="1125"/>
        </a:spcBef>
        <a:buFont typeface="Arial" panose="020B0604020202020204" pitchFamily="34" charset="0"/>
        <a:buChar char="•"/>
        <a:defRPr sz="3150" kern="1200">
          <a:solidFill>
            <a:schemeClr val="tx1"/>
          </a:solidFill>
          <a:latin typeface="+mn-lt"/>
          <a:ea typeface="+mn-ea"/>
          <a:cs typeface="+mn-cs"/>
        </a:defRPr>
      </a:lvl1pPr>
      <a:lvl2pPr marL="771525" indent="-257175" algn="l" defTabSz="1028700" rtl="0" eaLnBrk="1" latinLnBrk="0" hangingPunct="1">
        <a:lnSpc>
          <a:spcPct val="90000"/>
        </a:lnSpc>
        <a:spcBef>
          <a:spcPts val="563"/>
        </a:spcBef>
        <a:buFont typeface="Arial" panose="020B0604020202020204" pitchFamily="34" charset="0"/>
        <a:buChar char="•"/>
        <a:defRPr sz="2700" kern="1200">
          <a:solidFill>
            <a:schemeClr val="tx1"/>
          </a:solidFill>
          <a:latin typeface="+mn-lt"/>
          <a:ea typeface="+mn-ea"/>
          <a:cs typeface="+mn-cs"/>
        </a:defRPr>
      </a:lvl2pPr>
      <a:lvl3pPr marL="1285875" indent="-257175" algn="l" defTabSz="1028700" rtl="0" eaLnBrk="1" latinLnBrk="0" hangingPunct="1">
        <a:lnSpc>
          <a:spcPct val="90000"/>
        </a:lnSpc>
        <a:spcBef>
          <a:spcPts val="563"/>
        </a:spcBef>
        <a:buFont typeface="Arial" panose="020B0604020202020204" pitchFamily="34" charset="0"/>
        <a:buChar char="•"/>
        <a:defRPr sz="2250" kern="1200">
          <a:solidFill>
            <a:schemeClr val="tx1"/>
          </a:solidFill>
          <a:latin typeface="+mn-lt"/>
          <a:ea typeface="+mn-ea"/>
          <a:cs typeface="+mn-cs"/>
        </a:defRPr>
      </a:lvl3pPr>
      <a:lvl4pPr marL="18002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4pPr>
      <a:lvl5pPr marL="23145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5pPr>
      <a:lvl6pPr marL="28289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6pPr>
      <a:lvl7pPr marL="33432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7pPr>
      <a:lvl8pPr marL="38576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8pPr>
      <a:lvl9pPr marL="43719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9pPr>
    </p:bodyStyle>
    <p:otherStyle>
      <a:defPPr>
        <a:defRPr lang="en-US"/>
      </a:defPPr>
      <a:lvl1pPr marL="0" algn="l" defTabSz="1028700" rtl="0" eaLnBrk="1" latinLnBrk="0" hangingPunct="1">
        <a:defRPr sz="2025" kern="1200">
          <a:solidFill>
            <a:schemeClr val="tx1"/>
          </a:solidFill>
          <a:latin typeface="+mn-lt"/>
          <a:ea typeface="+mn-ea"/>
          <a:cs typeface="+mn-cs"/>
        </a:defRPr>
      </a:lvl1pPr>
      <a:lvl2pPr marL="514350" algn="l" defTabSz="1028700" rtl="0" eaLnBrk="1" latinLnBrk="0" hangingPunct="1">
        <a:defRPr sz="2025" kern="1200">
          <a:solidFill>
            <a:schemeClr val="tx1"/>
          </a:solidFill>
          <a:latin typeface="+mn-lt"/>
          <a:ea typeface="+mn-ea"/>
          <a:cs typeface="+mn-cs"/>
        </a:defRPr>
      </a:lvl2pPr>
      <a:lvl3pPr marL="1028700" algn="l" defTabSz="1028700" rtl="0" eaLnBrk="1" latinLnBrk="0" hangingPunct="1">
        <a:defRPr sz="2025" kern="1200">
          <a:solidFill>
            <a:schemeClr val="tx1"/>
          </a:solidFill>
          <a:latin typeface="+mn-lt"/>
          <a:ea typeface="+mn-ea"/>
          <a:cs typeface="+mn-cs"/>
        </a:defRPr>
      </a:lvl3pPr>
      <a:lvl4pPr marL="1543050" algn="l" defTabSz="1028700" rtl="0" eaLnBrk="1" latinLnBrk="0" hangingPunct="1">
        <a:defRPr sz="2025" kern="1200">
          <a:solidFill>
            <a:schemeClr val="tx1"/>
          </a:solidFill>
          <a:latin typeface="+mn-lt"/>
          <a:ea typeface="+mn-ea"/>
          <a:cs typeface="+mn-cs"/>
        </a:defRPr>
      </a:lvl4pPr>
      <a:lvl5pPr marL="2057400" algn="l" defTabSz="1028700" rtl="0" eaLnBrk="1" latinLnBrk="0" hangingPunct="1">
        <a:defRPr sz="2025" kern="1200">
          <a:solidFill>
            <a:schemeClr val="tx1"/>
          </a:solidFill>
          <a:latin typeface="+mn-lt"/>
          <a:ea typeface="+mn-ea"/>
          <a:cs typeface="+mn-cs"/>
        </a:defRPr>
      </a:lvl5pPr>
      <a:lvl6pPr marL="2571750" algn="l" defTabSz="1028700" rtl="0" eaLnBrk="1" latinLnBrk="0" hangingPunct="1">
        <a:defRPr sz="2025" kern="1200">
          <a:solidFill>
            <a:schemeClr val="tx1"/>
          </a:solidFill>
          <a:latin typeface="+mn-lt"/>
          <a:ea typeface="+mn-ea"/>
          <a:cs typeface="+mn-cs"/>
        </a:defRPr>
      </a:lvl6pPr>
      <a:lvl7pPr marL="3086100" algn="l" defTabSz="1028700" rtl="0" eaLnBrk="1" latinLnBrk="0" hangingPunct="1">
        <a:defRPr sz="2025" kern="1200">
          <a:solidFill>
            <a:schemeClr val="tx1"/>
          </a:solidFill>
          <a:latin typeface="+mn-lt"/>
          <a:ea typeface="+mn-ea"/>
          <a:cs typeface="+mn-cs"/>
        </a:defRPr>
      </a:lvl7pPr>
      <a:lvl8pPr marL="3600450" algn="l" defTabSz="1028700" rtl="0" eaLnBrk="1" latinLnBrk="0" hangingPunct="1">
        <a:defRPr sz="2025" kern="1200">
          <a:solidFill>
            <a:schemeClr val="tx1"/>
          </a:solidFill>
          <a:latin typeface="+mn-lt"/>
          <a:ea typeface="+mn-ea"/>
          <a:cs typeface="+mn-cs"/>
        </a:defRPr>
      </a:lvl8pPr>
      <a:lvl9pPr marL="4114800" algn="l" defTabSz="1028700" rtl="0" eaLnBrk="1" latinLnBrk="0" hangingPunct="1">
        <a:defRPr sz="20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10.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32.svg"/><Relationship Id="rId4" Type="http://schemas.openxmlformats.org/officeDocument/2006/relationships/image" Target="../media/image31.png"/><Relationship Id="rId9" Type="http://schemas.openxmlformats.org/officeDocument/2006/relationships/image" Target="../media/image20.svg"/></Relationships>
</file>

<file path=ppt/slides/_rels/slide1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99.xml"/><Relationship Id="rId5" Type="http://schemas.openxmlformats.org/officeDocument/2006/relationships/image" Target="../media/image41.jpeg"/><Relationship Id="rId4" Type="http://schemas.openxmlformats.org/officeDocument/2006/relationships/image" Target="../media/image40.jpeg"/></Relationships>
</file>

<file path=ppt/slides/_rels/slide1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99.xml"/><Relationship Id="rId5" Type="http://schemas.openxmlformats.org/officeDocument/2006/relationships/image" Target="../media/image41.jpeg"/><Relationship Id="rId4" Type="http://schemas.openxmlformats.org/officeDocument/2006/relationships/image" Target="../media/image40.jpeg"/></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47.svg"/><Relationship Id="rId3" Type="http://schemas.openxmlformats.org/officeDocument/2006/relationships/image" Target="../media/image4.png"/><Relationship Id="rId7" Type="http://schemas.openxmlformats.org/officeDocument/2006/relationships/image" Target="../media/image45.svg"/><Relationship Id="rId12"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22.svg"/><Relationship Id="rId5" Type="http://schemas.openxmlformats.org/officeDocument/2006/relationships/image" Target="../media/image43.svg"/><Relationship Id="rId15" Type="http://schemas.openxmlformats.org/officeDocument/2006/relationships/image" Target="../media/image49.svg"/><Relationship Id="rId10" Type="http://schemas.openxmlformats.org/officeDocument/2006/relationships/image" Target="../media/image21.png"/><Relationship Id="rId4" Type="http://schemas.openxmlformats.org/officeDocument/2006/relationships/image" Target="../media/image42.png"/><Relationship Id="rId9" Type="http://schemas.openxmlformats.org/officeDocument/2006/relationships/image" Target="../media/image20.svg"/><Relationship Id="rId14" Type="http://schemas.openxmlformats.org/officeDocument/2006/relationships/image" Target="../media/image48.pn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47.svg"/><Relationship Id="rId3" Type="http://schemas.openxmlformats.org/officeDocument/2006/relationships/image" Target="../media/image4.png"/><Relationship Id="rId7" Type="http://schemas.openxmlformats.org/officeDocument/2006/relationships/image" Target="../media/image45.svg"/><Relationship Id="rId12"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22.svg"/><Relationship Id="rId5" Type="http://schemas.openxmlformats.org/officeDocument/2006/relationships/image" Target="../media/image43.svg"/><Relationship Id="rId15" Type="http://schemas.openxmlformats.org/officeDocument/2006/relationships/image" Target="../media/image49.svg"/><Relationship Id="rId10" Type="http://schemas.openxmlformats.org/officeDocument/2006/relationships/image" Target="../media/image21.png"/><Relationship Id="rId4" Type="http://schemas.openxmlformats.org/officeDocument/2006/relationships/image" Target="../media/image42.png"/><Relationship Id="rId9" Type="http://schemas.openxmlformats.org/officeDocument/2006/relationships/image" Target="../media/image20.svg"/><Relationship Id="rId14" Type="http://schemas.openxmlformats.org/officeDocument/2006/relationships/image" Target="../media/image48.png"/></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47.svg"/><Relationship Id="rId3" Type="http://schemas.openxmlformats.org/officeDocument/2006/relationships/image" Target="../media/image4.png"/><Relationship Id="rId7" Type="http://schemas.openxmlformats.org/officeDocument/2006/relationships/image" Target="../media/image45.svg"/><Relationship Id="rId12"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22.svg"/><Relationship Id="rId5" Type="http://schemas.openxmlformats.org/officeDocument/2006/relationships/image" Target="../media/image43.svg"/><Relationship Id="rId15" Type="http://schemas.openxmlformats.org/officeDocument/2006/relationships/image" Target="../media/image49.svg"/><Relationship Id="rId10" Type="http://schemas.openxmlformats.org/officeDocument/2006/relationships/image" Target="../media/image21.png"/><Relationship Id="rId4" Type="http://schemas.openxmlformats.org/officeDocument/2006/relationships/image" Target="../media/image42.png"/><Relationship Id="rId9" Type="http://schemas.openxmlformats.org/officeDocument/2006/relationships/image" Target="../media/image20.svg"/><Relationship Id="rId1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54.xml"/></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47.svg"/><Relationship Id="rId3" Type="http://schemas.openxmlformats.org/officeDocument/2006/relationships/image" Target="../media/image4.png"/><Relationship Id="rId7" Type="http://schemas.openxmlformats.org/officeDocument/2006/relationships/image" Target="../media/image45.svg"/><Relationship Id="rId12"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22.svg"/><Relationship Id="rId5" Type="http://schemas.openxmlformats.org/officeDocument/2006/relationships/image" Target="../media/image43.svg"/><Relationship Id="rId10" Type="http://schemas.openxmlformats.org/officeDocument/2006/relationships/image" Target="../media/image21.png"/><Relationship Id="rId4" Type="http://schemas.openxmlformats.org/officeDocument/2006/relationships/image" Target="../media/image42.png"/><Relationship Id="rId9" Type="http://schemas.openxmlformats.org/officeDocument/2006/relationships/image" Target="../media/image20.svg"/><Relationship Id="rId14" Type="http://schemas.openxmlformats.org/officeDocument/2006/relationships/image" Target="../media/image51.png"/></Relationships>
</file>

<file path=ppt/slides/_rels/slide1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svg"/><Relationship Id="rId12"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svg"/></Relationships>
</file>

<file path=ppt/slides/_rels/slide19.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1.pn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2.svg"/></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5.xml"/></Relationships>
</file>

<file path=ppt/slides/_rels/slide2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10.xml"/></Relationships>
</file>

<file path=ppt/slides/_rels/slide2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10.xml"/></Relationships>
</file>

<file path=ppt/slides/_rels/slide2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0.xml"/></Relationships>
</file>

<file path=ppt/slides/_rels/slide2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8.svg"/><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1.pn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2.svg"/></Relationships>
</file>

<file path=ppt/slides/_rels/slide3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4.xml"/></Relationships>
</file>

<file path=ppt/slides/_rels/slide3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65.xml"/></Relationships>
</file>

<file path=ppt/slides/_rels/slide3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5.jpeg"/><Relationship Id="rId1" Type="http://schemas.openxmlformats.org/officeDocument/2006/relationships/slideLayout" Target="../slideLayouts/slideLayout65.xml"/></Relationships>
</file>

<file path=ppt/slides/_rels/slide35.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37.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slides/_rels/slide36.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1.pn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2.svg"/></Relationships>
</file>

<file path=ppt/slides/_rels/slide37.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4.png"/><Relationship Id="rId7" Type="http://schemas.openxmlformats.org/officeDocument/2006/relationships/image" Target="../media/image67.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20.svg"/><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7.xml"/><Relationship Id="rId5" Type="http://schemas.openxmlformats.org/officeDocument/2006/relationships/image" Target="../media/image72.svg"/><Relationship Id="rId4" Type="http://schemas.openxmlformats.org/officeDocument/2006/relationships/image" Target="../media/image71.png"/></Relationships>
</file>

<file path=ppt/slides/_rels/slide39.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7.xml"/><Relationship Id="rId5" Type="http://schemas.openxmlformats.org/officeDocument/2006/relationships/image" Target="../media/image72.svg"/><Relationship Id="rId4" Type="http://schemas.openxmlformats.org/officeDocument/2006/relationships/image" Target="../media/image71.pn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8.svg"/><Relationship Id="rId5" Type="http://schemas.openxmlformats.org/officeDocument/2006/relationships/image" Target="../media/image22.sv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svg"/></Relationships>
</file>

<file path=ppt/slides/_rels/slide40.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7.xml"/><Relationship Id="rId5" Type="http://schemas.openxmlformats.org/officeDocument/2006/relationships/image" Target="../media/image72.svg"/><Relationship Id="rId4" Type="http://schemas.openxmlformats.org/officeDocument/2006/relationships/image" Target="../media/image71.png"/></Relationships>
</file>

<file path=ppt/slides/_rels/slide41.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7.xml"/><Relationship Id="rId5" Type="http://schemas.openxmlformats.org/officeDocument/2006/relationships/image" Target="../media/image72.svg"/><Relationship Id="rId4" Type="http://schemas.openxmlformats.org/officeDocument/2006/relationships/image" Target="../media/image71.png"/></Relationships>
</file>

<file path=ppt/slides/_rels/slide42.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7.xml"/><Relationship Id="rId5" Type="http://schemas.openxmlformats.org/officeDocument/2006/relationships/image" Target="../media/image72.svg"/><Relationship Id="rId4" Type="http://schemas.openxmlformats.org/officeDocument/2006/relationships/image" Target="../media/image71.png"/></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3.xml"/><Relationship Id="rId1" Type="http://schemas.openxmlformats.org/officeDocument/2006/relationships/slideLayout" Target="../slideLayouts/slideLayout87.xml"/></Relationships>
</file>

<file path=ppt/slides/_rels/slide4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1.pn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2.svg"/></Relationships>
</file>

<file path=ppt/slides/_rels/slide45.xml.rels><?xml version="1.0" encoding="UTF-8" standalone="yes"?>
<Relationships xmlns="http://schemas.openxmlformats.org/package/2006/relationships"><Relationship Id="rId2" Type="http://schemas.openxmlformats.org/officeDocument/2006/relationships/image" Target="../media/image74.tiff"/><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5.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50.xml.rels><?xml version="1.0" encoding="UTF-8" standalone="yes"?>
<Relationships xmlns="http://schemas.openxmlformats.org/package/2006/relationships"><Relationship Id="rId8" Type="http://schemas.openxmlformats.org/officeDocument/2006/relationships/image" Target="../media/image83.sv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1.svg"/><Relationship Id="rId5" Type="http://schemas.openxmlformats.org/officeDocument/2006/relationships/image" Target="../media/image80.png"/><Relationship Id="rId10" Type="http://schemas.openxmlformats.org/officeDocument/2006/relationships/image" Target="../media/image43.svg"/><Relationship Id="rId4" Type="http://schemas.openxmlformats.org/officeDocument/2006/relationships/image" Target="../media/image79.svg"/><Relationship Id="rId9" Type="http://schemas.openxmlformats.org/officeDocument/2006/relationships/image" Target="../media/image42.png"/></Relationships>
</file>

<file path=ppt/slides/_rels/slide6.xml.rels><?xml version="1.0" encoding="UTF-8" standalone="yes"?>
<Relationships xmlns="http://schemas.openxmlformats.org/package/2006/relationships"><Relationship Id="rId3" Type="http://schemas.openxmlformats.org/officeDocument/2006/relationships/hyperlink" Target="https://pixabay.com/el/%CE%B5%CF%80%CE%B9%CE%BA%CF%8D%CF%81%CF%89%CF%83%CE%B7-%CE%B8%CE%B5%CF%84%CE%B9%CE%BA%CE%AE-logo-%CF%80%CE%B9%CF%83%CF%84%CE%BF%CF%80%CE%BF%CE%AF%CE%B7%CF%83%CE%B7-1614001/" TargetMode="External"/><Relationship Id="rId2" Type="http://schemas.openxmlformats.org/officeDocument/2006/relationships/image" Target="../media/image35.png"/><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Layout" Target="../slideLayouts/slideLayout52.xml"/><Relationship Id="rId4" Type="http://schemas.openxmlformats.org/officeDocument/2006/relationships/hyperlink" Target="https://pixabay.com/el/%CE%B5%CF%80%CE%B9%CE%BA%CF%8D%CF%81%CF%89%CF%83%CE%B7-%CE%B8%CE%B5%CF%84%CE%B9%CE%BA%CE%AE-logo-%CF%80%CE%B9%CF%83%CF%84%CE%BF%CF%80%CE%BF%CE%AF%CE%B7%CF%83%CE%B7-1614001/"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9.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37.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1045" y="-1257900"/>
            <a:ext cx="19412351" cy="12499055"/>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685835"/>
            <a:endParaRPr lang="en-US" sz="1350" dirty="0">
              <a:solidFill>
                <a:prstClr val="black"/>
              </a:solidFill>
              <a:latin typeface="Calibri"/>
            </a:endParaRPr>
          </a:p>
        </p:txBody>
      </p:sp>
      <p:sp>
        <p:nvSpPr>
          <p:cNvPr id="3" name="Freeform 3"/>
          <p:cNvSpPr/>
          <p:nvPr/>
        </p:nvSpPr>
        <p:spPr>
          <a:xfrm>
            <a:off x="3511233" y="3045501"/>
            <a:ext cx="11494137" cy="4310301"/>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685835"/>
            <a:endParaRPr lang="en-US" sz="1350">
              <a:solidFill>
                <a:prstClr val="black"/>
              </a:solidFill>
              <a:latin typeface="Calibri"/>
            </a:endParaRPr>
          </a:p>
        </p:txBody>
      </p:sp>
      <p:sp>
        <p:nvSpPr>
          <p:cNvPr id="4" name="Freeform 4"/>
          <p:cNvSpPr/>
          <p:nvPr/>
        </p:nvSpPr>
        <p:spPr>
          <a:xfrm>
            <a:off x="3396933" y="2931201"/>
            <a:ext cx="11494137" cy="4310301"/>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85835"/>
            <a:endParaRPr lang="en-US" sz="1350">
              <a:solidFill>
                <a:prstClr val="black"/>
              </a:solidFill>
              <a:latin typeface="Calibri"/>
            </a:endParaRPr>
          </a:p>
        </p:txBody>
      </p:sp>
      <p:sp>
        <p:nvSpPr>
          <p:cNvPr id="5" name="Freeform 5"/>
          <p:cNvSpPr/>
          <p:nvPr/>
        </p:nvSpPr>
        <p:spPr>
          <a:xfrm rot="1280600">
            <a:off x="714159" y="6799715"/>
            <a:ext cx="4686732" cy="2581964"/>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685835"/>
            <a:endParaRPr lang="en-US" sz="1350">
              <a:solidFill>
                <a:prstClr val="black"/>
              </a:solidFill>
              <a:latin typeface="Calibri"/>
            </a:endParaRPr>
          </a:p>
        </p:txBody>
      </p:sp>
      <p:sp>
        <p:nvSpPr>
          <p:cNvPr id="6" name="Freeform 6"/>
          <p:cNvSpPr/>
          <p:nvPr/>
        </p:nvSpPr>
        <p:spPr>
          <a:xfrm rot="935593">
            <a:off x="12489597" y="554746"/>
            <a:ext cx="4618674" cy="2544470"/>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685835"/>
            <a:endParaRPr lang="en-US" sz="1350">
              <a:solidFill>
                <a:prstClr val="black"/>
              </a:solidFill>
              <a:latin typeface="Calibri"/>
            </a:endParaRPr>
          </a:p>
        </p:txBody>
      </p:sp>
      <p:sp>
        <p:nvSpPr>
          <p:cNvPr id="7" name="Freeform 7"/>
          <p:cNvSpPr/>
          <p:nvPr/>
        </p:nvSpPr>
        <p:spPr>
          <a:xfrm>
            <a:off x="10506412" y="3422688"/>
            <a:ext cx="4078670" cy="4668006"/>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defTabSz="685835"/>
            <a:endParaRPr lang="en-US" sz="1350">
              <a:solidFill>
                <a:prstClr val="black"/>
              </a:solidFill>
              <a:latin typeface="Calibri"/>
            </a:endParaRPr>
          </a:p>
        </p:txBody>
      </p:sp>
      <p:sp>
        <p:nvSpPr>
          <p:cNvPr id="8" name="TextBox 8"/>
          <p:cNvSpPr txBox="1"/>
          <p:nvPr/>
        </p:nvSpPr>
        <p:spPr>
          <a:xfrm>
            <a:off x="4441431" y="4584467"/>
            <a:ext cx="7580970" cy="1497141"/>
          </a:xfrm>
          <a:prstGeom prst="rect">
            <a:avLst/>
          </a:prstGeom>
        </p:spPr>
        <p:txBody>
          <a:bodyPr lIns="0" tIns="0" rIns="0" bIns="0" rtlCol="0" anchor="t">
            <a:spAutoFit/>
          </a:bodyPr>
          <a:lstStyle/>
          <a:p>
            <a:pPr defTabSz="685835">
              <a:lnSpc>
                <a:spcPts val="12543"/>
              </a:lnSpc>
              <a:spcBef>
                <a:spcPct val="0"/>
              </a:spcBef>
            </a:pPr>
            <a:r>
              <a:rPr lang="en-US" sz="8958" b="1" dirty="0">
                <a:solidFill>
                  <a:srgbClr val="000000"/>
                </a:solidFill>
                <a:latin typeface="Tw Cen MT" panose="020B0602020104020603" pitchFamily="34" charset="77"/>
                <a:ea typeface="Repo Bold Bold"/>
                <a:cs typeface="Repo Bold Bold"/>
                <a:sym typeface="Repo Bold Bold"/>
              </a:rPr>
              <a:t>Unveiled </a:t>
            </a:r>
          </a:p>
        </p:txBody>
      </p:sp>
      <p:sp>
        <p:nvSpPr>
          <p:cNvPr id="9" name="Freeform 9"/>
          <p:cNvSpPr/>
          <p:nvPr/>
        </p:nvSpPr>
        <p:spPr>
          <a:xfrm>
            <a:off x="4350905" y="4482659"/>
            <a:ext cx="3607461" cy="432896"/>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685835"/>
            <a:endParaRPr lang="en-US" sz="1350">
              <a:solidFill>
                <a:prstClr val="black"/>
              </a:solidFill>
              <a:latin typeface="Calibri"/>
            </a:endParaRPr>
          </a:p>
        </p:txBody>
      </p:sp>
      <p:sp>
        <p:nvSpPr>
          <p:cNvPr id="10" name="TextBox 10"/>
          <p:cNvSpPr txBox="1"/>
          <p:nvPr/>
        </p:nvSpPr>
        <p:spPr>
          <a:xfrm>
            <a:off x="4441433" y="6303859"/>
            <a:ext cx="6367838" cy="395045"/>
          </a:xfrm>
          <a:prstGeom prst="rect">
            <a:avLst/>
          </a:prstGeom>
        </p:spPr>
        <p:txBody>
          <a:bodyPr lIns="0" tIns="0" rIns="0" bIns="0" rtlCol="0" anchor="t">
            <a:spAutoFit/>
          </a:bodyPr>
          <a:lstStyle/>
          <a:p>
            <a:pPr defTabSz="685835">
              <a:lnSpc>
                <a:spcPts val="3303"/>
              </a:lnSpc>
            </a:pPr>
            <a:endParaRPr lang="en-US" sz="2360" spc="-24" dirty="0">
              <a:solidFill>
                <a:srgbClr val="000000"/>
              </a:solidFill>
              <a:latin typeface="Tw Cen MT" panose="020B0602020104020603" pitchFamily="34" charset="77"/>
              <a:ea typeface="DM Sans"/>
              <a:cs typeface="DM Sans"/>
              <a:sym typeface="DM Sans"/>
            </a:endParaRPr>
          </a:p>
        </p:txBody>
      </p:sp>
      <p:sp>
        <p:nvSpPr>
          <p:cNvPr id="11" name="TextBox 11"/>
          <p:cNvSpPr txBox="1"/>
          <p:nvPr/>
        </p:nvSpPr>
        <p:spPr>
          <a:xfrm>
            <a:off x="4441433" y="3219869"/>
            <a:ext cx="5476490" cy="1497141"/>
          </a:xfrm>
          <a:prstGeom prst="rect">
            <a:avLst/>
          </a:prstGeom>
        </p:spPr>
        <p:txBody>
          <a:bodyPr lIns="0" tIns="0" rIns="0" bIns="0" rtlCol="0" anchor="t">
            <a:spAutoFit/>
          </a:bodyPr>
          <a:lstStyle/>
          <a:p>
            <a:pPr defTabSz="685835">
              <a:lnSpc>
                <a:spcPts val="12543"/>
              </a:lnSpc>
              <a:spcBef>
                <a:spcPct val="0"/>
              </a:spcBef>
            </a:pPr>
            <a:r>
              <a:rPr lang="en-US" sz="8958" b="1" dirty="0">
                <a:solidFill>
                  <a:srgbClr val="000000"/>
                </a:solidFill>
                <a:latin typeface="Tw Cen MT" panose="020B0602020104020603" pitchFamily="34" charset="77"/>
                <a:ea typeface="Repo Bold Bold"/>
                <a:cs typeface="Repo Bold Bold"/>
                <a:sym typeface="Repo Bold Bold"/>
              </a:rPr>
              <a:t>RIGOR</a:t>
            </a:r>
          </a:p>
        </p:txBody>
      </p:sp>
      <p:sp>
        <p:nvSpPr>
          <p:cNvPr id="12" name="TextBox 11">
            <a:extLst>
              <a:ext uri="{FF2B5EF4-FFF2-40B4-BE49-F238E27FC236}">
                <a16:creationId xmlns:a16="http://schemas.microsoft.com/office/drawing/2014/main" id="{CF4FA407-7708-6A6B-E8CB-FDA8B8BBFC74}"/>
              </a:ext>
            </a:extLst>
          </p:cNvPr>
          <p:cNvSpPr txBox="1"/>
          <p:nvPr/>
        </p:nvSpPr>
        <p:spPr>
          <a:xfrm>
            <a:off x="1676400" y="880372"/>
            <a:ext cx="7195047" cy="1446550"/>
          </a:xfrm>
          <a:prstGeom prst="rect">
            <a:avLst/>
          </a:prstGeom>
          <a:solidFill>
            <a:schemeClr val="bg1"/>
          </a:solidFill>
        </p:spPr>
        <p:txBody>
          <a:bodyPr wrap="none" rtlCol="0">
            <a:spAutoFit/>
          </a:bodyPr>
          <a:lstStyle/>
          <a:p>
            <a:pPr algn="ctr"/>
            <a:r>
              <a:rPr lang="en-US" sz="4400" dirty="0"/>
              <a:t>Douglas Fisher</a:t>
            </a:r>
          </a:p>
          <a:p>
            <a:pPr algn="ctr"/>
            <a:r>
              <a:rPr lang="en-US" sz="4400" dirty="0"/>
              <a:t>PPT at </a:t>
            </a:r>
            <a:r>
              <a:rPr lang="en-US" sz="4400" dirty="0" err="1"/>
              <a:t>www.fisherandfrey.com</a:t>
            </a:r>
            <a:endParaRPr lang="en-US" sz="4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632"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3" name="Freeform 3"/>
          <p:cNvSpPr/>
          <p:nvPr/>
        </p:nvSpPr>
        <p:spPr>
          <a:xfrm rot="935593">
            <a:off x="10316048" y="-1504545"/>
            <a:ext cx="10108523" cy="5568878"/>
          </a:xfrm>
          <a:custGeom>
            <a:avLst/>
            <a:gdLst/>
            <a:ahLst/>
            <a:cxnLst/>
            <a:rect l="l" t="t" r="r" b="b"/>
            <a:pathLst>
              <a:path w="10108522" h="5568877">
                <a:moveTo>
                  <a:pt x="0" y="0"/>
                </a:moveTo>
                <a:lnTo>
                  <a:pt x="10108523" y="0"/>
                </a:lnTo>
                <a:lnTo>
                  <a:pt x="10108523" y="5568877"/>
                </a:lnTo>
                <a:lnTo>
                  <a:pt x="0" y="556887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600">
              <a:defRPr/>
            </a:pPr>
            <a:endParaRPr lang="en-US">
              <a:solidFill>
                <a:prstClr val="black"/>
              </a:solidFill>
              <a:latin typeface="Calibri"/>
            </a:endParaRPr>
          </a:p>
        </p:txBody>
      </p:sp>
      <p:sp>
        <p:nvSpPr>
          <p:cNvPr id="4" name="Freeform 4"/>
          <p:cNvSpPr/>
          <p:nvPr/>
        </p:nvSpPr>
        <p:spPr>
          <a:xfrm rot="1280600">
            <a:off x="-2029689" y="7001012"/>
            <a:ext cx="7251066" cy="3994679"/>
          </a:xfrm>
          <a:custGeom>
            <a:avLst/>
            <a:gdLst/>
            <a:ahLst/>
            <a:cxnLst/>
            <a:rect l="l" t="t" r="r" b="b"/>
            <a:pathLst>
              <a:path w="7251066" h="3994678">
                <a:moveTo>
                  <a:pt x="0" y="0"/>
                </a:moveTo>
                <a:lnTo>
                  <a:pt x="7251067" y="0"/>
                </a:lnTo>
                <a:lnTo>
                  <a:pt x="7251067" y="3994678"/>
                </a:lnTo>
                <a:lnTo>
                  <a:pt x="0" y="399467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600">
              <a:defRPr/>
            </a:pPr>
            <a:endParaRPr lang="en-US">
              <a:solidFill>
                <a:prstClr val="black"/>
              </a:solidFill>
              <a:latin typeface="Calibri"/>
            </a:endParaRPr>
          </a:p>
        </p:txBody>
      </p:sp>
      <p:grpSp>
        <p:nvGrpSpPr>
          <p:cNvPr id="5" name="Group 5"/>
          <p:cNvGrpSpPr/>
          <p:nvPr/>
        </p:nvGrpSpPr>
        <p:grpSpPr>
          <a:xfrm>
            <a:off x="456965" y="3277502"/>
            <a:ext cx="3048747" cy="5240580"/>
            <a:chOff x="0" y="0"/>
            <a:chExt cx="4771485" cy="6987440"/>
          </a:xfrm>
        </p:grpSpPr>
        <p:grpSp>
          <p:nvGrpSpPr>
            <p:cNvPr id="6" name="Group 6"/>
            <p:cNvGrpSpPr/>
            <p:nvPr/>
          </p:nvGrpSpPr>
          <p:grpSpPr>
            <a:xfrm>
              <a:off x="0" y="0"/>
              <a:ext cx="4771485" cy="6987440"/>
              <a:chOff x="0" y="0"/>
              <a:chExt cx="1629461" cy="2386208"/>
            </a:xfrm>
          </p:grpSpPr>
          <p:sp>
            <p:nvSpPr>
              <p:cNvPr id="7" name="Freeform 7"/>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8" name="TextBox 8"/>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9" name="AutoShape 9"/>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14" name="Freeform 14"/>
          <p:cNvSpPr/>
          <p:nvPr/>
        </p:nvSpPr>
        <p:spPr>
          <a:xfrm>
            <a:off x="2551583" y="3604436"/>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grpSp>
        <p:nvGrpSpPr>
          <p:cNvPr id="16" name="Group 16"/>
          <p:cNvGrpSpPr/>
          <p:nvPr/>
        </p:nvGrpSpPr>
        <p:grpSpPr>
          <a:xfrm>
            <a:off x="456965" y="1312826"/>
            <a:ext cx="12720857" cy="1700931"/>
            <a:chOff x="0" y="0"/>
            <a:chExt cx="1962273" cy="611733"/>
          </a:xfrm>
        </p:grpSpPr>
        <p:sp>
          <p:nvSpPr>
            <p:cNvPr id="17" name="Freeform 17"/>
            <p:cNvSpPr/>
            <p:nvPr/>
          </p:nvSpPr>
          <p:spPr>
            <a:xfrm>
              <a:off x="0" y="0"/>
              <a:ext cx="1962273" cy="611733"/>
            </a:xfrm>
            <a:custGeom>
              <a:avLst/>
              <a:gdLst/>
              <a:ahLst/>
              <a:cxnLst/>
              <a:rect l="l" t="t" r="r" b="b"/>
              <a:pathLst>
                <a:path w="1962273" h="611733">
                  <a:moveTo>
                    <a:pt x="48244" y="0"/>
                  </a:moveTo>
                  <a:lnTo>
                    <a:pt x="1914029" y="0"/>
                  </a:lnTo>
                  <a:cubicBezTo>
                    <a:pt x="1940673" y="0"/>
                    <a:pt x="1962273" y="21600"/>
                    <a:pt x="1962273" y="48244"/>
                  </a:cubicBezTo>
                  <a:lnTo>
                    <a:pt x="1962273" y="563489"/>
                  </a:lnTo>
                  <a:cubicBezTo>
                    <a:pt x="1962273" y="590133"/>
                    <a:pt x="1940673" y="611733"/>
                    <a:pt x="1914029" y="611733"/>
                  </a:cubicBezTo>
                  <a:lnTo>
                    <a:pt x="48244" y="611733"/>
                  </a:lnTo>
                  <a:cubicBezTo>
                    <a:pt x="35449" y="611733"/>
                    <a:pt x="23178" y="606650"/>
                    <a:pt x="14130" y="597603"/>
                  </a:cubicBezTo>
                  <a:cubicBezTo>
                    <a:pt x="5083" y="588555"/>
                    <a:pt x="0" y="576284"/>
                    <a:pt x="0" y="563489"/>
                  </a:cubicBezTo>
                  <a:lnTo>
                    <a:pt x="0" y="48244"/>
                  </a:lnTo>
                  <a:cubicBezTo>
                    <a:pt x="0" y="21600"/>
                    <a:pt x="21600" y="0"/>
                    <a:pt x="48244"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18" name="TextBox 18"/>
            <p:cNvSpPr txBox="1"/>
            <p:nvPr/>
          </p:nvSpPr>
          <p:spPr>
            <a:xfrm>
              <a:off x="0" y="-9525"/>
              <a:ext cx="1962273" cy="621258"/>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6" name="Freeform 56"/>
          <p:cNvSpPr/>
          <p:nvPr/>
        </p:nvSpPr>
        <p:spPr>
          <a:xfrm>
            <a:off x="19848792" y="910424"/>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grpSp>
        <p:nvGrpSpPr>
          <p:cNvPr id="57" name="Group 5">
            <a:extLst>
              <a:ext uri="{FF2B5EF4-FFF2-40B4-BE49-F238E27FC236}">
                <a16:creationId xmlns:a16="http://schemas.microsoft.com/office/drawing/2014/main" id="{EED04344-71C5-89E5-8DA7-8D122949F68E}"/>
              </a:ext>
            </a:extLst>
          </p:cNvPr>
          <p:cNvGrpSpPr/>
          <p:nvPr/>
        </p:nvGrpSpPr>
        <p:grpSpPr>
          <a:xfrm>
            <a:off x="3959381" y="3277502"/>
            <a:ext cx="3048747" cy="5240580"/>
            <a:chOff x="0" y="0"/>
            <a:chExt cx="4771485" cy="6987440"/>
          </a:xfrm>
        </p:grpSpPr>
        <p:grpSp>
          <p:nvGrpSpPr>
            <p:cNvPr id="58" name="Group 6">
              <a:extLst>
                <a:ext uri="{FF2B5EF4-FFF2-40B4-BE49-F238E27FC236}">
                  <a16:creationId xmlns:a16="http://schemas.microsoft.com/office/drawing/2014/main" id="{3824F2A4-08A2-9849-4CA2-30CF00215151}"/>
                </a:ext>
              </a:extLst>
            </p:cNvPr>
            <p:cNvGrpSpPr/>
            <p:nvPr/>
          </p:nvGrpSpPr>
          <p:grpSpPr>
            <a:xfrm>
              <a:off x="0" y="0"/>
              <a:ext cx="4771485" cy="6987440"/>
              <a:chOff x="0" y="0"/>
              <a:chExt cx="1629461" cy="2386208"/>
            </a:xfrm>
          </p:grpSpPr>
          <p:sp>
            <p:nvSpPr>
              <p:cNvPr id="60" name="Freeform 7">
                <a:extLst>
                  <a:ext uri="{FF2B5EF4-FFF2-40B4-BE49-F238E27FC236}">
                    <a16:creationId xmlns:a16="http://schemas.microsoft.com/office/drawing/2014/main" id="{421CD87D-E1C5-44AF-5A7D-81D07DDFBA98}"/>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1" name="TextBox 8">
                <a:extLst>
                  <a:ext uri="{FF2B5EF4-FFF2-40B4-BE49-F238E27FC236}">
                    <a16:creationId xmlns:a16="http://schemas.microsoft.com/office/drawing/2014/main" id="{1E631745-0FE5-851F-1BE3-AB5B35713C7F}"/>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9" name="AutoShape 9">
              <a:extLst>
                <a:ext uri="{FF2B5EF4-FFF2-40B4-BE49-F238E27FC236}">
                  <a16:creationId xmlns:a16="http://schemas.microsoft.com/office/drawing/2014/main" id="{81DAB782-2DF7-4FF3-3B74-80107A805C80}"/>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2" name="Group 5">
            <a:extLst>
              <a:ext uri="{FF2B5EF4-FFF2-40B4-BE49-F238E27FC236}">
                <a16:creationId xmlns:a16="http://schemas.microsoft.com/office/drawing/2014/main" id="{ADC998A8-DB4F-29AF-1860-E2FBA38CE0CF}"/>
              </a:ext>
            </a:extLst>
          </p:cNvPr>
          <p:cNvGrpSpPr/>
          <p:nvPr/>
        </p:nvGrpSpPr>
        <p:grpSpPr>
          <a:xfrm>
            <a:off x="7461797" y="3277502"/>
            <a:ext cx="3048747" cy="5240580"/>
            <a:chOff x="0" y="0"/>
            <a:chExt cx="4771485" cy="6987440"/>
          </a:xfrm>
        </p:grpSpPr>
        <p:grpSp>
          <p:nvGrpSpPr>
            <p:cNvPr id="63" name="Group 6">
              <a:extLst>
                <a:ext uri="{FF2B5EF4-FFF2-40B4-BE49-F238E27FC236}">
                  <a16:creationId xmlns:a16="http://schemas.microsoft.com/office/drawing/2014/main" id="{19856565-CFCE-1E6E-37FA-7BCDE6958333}"/>
                </a:ext>
              </a:extLst>
            </p:cNvPr>
            <p:cNvGrpSpPr/>
            <p:nvPr/>
          </p:nvGrpSpPr>
          <p:grpSpPr>
            <a:xfrm>
              <a:off x="0" y="0"/>
              <a:ext cx="4771485" cy="6987440"/>
              <a:chOff x="0" y="0"/>
              <a:chExt cx="1629461" cy="2386208"/>
            </a:xfrm>
          </p:grpSpPr>
          <p:sp>
            <p:nvSpPr>
              <p:cNvPr id="65" name="Freeform 7">
                <a:extLst>
                  <a:ext uri="{FF2B5EF4-FFF2-40B4-BE49-F238E27FC236}">
                    <a16:creationId xmlns:a16="http://schemas.microsoft.com/office/drawing/2014/main" id="{E96BD2AF-3400-E469-1AFE-FEE72618A6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6" name="TextBox 8">
                <a:extLst>
                  <a:ext uri="{FF2B5EF4-FFF2-40B4-BE49-F238E27FC236}">
                    <a16:creationId xmlns:a16="http://schemas.microsoft.com/office/drawing/2014/main" id="{734A1B72-4792-5268-3476-8A31E56B44C4}"/>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4" name="AutoShape 9">
              <a:extLst>
                <a:ext uri="{FF2B5EF4-FFF2-40B4-BE49-F238E27FC236}">
                  <a16:creationId xmlns:a16="http://schemas.microsoft.com/office/drawing/2014/main" id="{F876B6CE-808D-5DA4-75F8-D74E8500FA13}"/>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7" name="Group 5">
            <a:extLst>
              <a:ext uri="{FF2B5EF4-FFF2-40B4-BE49-F238E27FC236}">
                <a16:creationId xmlns:a16="http://schemas.microsoft.com/office/drawing/2014/main" id="{90ED5E9A-FFC6-36E1-DD26-BE5EDD2E1FB4}"/>
              </a:ext>
            </a:extLst>
          </p:cNvPr>
          <p:cNvGrpSpPr/>
          <p:nvPr/>
        </p:nvGrpSpPr>
        <p:grpSpPr>
          <a:xfrm>
            <a:off x="10964213" y="3293211"/>
            <a:ext cx="3048747" cy="5240580"/>
            <a:chOff x="0" y="0"/>
            <a:chExt cx="4771485" cy="6987440"/>
          </a:xfrm>
        </p:grpSpPr>
        <p:grpSp>
          <p:nvGrpSpPr>
            <p:cNvPr id="68" name="Group 6">
              <a:extLst>
                <a:ext uri="{FF2B5EF4-FFF2-40B4-BE49-F238E27FC236}">
                  <a16:creationId xmlns:a16="http://schemas.microsoft.com/office/drawing/2014/main" id="{099CDA5A-FFA7-3A1B-8768-2DBE12DAD2A0}"/>
                </a:ext>
              </a:extLst>
            </p:cNvPr>
            <p:cNvGrpSpPr/>
            <p:nvPr/>
          </p:nvGrpSpPr>
          <p:grpSpPr>
            <a:xfrm>
              <a:off x="0" y="0"/>
              <a:ext cx="4771485" cy="6987440"/>
              <a:chOff x="0" y="0"/>
              <a:chExt cx="1629461" cy="2386208"/>
            </a:xfrm>
          </p:grpSpPr>
          <p:sp>
            <p:nvSpPr>
              <p:cNvPr id="70" name="Freeform 7">
                <a:extLst>
                  <a:ext uri="{FF2B5EF4-FFF2-40B4-BE49-F238E27FC236}">
                    <a16:creationId xmlns:a16="http://schemas.microsoft.com/office/drawing/2014/main" id="{7F4449A0-F3A8-E9B7-F372-D2DD2E743E0B}"/>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a:glow rad="101600">
                  <a:srgbClr val="EA7030">
                    <a:alpha val="60000"/>
                  </a:srgbClr>
                </a:glow>
              </a:effectLst>
            </p:spPr>
            <p:txBody>
              <a:bodyPr/>
              <a:lstStyle/>
              <a:p>
                <a:pPr defTabSz="1371600">
                  <a:defRPr/>
                </a:pPr>
                <a:endParaRPr lang="en-US">
                  <a:solidFill>
                    <a:prstClr val="black"/>
                  </a:solidFill>
                  <a:latin typeface="Calibri"/>
                </a:endParaRPr>
              </a:p>
            </p:txBody>
          </p:sp>
          <p:sp>
            <p:nvSpPr>
              <p:cNvPr id="71" name="TextBox 8">
                <a:extLst>
                  <a:ext uri="{FF2B5EF4-FFF2-40B4-BE49-F238E27FC236}">
                    <a16:creationId xmlns:a16="http://schemas.microsoft.com/office/drawing/2014/main" id="{FA2C2538-5577-5FBD-302F-AF1B51E6CF52}"/>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9" name="AutoShape 9">
              <a:extLst>
                <a:ext uri="{FF2B5EF4-FFF2-40B4-BE49-F238E27FC236}">
                  <a16:creationId xmlns:a16="http://schemas.microsoft.com/office/drawing/2014/main" id="{108E3D7F-CE97-65F5-20F5-47B8CBDE4BEE}"/>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72" name="Group 5">
            <a:extLst>
              <a:ext uri="{FF2B5EF4-FFF2-40B4-BE49-F238E27FC236}">
                <a16:creationId xmlns:a16="http://schemas.microsoft.com/office/drawing/2014/main" id="{2EEED153-138E-D4A4-3491-059B67E0E52E}"/>
              </a:ext>
            </a:extLst>
          </p:cNvPr>
          <p:cNvGrpSpPr/>
          <p:nvPr/>
        </p:nvGrpSpPr>
        <p:grpSpPr>
          <a:xfrm>
            <a:off x="14466627" y="3254168"/>
            <a:ext cx="3048747" cy="5240580"/>
            <a:chOff x="0" y="0"/>
            <a:chExt cx="4771485" cy="6987440"/>
          </a:xfrm>
        </p:grpSpPr>
        <p:grpSp>
          <p:nvGrpSpPr>
            <p:cNvPr id="73" name="Group 6">
              <a:extLst>
                <a:ext uri="{FF2B5EF4-FFF2-40B4-BE49-F238E27FC236}">
                  <a16:creationId xmlns:a16="http://schemas.microsoft.com/office/drawing/2014/main" id="{CCA61445-C468-BF4D-05E0-C2EBCA67E963}"/>
                </a:ext>
              </a:extLst>
            </p:cNvPr>
            <p:cNvGrpSpPr/>
            <p:nvPr/>
          </p:nvGrpSpPr>
          <p:grpSpPr>
            <a:xfrm>
              <a:off x="0" y="0"/>
              <a:ext cx="4771485" cy="6987440"/>
              <a:chOff x="0" y="0"/>
              <a:chExt cx="1629461" cy="2386208"/>
            </a:xfrm>
          </p:grpSpPr>
          <p:sp>
            <p:nvSpPr>
              <p:cNvPr id="75" name="Freeform 7">
                <a:extLst>
                  <a:ext uri="{FF2B5EF4-FFF2-40B4-BE49-F238E27FC236}">
                    <a16:creationId xmlns:a16="http://schemas.microsoft.com/office/drawing/2014/main" id="{F7BA9CB0-8830-8CCE-6C39-6E5E5F9890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76" name="TextBox 8">
                <a:extLst>
                  <a:ext uri="{FF2B5EF4-FFF2-40B4-BE49-F238E27FC236}">
                    <a16:creationId xmlns:a16="http://schemas.microsoft.com/office/drawing/2014/main" id="{3E49821D-F1F8-A275-4EB4-04E2CE1494ED}"/>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74" name="AutoShape 9">
              <a:extLst>
                <a:ext uri="{FF2B5EF4-FFF2-40B4-BE49-F238E27FC236}">
                  <a16:creationId xmlns:a16="http://schemas.microsoft.com/office/drawing/2014/main" id="{FC0EA457-66D3-68D5-56A4-042E2EE12902}"/>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32" name="Freeform 32"/>
          <p:cNvSpPr/>
          <p:nvPr/>
        </p:nvSpPr>
        <p:spPr>
          <a:xfrm>
            <a:off x="5958632" y="3593416"/>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sp>
        <p:nvSpPr>
          <p:cNvPr id="42" name="Freeform 42"/>
          <p:cNvSpPr/>
          <p:nvPr/>
        </p:nvSpPr>
        <p:spPr>
          <a:xfrm>
            <a:off x="9537978" y="3593417"/>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sp>
        <p:nvSpPr>
          <p:cNvPr id="82" name="Freeform 14">
            <a:extLst>
              <a:ext uri="{FF2B5EF4-FFF2-40B4-BE49-F238E27FC236}">
                <a16:creationId xmlns:a16="http://schemas.microsoft.com/office/drawing/2014/main" id="{AD76DF98-DCF1-3D5B-D4CD-0EDB9A54BB35}"/>
              </a:ext>
            </a:extLst>
          </p:cNvPr>
          <p:cNvSpPr/>
          <p:nvPr/>
        </p:nvSpPr>
        <p:spPr>
          <a:xfrm>
            <a:off x="13203413" y="3604436"/>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sp>
        <p:nvSpPr>
          <p:cNvPr id="83" name="Freeform 14">
            <a:extLst>
              <a:ext uri="{FF2B5EF4-FFF2-40B4-BE49-F238E27FC236}">
                <a16:creationId xmlns:a16="http://schemas.microsoft.com/office/drawing/2014/main" id="{2C29316D-B23F-6C5F-C2EC-38BB1B2A1482}"/>
              </a:ext>
            </a:extLst>
          </p:cNvPr>
          <p:cNvSpPr/>
          <p:nvPr/>
        </p:nvSpPr>
        <p:spPr>
          <a:xfrm>
            <a:off x="16478376" y="3531250"/>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sp>
        <p:nvSpPr>
          <p:cNvPr id="88" name="TextBox 7">
            <a:extLst>
              <a:ext uri="{FF2B5EF4-FFF2-40B4-BE49-F238E27FC236}">
                <a16:creationId xmlns:a16="http://schemas.microsoft.com/office/drawing/2014/main" id="{C6CC281C-85F5-B787-761E-A32270AD3159}"/>
              </a:ext>
            </a:extLst>
          </p:cNvPr>
          <p:cNvSpPr txBox="1"/>
          <p:nvPr/>
        </p:nvSpPr>
        <p:spPr>
          <a:xfrm>
            <a:off x="1002476" y="1456358"/>
            <a:ext cx="12011303" cy="1324209"/>
          </a:xfrm>
          <a:prstGeom prst="rect">
            <a:avLst/>
          </a:prstGeom>
        </p:spPr>
        <p:txBody>
          <a:bodyPr wrap="square" lIns="0" tIns="0" rIns="0" bIns="0" rtlCol="0" anchor="t">
            <a:spAutoFit/>
          </a:bodyPr>
          <a:lstStyle/>
          <a:p>
            <a:pPr algn="ctr" defTabSz="1371600">
              <a:lnSpc>
                <a:spcPts val="11009"/>
              </a:lnSpc>
              <a:spcBef>
                <a:spcPct val="0"/>
              </a:spcBef>
              <a:defRPr/>
            </a:pPr>
            <a:r>
              <a:rPr lang="en-US" sz="7863" dirty="0">
                <a:solidFill>
                  <a:srgbClr val="000000"/>
                </a:solidFill>
                <a:latin typeface="Repo Bold Bold"/>
                <a:ea typeface="Repo Bold Bold"/>
                <a:cs typeface="Repo Bold Bold"/>
                <a:sym typeface="Repo Bold Bold"/>
              </a:rPr>
              <a:t>Exploring Relationships</a:t>
            </a:r>
          </a:p>
        </p:txBody>
      </p:sp>
      <p:sp>
        <p:nvSpPr>
          <p:cNvPr id="89" name="TextBox 15">
            <a:extLst>
              <a:ext uri="{FF2B5EF4-FFF2-40B4-BE49-F238E27FC236}">
                <a16:creationId xmlns:a16="http://schemas.microsoft.com/office/drawing/2014/main" id="{B0B6B737-108D-3708-D151-1E66A894FB75}"/>
              </a:ext>
            </a:extLst>
          </p:cNvPr>
          <p:cNvSpPr txBox="1"/>
          <p:nvPr/>
        </p:nvSpPr>
        <p:spPr>
          <a:xfrm>
            <a:off x="551978" y="4514279"/>
            <a:ext cx="2834453" cy="1782091"/>
          </a:xfrm>
          <a:prstGeom prst="rect">
            <a:avLst/>
          </a:prstGeom>
        </p:spPr>
        <p:txBody>
          <a:bodyPr lIns="0" tIns="0" rIns="0" bIns="0" rtlCol="0" anchor="t">
            <a:spAutoFit/>
          </a:bodyPr>
          <a:lstStyle/>
          <a:p>
            <a:pPr algn="ctr" defTabSz="1371600">
              <a:lnSpc>
                <a:spcPts val="3545"/>
              </a:lnSpc>
              <a:spcBef>
                <a:spcPct val="0"/>
              </a:spcBef>
              <a:defRPr/>
            </a:pPr>
            <a:r>
              <a:rPr lang="en-US" sz="2700" dirty="0">
                <a:solidFill>
                  <a:srgbClr val="000000"/>
                </a:solidFill>
                <a:latin typeface="DM Sans Bold"/>
                <a:ea typeface="DM Sans Bold"/>
                <a:cs typeface="DM Sans Bold"/>
                <a:sym typeface="DM Sans Bold"/>
              </a:rPr>
              <a:t>Students’ names are used in positive and productive ways. </a:t>
            </a:r>
          </a:p>
        </p:txBody>
      </p:sp>
      <p:sp>
        <p:nvSpPr>
          <p:cNvPr id="90" name="TextBox 15">
            <a:extLst>
              <a:ext uri="{FF2B5EF4-FFF2-40B4-BE49-F238E27FC236}">
                <a16:creationId xmlns:a16="http://schemas.microsoft.com/office/drawing/2014/main" id="{4A70D595-BD12-1826-013D-414E4AB6251B}"/>
              </a:ext>
            </a:extLst>
          </p:cNvPr>
          <p:cNvSpPr txBox="1"/>
          <p:nvPr/>
        </p:nvSpPr>
        <p:spPr>
          <a:xfrm>
            <a:off x="4080262" y="4514744"/>
            <a:ext cx="2834453" cy="267977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Proximity is used to foster connections with students and ensure their learning.</a:t>
            </a:r>
            <a:r>
              <a:rPr lang="en-US" sz="2700" dirty="0">
                <a:solidFill>
                  <a:prstClr val="black"/>
                </a:solidFill>
                <a:latin typeface="DM Sans" pitchFamily="2" charset="77"/>
              </a:rPr>
              <a:t> </a:t>
            </a:r>
            <a:endParaRPr lang="en-US" sz="2700" dirty="0">
              <a:solidFill>
                <a:srgbClr val="000000"/>
              </a:solidFill>
              <a:latin typeface="DM Sans" pitchFamily="2" charset="77"/>
              <a:ea typeface="DM Sans Bold"/>
              <a:cs typeface="DM Sans Bold"/>
              <a:sym typeface="DM Sans Bold"/>
            </a:endParaRPr>
          </a:p>
        </p:txBody>
      </p:sp>
      <p:sp>
        <p:nvSpPr>
          <p:cNvPr id="91" name="TextBox 15">
            <a:extLst>
              <a:ext uri="{FF2B5EF4-FFF2-40B4-BE49-F238E27FC236}">
                <a16:creationId xmlns:a16="http://schemas.microsoft.com/office/drawing/2014/main" id="{61C0719C-8EA8-1555-8E0A-C9B6FC9FE27A}"/>
              </a:ext>
            </a:extLst>
          </p:cNvPr>
          <p:cNvSpPr txBox="1"/>
          <p:nvPr/>
        </p:nvSpPr>
        <p:spPr>
          <a:xfrm>
            <a:off x="7556810" y="4512064"/>
            <a:ext cx="2834453" cy="2077492"/>
          </a:xfrm>
          <a:prstGeom prst="rect">
            <a:avLst/>
          </a:prstGeom>
        </p:spPr>
        <p:txBody>
          <a:bodyPr lIns="0" tIns="0" rIns="0" bIns="0" rtlCol="0" anchor="t">
            <a:spAutoFit/>
          </a:bodyPr>
          <a:lstStyle/>
          <a:p>
            <a:pPr algn="ctr" defTabSz="1371600">
              <a:defRPr/>
            </a:pPr>
            <a:r>
              <a:rPr lang="en-US" sz="2700" kern="0" dirty="0">
                <a:solidFill>
                  <a:prstClr val="black"/>
                </a:solidFill>
                <a:latin typeface="DM Sans" pitchFamily="2" charset="77"/>
                <a:ea typeface="Times New Roman" panose="02020603050405020304" pitchFamily="18" charset="0"/>
                <a:cs typeface="Calibri" panose="020F0502020204030204" pitchFamily="34" charset="0"/>
              </a:rPr>
              <a:t>Students’ interactions with peers are respectful and productive.</a:t>
            </a:r>
            <a:endParaRPr lang="en-US" sz="2700" dirty="0">
              <a:solidFill>
                <a:prstClr val="black"/>
              </a:solidFill>
              <a:latin typeface="DM Sans" pitchFamily="2" charset="77"/>
              <a:ea typeface="Times New Roman" panose="02020603050405020304" pitchFamily="18" charset="0"/>
            </a:endParaRPr>
          </a:p>
        </p:txBody>
      </p:sp>
      <p:sp>
        <p:nvSpPr>
          <p:cNvPr id="92" name="TextBox 15">
            <a:extLst>
              <a:ext uri="{FF2B5EF4-FFF2-40B4-BE49-F238E27FC236}">
                <a16:creationId xmlns:a16="http://schemas.microsoft.com/office/drawing/2014/main" id="{20F89921-1776-FEBA-CEE3-9A71D8C1944F}"/>
              </a:ext>
            </a:extLst>
          </p:cNvPr>
          <p:cNvSpPr txBox="1"/>
          <p:nvPr/>
        </p:nvSpPr>
        <p:spPr>
          <a:xfrm>
            <a:off x="11071360" y="4512064"/>
            <a:ext cx="2834453" cy="1782091"/>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Academic risk-taking is encouraged and celebrated.</a:t>
            </a:r>
            <a:endParaRPr lang="en-US" sz="2700" dirty="0">
              <a:solidFill>
                <a:srgbClr val="000000"/>
              </a:solidFill>
              <a:latin typeface="DM Sans" pitchFamily="2" charset="77"/>
              <a:ea typeface="DM Sans Bold"/>
              <a:cs typeface="DM Sans Bold"/>
              <a:sym typeface="DM Sans Bold"/>
            </a:endParaRPr>
          </a:p>
        </p:txBody>
      </p:sp>
      <p:sp>
        <p:nvSpPr>
          <p:cNvPr id="93" name="TextBox 15">
            <a:extLst>
              <a:ext uri="{FF2B5EF4-FFF2-40B4-BE49-F238E27FC236}">
                <a16:creationId xmlns:a16="http://schemas.microsoft.com/office/drawing/2014/main" id="{37CEC0C7-740F-F92E-F194-2E376FCECD0A}"/>
              </a:ext>
            </a:extLst>
          </p:cNvPr>
          <p:cNvSpPr txBox="1"/>
          <p:nvPr/>
        </p:nvSpPr>
        <p:spPr>
          <a:xfrm>
            <a:off x="14513741" y="4512064"/>
            <a:ext cx="2834453" cy="2230932"/>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Student ideas are valued and explored as bridges to learning.</a:t>
            </a:r>
            <a:endParaRPr lang="en-US" sz="2700" dirty="0">
              <a:solidFill>
                <a:srgbClr val="000000"/>
              </a:solidFill>
              <a:latin typeface="DM Sans" pitchFamily="2" charset="77"/>
              <a:ea typeface="DM Sans Bold"/>
              <a:cs typeface="DM Sans Bold"/>
              <a:sym typeface="DM Sans Bold"/>
            </a:endParaRPr>
          </a:p>
        </p:txBody>
      </p:sp>
      <p:sp>
        <p:nvSpPr>
          <p:cNvPr id="94" name="TextBox 15">
            <a:extLst>
              <a:ext uri="{FF2B5EF4-FFF2-40B4-BE49-F238E27FC236}">
                <a16:creationId xmlns:a16="http://schemas.microsoft.com/office/drawing/2014/main" id="{8F09DB06-AC98-4655-455E-882DC000D70A}"/>
              </a:ext>
            </a:extLst>
          </p:cNvPr>
          <p:cNvSpPr txBox="1"/>
          <p:nvPr/>
        </p:nvSpPr>
        <p:spPr>
          <a:xfrm>
            <a:off x="688993" y="3398327"/>
            <a:ext cx="1584992"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1</a:t>
            </a:r>
          </a:p>
        </p:txBody>
      </p:sp>
      <p:sp>
        <p:nvSpPr>
          <p:cNvPr id="95" name="TextBox 15">
            <a:extLst>
              <a:ext uri="{FF2B5EF4-FFF2-40B4-BE49-F238E27FC236}">
                <a16:creationId xmlns:a16="http://schemas.microsoft.com/office/drawing/2014/main" id="{BEF8175A-A609-5047-24EE-0B078ABA1E77}"/>
              </a:ext>
            </a:extLst>
          </p:cNvPr>
          <p:cNvSpPr txBox="1"/>
          <p:nvPr/>
        </p:nvSpPr>
        <p:spPr>
          <a:xfrm>
            <a:off x="4086739" y="3432983"/>
            <a:ext cx="200568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2</a:t>
            </a:r>
          </a:p>
        </p:txBody>
      </p:sp>
      <p:sp>
        <p:nvSpPr>
          <p:cNvPr id="96" name="TextBox 15">
            <a:extLst>
              <a:ext uri="{FF2B5EF4-FFF2-40B4-BE49-F238E27FC236}">
                <a16:creationId xmlns:a16="http://schemas.microsoft.com/office/drawing/2014/main" id="{0A0663DF-52F1-2360-9C0B-C0237C6B53B6}"/>
              </a:ext>
            </a:extLst>
          </p:cNvPr>
          <p:cNvSpPr txBox="1"/>
          <p:nvPr/>
        </p:nvSpPr>
        <p:spPr>
          <a:xfrm>
            <a:off x="7430765" y="3454770"/>
            <a:ext cx="2182211"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3</a:t>
            </a:r>
          </a:p>
        </p:txBody>
      </p:sp>
      <p:sp>
        <p:nvSpPr>
          <p:cNvPr id="97" name="TextBox 15">
            <a:extLst>
              <a:ext uri="{FF2B5EF4-FFF2-40B4-BE49-F238E27FC236}">
                <a16:creationId xmlns:a16="http://schemas.microsoft.com/office/drawing/2014/main" id="{A03B4F4B-9CBF-3874-E4EB-0CCA77424425}"/>
              </a:ext>
            </a:extLst>
          </p:cNvPr>
          <p:cNvSpPr txBox="1"/>
          <p:nvPr/>
        </p:nvSpPr>
        <p:spPr>
          <a:xfrm>
            <a:off x="11085290" y="3453969"/>
            <a:ext cx="188460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4</a:t>
            </a:r>
          </a:p>
        </p:txBody>
      </p:sp>
      <p:sp>
        <p:nvSpPr>
          <p:cNvPr id="98" name="TextBox 15">
            <a:extLst>
              <a:ext uri="{FF2B5EF4-FFF2-40B4-BE49-F238E27FC236}">
                <a16:creationId xmlns:a16="http://schemas.microsoft.com/office/drawing/2014/main" id="{13536DED-48FD-C13F-C9C1-A4FCC7034A76}"/>
              </a:ext>
            </a:extLst>
          </p:cNvPr>
          <p:cNvSpPr txBox="1"/>
          <p:nvPr/>
        </p:nvSpPr>
        <p:spPr>
          <a:xfrm>
            <a:off x="14376115" y="3436292"/>
            <a:ext cx="2334563"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5</a:t>
            </a:r>
          </a:p>
        </p:txBody>
      </p:sp>
      <p:sp>
        <p:nvSpPr>
          <p:cNvPr id="99" name="TextBox 98">
            <a:extLst>
              <a:ext uri="{FF2B5EF4-FFF2-40B4-BE49-F238E27FC236}">
                <a16:creationId xmlns:a16="http://schemas.microsoft.com/office/drawing/2014/main" id="{FDEA584A-8B99-2FEA-D1FB-1E23A55F9C43}"/>
              </a:ext>
            </a:extLst>
          </p:cNvPr>
          <p:cNvSpPr txBox="1"/>
          <p:nvPr/>
        </p:nvSpPr>
        <p:spPr>
          <a:xfrm>
            <a:off x="-7143" y="9846617"/>
            <a:ext cx="9151143" cy="507831"/>
          </a:xfrm>
          <a:prstGeom prst="rect">
            <a:avLst/>
          </a:prstGeom>
          <a:noFill/>
        </p:spPr>
        <p:txBody>
          <a:bodyPr wrap="square">
            <a:spAutoFit/>
          </a:bodyPr>
          <a:lstStyle/>
          <a:p>
            <a:pPr defTabSz="1371600">
              <a:defRPr/>
            </a:pPr>
            <a:r>
              <a:rPr lang="en-US" sz="2700" b="1" kern="0" dirty="0">
                <a:solidFill>
                  <a:srgbClr val="E97132"/>
                </a:solidFill>
                <a:latin typeface="Aptos" panose="020B0004020202020204" pitchFamily="34" charset="0"/>
                <a:ea typeface="Times New Roman" panose="02020603050405020304" pitchFamily="18" charset="0"/>
                <a:cs typeface="Calibri" panose="020F0502020204030204" pitchFamily="34" charset="0"/>
              </a:rPr>
              <a:t>R</a:t>
            </a:r>
            <a:r>
              <a:rPr lang="en-US" sz="2700" kern="0" dirty="0">
                <a:solidFill>
                  <a:srgbClr val="000000"/>
                </a:solidFill>
                <a:latin typeface="Aptos" panose="020B0004020202020204" pitchFamily="34" charset="0"/>
                <a:ea typeface="Times New Roman" panose="02020603050405020304" pitchFamily="18" charset="0"/>
                <a:cs typeface="Calibri" panose="020F0502020204030204" pitchFamily="34" charset="0"/>
              </a:rPr>
              <a:t>IGOR</a:t>
            </a:r>
            <a:r>
              <a:rPr lang="en-US" sz="2700" dirty="0">
                <a:solidFill>
                  <a:prstClr val="black"/>
                </a:solidFill>
                <a:latin typeface="Calibri"/>
              </a:rPr>
              <a:t> </a:t>
            </a:r>
          </a:p>
        </p:txBody>
      </p:sp>
    </p:spTree>
    <p:extLst>
      <p:ext uri="{BB962C8B-B14F-4D97-AF65-F5344CB8AC3E}">
        <p14:creationId xmlns:p14="http://schemas.microsoft.com/office/powerpoint/2010/main" val="2206252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12" name="Picture 11" descr="A yellow post-it note with a light bulb drawn on it&#10;&#10;AI-generated content may be incorrect.">
            <a:extLst>
              <a:ext uri="{FF2B5EF4-FFF2-40B4-BE49-F238E27FC236}">
                <a16:creationId xmlns:a16="http://schemas.microsoft.com/office/drawing/2014/main" id="{D1DB600B-016B-407D-65A1-8BA8862C3F7B}"/>
              </a:ext>
            </a:extLst>
          </p:cNvPr>
          <p:cNvPicPr>
            <a:picLocks noChangeAspect="1"/>
          </p:cNvPicPr>
          <p:nvPr/>
        </p:nvPicPr>
        <p:blipFill>
          <a:blip r:embed="rId2" cstate="email">
            <a:extLst>
              <a:ext uri="{28A0092B-C50C-407E-A947-70E740481C1C}">
                <a14:useLocalDpi xmlns:a14="http://schemas.microsoft.com/office/drawing/2010/main"/>
              </a:ext>
            </a:extLst>
          </a:blip>
          <a:srcRect r="-2"/>
          <a:stretch/>
        </p:blipFill>
        <p:spPr>
          <a:xfrm>
            <a:off x="7341118" y="1286152"/>
            <a:ext cx="8660885" cy="3765044"/>
          </a:xfrm>
          <a:custGeom>
            <a:avLst/>
            <a:gdLst/>
            <a:ahLst/>
            <a:cxnLst/>
            <a:rect l="l" t="t" r="r" b="b"/>
            <a:pathLst>
              <a:path w="7698564" h="3346705">
                <a:moveTo>
                  <a:pt x="1549963" y="0"/>
                </a:moveTo>
                <a:lnTo>
                  <a:pt x="1555540" y="0"/>
                </a:lnTo>
                <a:lnTo>
                  <a:pt x="2621768" y="0"/>
                </a:lnTo>
                <a:lnTo>
                  <a:pt x="6451640" y="0"/>
                </a:lnTo>
                <a:lnTo>
                  <a:pt x="6451640" y="479"/>
                </a:lnTo>
                <a:lnTo>
                  <a:pt x="7698564" y="479"/>
                </a:lnTo>
                <a:lnTo>
                  <a:pt x="7698564" y="3346705"/>
                </a:lnTo>
                <a:lnTo>
                  <a:pt x="0" y="3346705"/>
                </a:lnTo>
                <a:close/>
              </a:path>
            </a:pathLst>
          </a:custGeom>
        </p:spPr>
      </p:pic>
      <p:pic>
        <p:nvPicPr>
          <p:cNvPr id="6" name="Picture 5" descr="Many colorful question marks&#10;&#10;AI-generated content may be incorrect.">
            <a:extLst>
              <a:ext uri="{FF2B5EF4-FFF2-40B4-BE49-F238E27FC236}">
                <a16:creationId xmlns:a16="http://schemas.microsoft.com/office/drawing/2014/main" id="{86761ED5-4D66-DA68-F830-A753EEAF26F5}"/>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2286025" y="1285889"/>
            <a:ext cx="6592250" cy="3765032"/>
          </a:xfrm>
          <a:custGeom>
            <a:avLst/>
            <a:gdLst/>
            <a:ahLst/>
            <a:cxnLst/>
            <a:rect l="l" t="t" r="r" b="b"/>
            <a:pathLst>
              <a:path w="5859797" h="3346705">
                <a:moveTo>
                  <a:pt x="0" y="0"/>
                </a:moveTo>
                <a:lnTo>
                  <a:pt x="5859797" y="0"/>
                </a:lnTo>
                <a:lnTo>
                  <a:pt x="4309834" y="3346705"/>
                </a:lnTo>
                <a:lnTo>
                  <a:pt x="4304257" y="3346705"/>
                </a:lnTo>
                <a:lnTo>
                  <a:pt x="3238029" y="3346705"/>
                </a:lnTo>
                <a:lnTo>
                  <a:pt x="0" y="3346705"/>
                </a:lnTo>
                <a:close/>
              </a:path>
            </a:pathLst>
          </a:custGeom>
        </p:spPr>
      </p:pic>
      <p:pic>
        <p:nvPicPr>
          <p:cNvPr id="8" name="Picture 7" descr="A close-up of a face and words&#10;&#10;AI-generated content may be incorrect.">
            <a:extLst>
              <a:ext uri="{FF2B5EF4-FFF2-40B4-BE49-F238E27FC236}">
                <a16:creationId xmlns:a16="http://schemas.microsoft.com/office/drawing/2014/main" id="{46D25649-3CBF-4121-F214-3C92C68E442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9429853" y="5236085"/>
            <a:ext cx="6572150" cy="3765044"/>
          </a:xfrm>
          <a:custGeom>
            <a:avLst/>
            <a:gdLst/>
            <a:ahLst/>
            <a:cxnLst/>
            <a:rect l="l" t="t" r="r" b="b"/>
            <a:pathLst>
              <a:path w="5841911" h="3346705">
                <a:moveTo>
                  <a:pt x="1549963" y="0"/>
                </a:moveTo>
                <a:lnTo>
                  <a:pt x="1555540" y="0"/>
                </a:lnTo>
                <a:lnTo>
                  <a:pt x="2621768" y="0"/>
                </a:lnTo>
                <a:lnTo>
                  <a:pt x="5841911" y="0"/>
                </a:lnTo>
                <a:lnTo>
                  <a:pt x="5841911" y="3346705"/>
                </a:lnTo>
                <a:lnTo>
                  <a:pt x="0" y="3346705"/>
                </a:lnTo>
                <a:close/>
              </a:path>
            </a:pathLst>
          </a:custGeom>
        </p:spPr>
      </p:pic>
      <p:pic>
        <p:nvPicPr>
          <p:cNvPr id="4" name="Picture 3" descr="A chalk writing on the ground&#10;&#10;AI-generated content may be incorrect.">
            <a:extLst>
              <a:ext uri="{FF2B5EF4-FFF2-40B4-BE49-F238E27FC236}">
                <a16:creationId xmlns:a16="http://schemas.microsoft.com/office/drawing/2014/main" id="{BCC2E170-DCA7-C7B0-7EDA-0B404D285B4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286023" y="5236085"/>
            <a:ext cx="8660862" cy="3765044"/>
          </a:xfrm>
          <a:custGeom>
            <a:avLst/>
            <a:gdLst/>
            <a:ahLst/>
            <a:cxnLst/>
            <a:rect l="l" t="t" r="r" b="b"/>
            <a:pathLst>
              <a:path w="7698564" h="3346705">
                <a:moveTo>
                  <a:pt x="0" y="0"/>
                </a:moveTo>
                <a:lnTo>
                  <a:pt x="7698564" y="0"/>
                </a:lnTo>
                <a:lnTo>
                  <a:pt x="6148601" y="3346705"/>
                </a:lnTo>
                <a:lnTo>
                  <a:pt x="6143024" y="3346705"/>
                </a:lnTo>
                <a:lnTo>
                  <a:pt x="5076796" y="3346705"/>
                </a:lnTo>
                <a:lnTo>
                  <a:pt x="1246924" y="3346705"/>
                </a:lnTo>
                <a:lnTo>
                  <a:pt x="1246924" y="3346226"/>
                </a:lnTo>
                <a:lnTo>
                  <a:pt x="0" y="3346226"/>
                </a:lnTo>
                <a:close/>
              </a:path>
            </a:pathLst>
          </a:custGeom>
        </p:spPr>
      </p:pic>
      <p:sp>
        <p:nvSpPr>
          <p:cNvPr id="13" name="TextBox 12">
            <a:extLst>
              <a:ext uri="{FF2B5EF4-FFF2-40B4-BE49-F238E27FC236}">
                <a16:creationId xmlns:a16="http://schemas.microsoft.com/office/drawing/2014/main" id="{58C35D55-D647-1FF8-346E-41131F3CA35F}"/>
              </a:ext>
            </a:extLst>
          </p:cNvPr>
          <p:cNvSpPr txBox="1"/>
          <p:nvPr/>
        </p:nvSpPr>
        <p:spPr>
          <a:xfrm>
            <a:off x="2512314" y="5508548"/>
            <a:ext cx="4361688" cy="3208571"/>
          </a:xfrm>
          <a:prstGeom prst="rect">
            <a:avLst/>
          </a:prstGeom>
          <a:noFill/>
        </p:spPr>
        <p:txBody>
          <a:bodyPr wrap="square" rtlCol="0">
            <a:spAutoFit/>
          </a:bodyPr>
          <a:lstStyle/>
          <a:p>
            <a:pPr algn="ctr" defTabSz="1028700">
              <a:defRPr/>
            </a:pPr>
            <a:r>
              <a:rPr lang="en-US" sz="4050" dirty="0">
                <a:solidFill>
                  <a:prstClr val="white"/>
                </a:solidFill>
                <a:latin typeface="Aptos" panose="020B0004020202020204" pitchFamily="34" charset="0"/>
                <a:ea typeface="Aptos" panose="020B0004020202020204" pitchFamily="34" charset="0"/>
                <a:cs typeface="Times New Roman" panose="02020603050405020304" pitchFamily="18" charset="0"/>
              </a:rPr>
              <a:t>A willingness to ask questions, offer ideas, and complete complex tasks.   </a:t>
            </a:r>
            <a:endParaRPr lang="en-US" sz="4050" dirty="0">
              <a:solidFill>
                <a:prstClr val="white"/>
              </a:solidFill>
              <a:latin typeface="Aptos" panose="020B0004020202020204" pitchFamily="34" charset="0"/>
            </a:endParaRPr>
          </a:p>
        </p:txBody>
      </p:sp>
    </p:spTree>
    <p:extLst>
      <p:ext uri="{BB962C8B-B14F-4D97-AF65-F5344CB8AC3E}">
        <p14:creationId xmlns:p14="http://schemas.microsoft.com/office/powerpoint/2010/main" val="2798591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a:extLst>
            <a:ext uri="{FF2B5EF4-FFF2-40B4-BE49-F238E27FC236}">
              <a16:creationId xmlns:a16="http://schemas.microsoft.com/office/drawing/2014/main" id="{55767032-FA21-06D5-2497-6D7490CC04D5}"/>
            </a:ext>
          </a:extLst>
        </p:cNvPr>
        <p:cNvGrpSpPr/>
        <p:nvPr/>
      </p:nvGrpSpPr>
      <p:grpSpPr>
        <a:xfrm>
          <a:off x="0" y="0"/>
          <a:ext cx="0" cy="0"/>
          <a:chOff x="0" y="0"/>
          <a:chExt cx="0" cy="0"/>
        </a:xfrm>
      </p:grpSpPr>
      <p:pic>
        <p:nvPicPr>
          <p:cNvPr id="12" name="Picture 11" descr="A yellow post-it note with a light bulb drawn on it&#10;&#10;AI-generated content may be incorrect.">
            <a:extLst>
              <a:ext uri="{FF2B5EF4-FFF2-40B4-BE49-F238E27FC236}">
                <a16:creationId xmlns:a16="http://schemas.microsoft.com/office/drawing/2014/main" id="{A21FA7BA-9242-E2B1-82D8-F97424C2A9B3}"/>
              </a:ext>
            </a:extLst>
          </p:cNvPr>
          <p:cNvPicPr>
            <a:picLocks noChangeAspect="1"/>
          </p:cNvPicPr>
          <p:nvPr/>
        </p:nvPicPr>
        <p:blipFill>
          <a:blip r:embed="rId2" cstate="email">
            <a:extLst>
              <a:ext uri="{28A0092B-C50C-407E-A947-70E740481C1C}">
                <a14:useLocalDpi xmlns:a14="http://schemas.microsoft.com/office/drawing/2010/main"/>
              </a:ext>
            </a:extLst>
          </a:blip>
          <a:srcRect r="-2"/>
          <a:stretch/>
        </p:blipFill>
        <p:spPr>
          <a:xfrm>
            <a:off x="7341118" y="1286152"/>
            <a:ext cx="8660885" cy="3765044"/>
          </a:xfrm>
          <a:custGeom>
            <a:avLst/>
            <a:gdLst/>
            <a:ahLst/>
            <a:cxnLst/>
            <a:rect l="l" t="t" r="r" b="b"/>
            <a:pathLst>
              <a:path w="7698564" h="3346705">
                <a:moveTo>
                  <a:pt x="1549963" y="0"/>
                </a:moveTo>
                <a:lnTo>
                  <a:pt x="1555540" y="0"/>
                </a:lnTo>
                <a:lnTo>
                  <a:pt x="2621768" y="0"/>
                </a:lnTo>
                <a:lnTo>
                  <a:pt x="6451640" y="0"/>
                </a:lnTo>
                <a:lnTo>
                  <a:pt x="6451640" y="479"/>
                </a:lnTo>
                <a:lnTo>
                  <a:pt x="7698564" y="479"/>
                </a:lnTo>
                <a:lnTo>
                  <a:pt x="7698564" y="3346705"/>
                </a:lnTo>
                <a:lnTo>
                  <a:pt x="0" y="3346705"/>
                </a:lnTo>
                <a:close/>
              </a:path>
            </a:pathLst>
          </a:custGeom>
        </p:spPr>
      </p:pic>
      <p:pic>
        <p:nvPicPr>
          <p:cNvPr id="6" name="Picture 5" descr="Many colorful question marks&#10;&#10;AI-generated content may be incorrect.">
            <a:extLst>
              <a:ext uri="{FF2B5EF4-FFF2-40B4-BE49-F238E27FC236}">
                <a16:creationId xmlns:a16="http://schemas.microsoft.com/office/drawing/2014/main" id="{C7C20A4A-4C51-98F7-C0ED-22397BD6C43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2286025" y="1285889"/>
            <a:ext cx="6592250" cy="3765032"/>
          </a:xfrm>
          <a:custGeom>
            <a:avLst/>
            <a:gdLst/>
            <a:ahLst/>
            <a:cxnLst/>
            <a:rect l="l" t="t" r="r" b="b"/>
            <a:pathLst>
              <a:path w="5859797" h="3346705">
                <a:moveTo>
                  <a:pt x="0" y="0"/>
                </a:moveTo>
                <a:lnTo>
                  <a:pt x="5859797" y="0"/>
                </a:lnTo>
                <a:lnTo>
                  <a:pt x="4309834" y="3346705"/>
                </a:lnTo>
                <a:lnTo>
                  <a:pt x="4304257" y="3346705"/>
                </a:lnTo>
                <a:lnTo>
                  <a:pt x="3238029" y="3346705"/>
                </a:lnTo>
                <a:lnTo>
                  <a:pt x="0" y="3346705"/>
                </a:lnTo>
                <a:close/>
              </a:path>
            </a:pathLst>
          </a:custGeom>
        </p:spPr>
      </p:pic>
      <p:pic>
        <p:nvPicPr>
          <p:cNvPr id="8" name="Picture 7" descr="A close-up of a face and words&#10;&#10;AI-generated content may be incorrect.">
            <a:extLst>
              <a:ext uri="{FF2B5EF4-FFF2-40B4-BE49-F238E27FC236}">
                <a16:creationId xmlns:a16="http://schemas.microsoft.com/office/drawing/2014/main" id="{F8C67BD6-57A3-132F-BEA8-9541E7DB2A28}"/>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9429853" y="5236085"/>
            <a:ext cx="6572150" cy="3765044"/>
          </a:xfrm>
          <a:custGeom>
            <a:avLst/>
            <a:gdLst/>
            <a:ahLst/>
            <a:cxnLst/>
            <a:rect l="l" t="t" r="r" b="b"/>
            <a:pathLst>
              <a:path w="5841911" h="3346705">
                <a:moveTo>
                  <a:pt x="1549963" y="0"/>
                </a:moveTo>
                <a:lnTo>
                  <a:pt x="1555540" y="0"/>
                </a:lnTo>
                <a:lnTo>
                  <a:pt x="2621768" y="0"/>
                </a:lnTo>
                <a:lnTo>
                  <a:pt x="5841911" y="0"/>
                </a:lnTo>
                <a:lnTo>
                  <a:pt x="5841911" y="3346705"/>
                </a:lnTo>
                <a:lnTo>
                  <a:pt x="0" y="3346705"/>
                </a:lnTo>
                <a:close/>
              </a:path>
            </a:pathLst>
          </a:custGeom>
        </p:spPr>
      </p:pic>
      <p:pic>
        <p:nvPicPr>
          <p:cNvPr id="4" name="Picture 3" descr="A chalk writing on the ground&#10;&#10;AI-generated content may be incorrect.">
            <a:extLst>
              <a:ext uri="{FF2B5EF4-FFF2-40B4-BE49-F238E27FC236}">
                <a16:creationId xmlns:a16="http://schemas.microsoft.com/office/drawing/2014/main" id="{7CA5CB1E-C27B-6716-85F9-A83B10038BDC}"/>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286023" y="5236085"/>
            <a:ext cx="8660862" cy="3765044"/>
          </a:xfrm>
          <a:custGeom>
            <a:avLst/>
            <a:gdLst/>
            <a:ahLst/>
            <a:cxnLst/>
            <a:rect l="l" t="t" r="r" b="b"/>
            <a:pathLst>
              <a:path w="7698564" h="3346705">
                <a:moveTo>
                  <a:pt x="0" y="0"/>
                </a:moveTo>
                <a:lnTo>
                  <a:pt x="7698564" y="0"/>
                </a:lnTo>
                <a:lnTo>
                  <a:pt x="6148601" y="3346705"/>
                </a:lnTo>
                <a:lnTo>
                  <a:pt x="6143024" y="3346705"/>
                </a:lnTo>
                <a:lnTo>
                  <a:pt x="5076796" y="3346705"/>
                </a:lnTo>
                <a:lnTo>
                  <a:pt x="1246924" y="3346705"/>
                </a:lnTo>
                <a:lnTo>
                  <a:pt x="1246924" y="3346226"/>
                </a:lnTo>
                <a:lnTo>
                  <a:pt x="0" y="3346226"/>
                </a:lnTo>
                <a:close/>
              </a:path>
            </a:pathLst>
          </a:custGeom>
        </p:spPr>
      </p:pic>
      <p:sp>
        <p:nvSpPr>
          <p:cNvPr id="13" name="TextBox 12">
            <a:extLst>
              <a:ext uri="{FF2B5EF4-FFF2-40B4-BE49-F238E27FC236}">
                <a16:creationId xmlns:a16="http://schemas.microsoft.com/office/drawing/2014/main" id="{4E9AF3EE-24CE-FE85-73A9-0F22D78AF7F0}"/>
              </a:ext>
            </a:extLst>
          </p:cNvPr>
          <p:cNvSpPr txBox="1"/>
          <p:nvPr/>
        </p:nvSpPr>
        <p:spPr>
          <a:xfrm>
            <a:off x="2512314" y="5508548"/>
            <a:ext cx="4361688" cy="3208571"/>
          </a:xfrm>
          <a:prstGeom prst="rect">
            <a:avLst/>
          </a:prstGeom>
          <a:noFill/>
        </p:spPr>
        <p:txBody>
          <a:bodyPr wrap="square" rtlCol="0">
            <a:spAutoFit/>
          </a:bodyPr>
          <a:lstStyle/>
          <a:p>
            <a:pPr algn="ctr" defTabSz="1028700">
              <a:defRPr/>
            </a:pPr>
            <a:r>
              <a:rPr lang="en-US" sz="4050" dirty="0">
                <a:solidFill>
                  <a:prstClr val="white"/>
                </a:solidFill>
                <a:latin typeface="Aptos" panose="020B0004020202020204" pitchFamily="34" charset="0"/>
                <a:ea typeface="Aptos" panose="020B0004020202020204" pitchFamily="34" charset="0"/>
                <a:cs typeface="Times New Roman" panose="02020603050405020304" pitchFamily="18" charset="0"/>
              </a:rPr>
              <a:t>A willingness to ask questions, offer ideas, and complete complex tasks.   </a:t>
            </a:r>
            <a:endParaRPr lang="en-US" sz="4050" dirty="0">
              <a:solidFill>
                <a:prstClr val="white"/>
              </a:solidFill>
              <a:latin typeface="Aptos" panose="020B0004020202020204" pitchFamily="34" charset="0"/>
            </a:endParaRPr>
          </a:p>
        </p:txBody>
      </p:sp>
      <p:sp>
        <p:nvSpPr>
          <p:cNvPr id="14" name="TextBox 13">
            <a:extLst>
              <a:ext uri="{FF2B5EF4-FFF2-40B4-BE49-F238E27FC236}">
                <a16:creationId xmlns:a16="http://schemas.microsoft.com/office/drawing/2014/main" id="{E615C630-B79D-ED48-FD18-556B843031A3}"/>
              </a:ext>
            </a:extLst>
          </p:cNvPr>
          <p:cNvSpPr txBox="1"/>
          <p:nvPr/>
        </p:nvSpPr>
        <p:spPr>
          <a:xfrm>
            <a:off x="11671557" y="1558348"/>
            <a:ext cx="4210338" cy="3347070"/>
          </a:xfrm>
          <a:prstGeom prst="rect">
            <a:avLst/>
          </a:prstGeom>
          <a:noFill/>
        </p:spPr>
        <p:txBody>
          <a:bodyPr wrap="square" rtlCol="0">
            <a:spAutoFit/>
          </a:bodyPr>
          <a:lstStyle/>
          <a:p>
            <a:pPr algn="ctr" defTabSz="1028700">
              <a:defRPr/>
            </a:pPr>
            <a:r>
              <a:rPr lang="en-US" sz="4050" dirty="0">
                <a:solidFill>
                  <a:prstClr val="white"/>
                </a:solidFill>
                <a:latin typeface="Aptos" panose="020B0004020202020204" pitchFamily="34" charset="0"/>
                <a:ea typeface="Aptos" panose="020B0004020202020204" pitchFamily="34" charset="0"/>
                <a:cs typeface="Times New Roman" panose="02020603050405020304" pitchFamily="18" charset="0"/>
              </a:rPr>
              <a:t>It occurs where there is a strong level of </a:t>
            </a:r>
            <a:r>
              <a:rPr lang="en-US" sz="4500" b="1" dirty="0">
                <a:solidFill>
                  <a:prstClr val="white"/>
                </a:solidFill>
                <a:latin typeface="Aptos" panose="020B0004020202020204" pitchFamily="34" charset="0"/>
                <a:ea typeface="Aptos" panose="020B0004020202020204" pitchFamily="34" charset="0"/>
                <a:cs typeface="Times New Roman" panose="02020603050405020304" pitchFamily="18" charset="0"/>
              </a:rPr>
              <a:t>trust</a:t>
            </a:r>
            <a:r>
              <a:rPr lang="en-US" sz="4050" dirty="0">
                <a:solidFill>
                  <a:prstClr val="white"/>
                </a:solidFill>
                <a:latin typeface="Aptos" panose="020B0004020202020204" pitchFamily="34" charset="0"/>
                <a:ea typeface="Aptos" panose="020B0004020202020204" pitchFamily="34" charset="0"/>
                <a:cs typeface="Times New Roman" panose="02020603050405020304" pitchFamily="18" charset="0"/>
              </a:rPr>
              <a:t> and psychological </a:t>
            </a:r>
            <a:r>
              <a:rPr lang="en-US" sz="4500" b="1" dirty="0">
                <a:solidFill>
                  <a:prstClr val="white"/>
                </a:solidFill>
                <a:latin typeface="Aptos" panose="020B0004020202020204" pitchFamily="34" charset="0"/>
                <a:ea typeface="Aptos" panose="020B0004020202020204" pitchFamily="34" charset="0"/>
                <a:cs typeface="Times New Roman" panose="02020603050405020304" pitchFamily="18" charset="0"/>
              </a:rPr>
              <a:t>safety</a:t>
            </a:r>
            <a:r>
              <a:rPr lang="en-US" sz="4050" dirty="0">
                <a:solidFill>
                  <a:prstClr val="white"/>
                </a:solidFill>
                <a:latin typeface="Aptos" panose="020B0004020202020204" pitchFamily="34" charset="0"/>
                <a:ea typeface="Aptos" panose="020B0004020202020204" pitchFamily="34" charset="0"/>
                <a:cs typeface="Times New Roman" panose="02020603050405020304" pitchFamily="18" charset="0"/>
              </a:rPr>
              <a:t>.</a:t>
            </a:r>
            <a:endParaRPr lang="en-US" sz="4050" dirty="0">
              <a:solidFill>
                <a:prstClr val="black"/>
              </a:solidFill>
              <a:latin typeface="Calibri" panose="020F0502020204030204"/>
            </a:endParaRPr>
          </a:p>
        </p:txBody>
      </p:sp>
    </p:spTree>
    <p:extLst>
      <p:ext uri="{BB962C8B-B14F-4D97-AF65-F5344CB8AC3E}">
        <p14:creationId xmlns:p14="http://schemas.microsoft.com/office/powerpoint/2010/main" val="37660627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6276" y="-60929"/>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566"/>
            <a:endParaRPr lang="en-US" dirty="0">
              <a:solidFill>
                <a:prstClr val="black"/>
              </a:solidFill>
              <a:latin typeface="Calibri"/>
              <a:cs typeface="Arial"/>
              <a:sym typeface="Arial"/>
            </a:endParaRPr>
          </a:p>
        </p:txBody>
      </p:sp>
      <p:sp>
        <p:nvSpPr>
          <p:cNvPr id="6" name="Freeform 6"/>
          <p:cNvSpPr/>
          <p:nvPr/>
        </p:nvSpPr>
        <p:spPr>
          <a:xfrm rot="-1757656">
            <a:off x="13036814" y="8162291"/>
            <a:ext cx="8967710" cy="2903297"/>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7" name="Group 7"/>
          <p:cNvGrpSpPr/>
          <p:nvPr/>
        </p:nvGrpSpPr>
        <p:grpSpPr>
          <a:xfrm>
            <a:off x="736568" y="4822718"/>
            <a:ext cx="11247749" cy="4978728"/>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0" name="Freeform 10"/>
          <p:cNvSpPr/>
          <p:nvPr/>
        </p:nvSpPr>
        <p:spPr>
          <a:xfrm>
            <a:off x="-803304" y="-985120"/>
            <a:ext cx="3664013" cy="3564086"/>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11" name="Group 11"/>
          <p:cNvGrpSpPr/>
          <p:nvPr/>
        </p:nvGrpSpPr>
        <p:grpSpPr>
          <a:xfrm>
            <a:off x="1028702" y="500936"/>
            <a:ext cx="16449398" cy="2661401"/>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defTabSz="1371566"/>
              <a:endParaRPr lang="en-US">
                <a:solidFill>
                  <a:prstClr val="black"/>
                </a:solidFill>
                <a:latin typeface="Calibri"/>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4" name="Freeform 14"/>
          <p:cNvSpPr/>
          <p:nvPr/>
        </p:nvSpPr>
        <p:spPr>
          <a:xfrm>
            <a:off x="6556715" y="-816062"/>
            <a:ext cx="687047" cy="171762"/>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15" name="TextBox 15"/>
          <p:cNvSpPr txBox="1"/>
          <p:nvPr/>
        </p:nvSpPr>
        <p:spPr>
          <a:xfrm>
            <a:off x="1259012" y="482625"/>
            <a:ext cx="14996789" cy="2769989"/>
          </a:xfrm>
          <a:prstGeom prst="rect">
            <a:avLst/>
          </a:prstGeom>
        </p:spPr>
        <p:txBody>
          <a:bodyPr wrap="square" lIns="0" tIns="0" rIns="0" bIns="0" rtlCol="0" anchor="t">
            <a:spAutoFit/>
          </a:bodyPr>
          <a:lstStyle/>
          <a:p>
            <a:pPr algn="ctr" defTabSz="1371566">
              <a:spcBef>
                <a:spcPct val="0"/>
              </a:spcBef>
            </a:pPr>
            <a:r>
              <a:rPr lang="en-US" sz="9000" dirty="0">
                <a:solidFill>
                  <a:srgbClr val="000000"/>
                </a:solidFill>
                <a:latin typeface="DM Sans" pitchFamily="2" charset="77"/>
                <a:ea typeface="Repo Bold Bold"/>
                <a:cs typeface="Repo Bold Bold"/>
                <a:sym typeface="Repo Bold Bold"/>
              </a:rPr>
              <a:t>How can we foster </a:t>
            </a:r>
          </a:p>
          <a:p>
            <a:pPr algn="ctr" defTabSz="1371566">
              <a:spcBef>
                <a:spcPct val="0"/>
              </a:spcBef>
            </a:pPr>
            <a:r>
              <a:rPr lang="en-US" sz="9000" dirty="0">
                <a:solidFill>
                  <a:srgbClr val="000000"/>
                </a:solidFill>
                <a:latin typeface="DM Sans" pitchFamily="2" charset="77"/>
                <a:ea typeface="Repo Bold Bold"/>
                <a:cs typeface="Repo Bold Bold"/>
                <a:sym typeface="Repo Bold Bold"/>
              </a:rPr>
              <a:t>academic risk-taking? </a:t>
            </a:r>
          </a:p>
        </p:txBody>
      </p:sp>
      <p:sp>
        <p:nvSpPr>
          <p:cNvPr id="16" name="Freeform 16"/>
          <p:cNvSpPr/>
          <p:nvPr/>
        </p:nvSpPr>
        <p:spPr>
          <a:xfrm>
            <a:off x="-5760377" y="-8167532"/>
            <a:ext cx="2096124" cy="2096124"/>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3" name="TextBox 23"/>
          <p:cNvSpPr txBox="1"/>
          <p:nvPr/>
        </p:nvSpPr>
        <p:spPr>
          <a:xfrm>
            <a:off x="1152203" y="4439969"/>
            <a:ext cx="8002133" cy="4533437"/>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sp>
        <p:nvSpPr>
          <p:cNvPr id="53" name="Freeform 53"/>
          <p:cNvSpPr/>
          <p:nvPr/>
        </p:nvSpPr>
        <p:spPr>
          <a:xfrm>
            <a:off x="16255802" y="1335742"/>
            <a:ext cx="912582" cy="228146"/>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54" name="Freeform 54"/>
          <p:cNvSpPr/>
          <p:nvPr/>
        </p:nvSpPr>
        <p:spPr>
          <a:xfrm rot="-2533475">
            <a:off x="25739756" y="4928441"/>
            <a:ext cx="3055931" cy="168353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2" name="TextBox 21">
            <a:extLst>
              <a:ext uri="{FF2B5EF4-FFF2-40B4-BE49-F238E27FC236}">
                <a16:creationId xmlns:a16="http://schemas.microsoft.com/office/drawing/2014/main" id="{17DB5482-7CCB-C70A-005E-F31E3A1C08DA}"/>
              </a:ext>
            </a:extLst>
          </p:cNvPr>
          <p:cNvSpPr txBox="1"/>
          <p:nvPr/>
        </p:nvSpPr>
        <p:spPr>
          <a:xfrm>
            <a:off x="1265084" y="5260667"/>
            <a:ext cx="7580198" cy="1107996"/>
          </a:xfrm>
          <a:prstGeom prst="rect">
            <a:avLst/>
          </a:prstGeom>
          <a:noFill/>
        </p:spPr>
        <p:txBody>
          <a:bodyPr wrap="square" rtlCol="0">
            <a:spAutoFit/>
          </a:bodyPr>
          <a:lstStyle/>
          <a:p>
            <a:pPr defTabSz="1371566"/>
            <a:r>
              <a:rPr lang="en-US" sz="6600" b="1" dirty="0">
                <a:solidFill>
                  <a:prstClr val="black"/>
                </a:solidFill>
                <a:latin typeface="DM Sans" pitchFamily="2" charset="77"/>
                <a:cs typeface="Arial"/>
                <a:sym typeface="Arial"/>
              </a:rPr>
              <a:t>First consider…</a:t>
            </a:r>
          </a:p>
        </p:txBody>
      </p:sp>
      <p:sp>
        <p:nvSpPr>
          <p:cNvPr id="26" name="TextBox 25">
            <a:extLst>
              <a:ext uri="{FF2B5EF4-FFF2-40B4-BE49-F238E27FC236}">
                <a16:creationId xmlns:a16="http://schemas.microsoft.com/office/drawing/2014/main" id="{AE269BC5-FDAC-6052-F96A-B8E630B37D95}"/>
              </a:ext>
            </a:extLst>
          </p:cNvPr>
          <p:cNvSpPr txBox="1"/>
          <p:nvPr/>
        </p:nvSpPr>
        <p:spPr>
          <a:xfrm>
            <a:off x="1329709" y="6562786"/>
            <a:ext cx="10448636" cy="2585323"/>
          </a:xfrm>
          <a:prstGeom prst="rect">
            <a:avLst/>
          </a:prstGeom>
          <a:noFill/>
        </p:spPr>
        <p:txBody>
          <a:bodyPr wrap="square">
            <a:spAutoFit/>
          </a:bodyPr>
          <a:lstStyle/>
          <a:p>
            <a:pPr defTabSz="1371566"/>
            <a:r>
              <a:rPr lang="en-US" sz="5400" dirty="0">
                <a:solidFill>
                  <a:prstClr val="black"/>
                </a:solidFill>
                <a:latin typeface="DM Sans" pitchFamily="2" charset="77"/>
                <a:cs typeface="Arial"/>
                <a:sym typeface="Arial"/>
              </a:rPr>
              <a:t>Is there a sufficient level of relational trust to open the door for academic risk taking? </a:t>
            </a:r>
            <a:endParaRPr lang="en-US" sz="5400" dirty="0">
              <a:solidFill>
                <a:prstClr val="black"/>
              </a:solidFill>
              <a:latin typeface="Calibri"/>
              <a:cs typeface="Arial"/>
              <a:sym typeface="Arial"/>
            </a:endParaRPr>
          </a:p>
        </p:txBody>
      </p:sp>
      <p:grpSp>
        <p:nvGrpSpPr>
          <p:cNvPr id="27" name="Group 7">
            <a:extLst>
              <a:ext uri="{FF2B5EF4-FFF2-40B4-BE49-F238E27FC236}">
                <a16:creationId xmlns:a16="http://schemas.microsoft.com/office/drawing/2014/main" id="{E249EB5A-E69B-EAE5-5247-26CBDDE8CD3F}"/>
              </a:ext>
            </a:extLst>
          </p:cNvPr>
          <p:cNvGrpSpPr/>
          <p:nvPr/>
        </p:nvGrpSpPr>
        <p:grpSpPr>
          <a:xfrm>
            <a:off x="12607796" y="4736009"/>
            <a:ext cx="4970448" cy="4978728"/>
            <a:chOff x="0" y="0"/>
            <a:chExt cx="4819745" cy="1234431"/>
          </a:xfrm>
        </p:grpSpPr>
        <p:sp>
          <p:nvSpPr>
            <p:cNvPr id="28" name="Freeform 8">
              <a:extLst>
                <a:ext uri="{FF2B5EF4-FFF2-40B4-BE49-F238E27FC236}">
                  <a16:creationId xmlns:a16="http://schemas.microsoft.com/office/drawing/2014/main" id="{2824E87E-4AFB-0534-36CE-8E3C69A25FE9}"/>
                </a:ext>
              </a:extLst>
            </p:cNvPr>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pic>
        <p:nvPicPr>
          <p:cNvPr id="31" name="Graphic 30" descr="Mountain scene with solid fill">
            <a:extLst>
              <a:ext uri="{FF2B5EF4-FFF2-40B4-BE49-F238E27FC236}">
                <a16:creationId xmlns:a16="http://schemas.microsoft.com/office/drawing/2014/main" id="{57893FDD-37CF-A11D-EC73-59A2F69C408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3125160" y="5060180"/>
            <a:ext cx="3833135" cy="3833135"/>
          </a:xfrm>
          <a:prstGeom prst="rect">
            <a:avLst/>
          </a:prstGeom>
        </p:spPr>
      </p:pic>
    </p:spTree>
    <p:extLst>
      <p:ext uri="{BB962C8B-B14F-4D97-AF65-F5344CB8AC3E}">
        <p14:creationId xmlns:p14="http://schemas.microsoft.com/office/powerpoint/2010/main" val="4081185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6276" y="-60929"/>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566"/>
            <a:endParaRPr lang="en-US" dirty="0">
              <a:solidFill>
                <a:prstClr val="black"/>
              </a:solidFill>
              <a:latin typeface="Calibri"/>
              <a:cs typeface="Arial"/>
              <a:sym typeface="Arial"/>
            </a:endParaRPr>
          </a:p>
        </p:txBody>
      </p:sp>
      <p:sp>
        <p:nvSpPr>
          <p:cNvPr id="6" name="Freeform 6"/>
          <p:cNvSpPr/>
          <p:nvPr/>
        </p:nvSpPr>
        <p:spPr>
          <a:xfrm rot="-1757656">
            <a:off x="13036814" y="8162291"/>
            <a:ext cx="8967710" cy="2903297"/>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7" name="Group 7"/>
          <p:cNvGrpSpPr/>
          <p:nvPr/>
        </p:nvGrpSpPr>
        <p:grpSpPr>
          <a:xfrm>
            <a:off x="736568" y="4822718"/>
            <a:ext cx="11247749" cy="4978728"/>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0" name="Freeform 10"/>
          <p:cNvSpPr/>
          <p:nvPr/>
        </p:nvSpPr>
        <p:spPr>
          <a:xfrm>
            <a:off x="-803304" y="-985120"/>
            <a:ext cx="3664013" cy="3564086"/>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11" name="Group 11"/>
          <p:cNvGrpSpPr/>
          <p:nvPr/>
        </p:nvGrpSpPr>
        <p:grpSpPr>
          <a:xfrm>
            <a:off x="1028702" y="500936"/>
            <a:ext cx="16449398" cy="2661401"/>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defTabSz="1371566"/>
              <a:endParaRPr lang="en-US">
                <a:solidFill>
                  <a:prstClr val="black"/>
                </a:solidFill>
                <a:latin typeface="Calibri"/>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4" name="Freeform 14"/>
          <p:cNvSpPr/>
          <p:nvPr/>
        </p:nvSpPr>
        <p:spPr>
          <a:xfrm>
            <a:off x="6556715" y="-816062"/>
            <a:ext cx="687047" cy="171762"/>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15" name="TextBox 15"/>
          <p:cNvSpPr txBox="1"/>
          <p:nvPr/>
        </p:nvSpPr>
        <p:spPr>
          <a:xfrm>
            <a:off x="1259012" y="482625"/>
            <a:ext cx="14996789" cy="2769989"/>
          </a:xfrm>
          <a:prstGeom prst="rect">
            <a:avLst/>
          </a:prstGeom>
        </p:spPr>
        <p:txBody>
          <a:bodyPr wrap="square" lIns="0" tIns="0" rIns="0" bIns="0" rtlCol="0" anchor="t">
            <a:spAutoFit/>
          </a:bodyPr>
          <a:lstStyle/>
          <a:p>
            <a:pPr algn="ctr" defTabSz="1371566">
              <a:spcBef>
                <a:spcPct val="0"/>
              </a:spcBef>
            </a:pPr>
            <a:r>
              <a:rPr lang="en-US" sz="9000" dirty="0">
                <a:solidFill>
                  <a:srgbClr val="000000"/>
                </a:solidFill>
                <a:latin typeface="DM Sans" pitchFamily="2" charset="77"/>
                <a:ea typeface="Repo Bold Bold"/>
                <a:cs typeface="Repo Bold Bold"/>
                <a:sym typeface="Repo Bold Bold"/>
              </a:rPr>
              <a:t>How can we foster </a:t>
            </a:r>
          </a:p>
          <a:p>
            <a:pPr algn="ctr" defTabSz="1371566">
              <a:spcBef>
                <a:spcPct val="0"/>
              </a:spcBef>
            </a:pPr>
            <a:r>
              <a:rPr lang="en-US" sz="9000" dirty="0">
                <a:solidFill>
                  <a:srgbClr val="000000"/>
                </a:solidFill>
                <a:latin typeface="DM Sans" pitchFamily="2" charset="77"/>
                <a:ea typeface="Repo Bold Bold"/>
                <a:cs typeface="Repo Bold Bold"/>
                <a:sym typeface="Repo Bold Bold"/>
              </a:rPr>
              <a:t>academic risk-taking? </a:t>
            </a:r>
          </a:p>
        </p:txBody>
      </p:sp>
      <p:sp>
        <p:nvSpPr>
          <p:cNvPr id="16" name="Freeform 16"/>
          <p:cNvSpPr/>
          <p:nvPr/>
        </p:nvSpPr>
        <p:spPr>
          <a:xfrm>
            <a:off x="-5760377" y="-8167532"/>
            <a:ext cx="2096124" cy="2096124"/>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3" name="TextBox 23"/>
          <p:cNvSpPr txBox="1"/>
          <p:nvPr/>
        </p:nvSpPr>
        <p:spPr>
          <a:xfrm>
            <a:off x="1152203" y="4439969"/>
            <a:ext cx="8002133" cy="4533437"/>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sp>
        <p:nvSpPr>
          <p:cNvPr id="53" name="Freeform 53"/>
          <p:cNvSpPr/>
          <p:nvPr/>
        </p:nvSpPr>
        <p:spPr>
          <a:xfrm>
            <a:off x="16255802" y="1335742"/>
            <a:ext cx="912582" cy="228146"/>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54" name="Freeform 54"/>
          <p:cNvSpPr/>
          <p:nvPr/>
        </p:nvSpPr>
        <p:spPr>
          <a:xfrm rot="-2533475">
            <a:off x="25739756" y="4928441"/>
            <a:ext cx="3055931" cy="168353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2" name="TextBox 21">
            <a:extLst>
              <a:ext uri="{FF2B5EF4-FFF2-40B4-BE49-F238E27FC236}">
                <a16:creationId xmlns:a16="http://schemas.microsoft.com/office/drawing/2014/main" id="{17DB5482-7CCB-C70A-005E-F31E3A1C08DA}"/>
              </a:ext>
            </a:extLst>
          </p:cNvPr>
          <p:cNvSpPr txBox="1"/>
          <p:nvPr/>
        </p:nvSpPr>
        <p:spPr>
          <a:xfrm>
            <a:off x="1265084" y="5260667"/>
            <a:ext cx="8804867" cy="1107996"/>
          </a:xfrm>
          <a:prstGeom prst="rect">
            <a:avLst/>
          </a:prstGeom>
          <a:noFill/>
        </p:spPr>
        <p:txBody>
          <a:bodyPr wrap="square" rtlCol="0">
            <a:spAutoFit/>
          </a:bodyPr>
          <a:lstStyle/>
          <a:p>
            <a:pPr defTabSz="1371566"/>
            <a:r>
              <a:rPr lang="en-US" sz="6600" b="1" dirty="0">
                <a:solidFill>
                  <a:prstClr val="black"/>
                </a:solidFill>
                <a:latin typeface="DM Sans" pitchFamily="2" charset="77"/>
                <a:cs typeface="Arial"/>
                <a:sym typeface="Arial"/>
              </a:rPr>
              <a:t>Second consider…</a:t>
            </a:r>
          </a:p>
        </p:txBody>
      </p:sp>
      <p:sp>
        <p:nvSpPr>
          <p:cNvPr id="26" name="TextBox 25">
            <a:extLst>
              <a:ext uri="{FF2B5EF4-FFF2-40B4-BE49-F238E27FC236}">
                <a16:creationId xmlns:a16="http://schemas.microsoft.com/office/drawing/2014/main" id="{AE269BC5-FDAC-6052-F96A-B8E630B37D95}"/>
              </a:ext>
            </a:extLst>
          </p:cNvPr>
          <p:cNvSpPr txBox="1"/>
          <p:nvPr/>
        </p:nvSpPr>
        <p:spPr>
          <a:xfrm>
            <a:off x="1329709" y="6562786"/>
            <a:ext cx="10448636" cy="2585323"/>
          </a:xfrm>
          <a:prstGeom prst="rect">
            <a:avLst/>
          </a:prstGeom>
          <a:noFill/>
        </p:spPr>
        <p:txBody>
          <a:bodyPr wrap="square">
            <a:spAutoFit/>
          </a:bodyPr>
          <a:lstStyle/>
          <a:p>
            <a:pPr defTabSz="1371566"/>
            <a:r>
              <a:rPr lang="en-US" sz="5400" dirty="0">
                <a:solidFill>
                  <a:prstClr val="black"/>
                </a:solidFill>
                <a:latin typeface="DM Sans" pitchFamily="2" charset="77"/>
                <a:cs typeface="Arial"/>
                <a:sym typeface="Arial"/>
              </a:rPr>
              <a:t>Is the task challenging enough for there to be opportunities to take risks? </a:t>
            </a:r>
            <a:endParaRPr lang="en-US" sz="5400" dirty="0">
              <a:solidFill>
                <a:prstClr val="black"/>
              </a:solidFill>
              <a:latin typeface="Calibri"/>
              <a:cs typeface="Arial"/>
              <a:sym typeface="Arial"/>
            </a:endParaRPr>
          </a:p>
        </p:txBody>
      </p:sp>
      <p:grpSp>
        <p:nvGrpSpPr>
          <p:cNvPr id="27" name="Group 7">
            <a:extLst>
              <a:ext uri="{FF2B5EF4-FFF2-40B4-BE49-F238E27FC236}">
                <a16:creationId xmlns:a16="http://schemas.microsoft.com/office/drawing/2014/main" id="{E249EB5A-E69B-EAE5-5247-26CBDDE8CD3F}"/>
              </a:ext>
            </a:extLst>
          </p:cNvPr>
          <p:cNvGrpSpPr/>
          <p:nvPr/>
        </p:nvGrpSpPr>
        <p:grpSpPr>
          <a:xfrm>
            <a:off x="12607796" y="4736009"/>
            <a:ext cx="4970448" cy="4978728"/>
            <a:chOff x="0" y="0"/>
            <a:chExt cx="4819745" cy="1234431"/>
          </a:xfrm>
        </p:grpSpPr>
        <p:sp>
          <p:nvSpPr>
            <p:cNvPr id="28" name="Freeform 8">
              <a:extLst>
                <a:ext uri="{FF2B5EF4-FFF2-40B4-BE49-F238E27FC236}">
                  <a16:creationId xmlns:a16="http://schemas.microsoft.com/office/drawing/2014/main" id="{2824E87E-4AFB-0534-36CE-8E3C69A25FE9}"/>
                </a:ext>
              </a:extLst>
            </p:cNvPr>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pic>
        <p:nvPicPr>
          <p:cNvPr id="31" name="Graphic 30" descr="Mountain scene with solid fill">
            <a:extLst>
              <a:ext uri="{FF2B5EF4-FFF2-40B4-BE49-F238E27FC236}">
                <a16:creationId xmlns:a16="http://schemas.microsoft.com/office/drawing/2014/main" id="{57893FDD-37CF-A11D-EC73-59A2F69C408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3125160" y="5060180"/>
            <a:ext cx="3833135" cy="3833135"/>
          </a:xfrm>
          <a:prstGeom prst="rect">
            <a:avLst/>
          </a:prstGeom>
        </p:spPr>
      </p:pic>
    </p:spTree>
    <p:extLst>
      <p:ext uri="{BB962C8B-B14F-4D97-AF65-F5344CB8AC3E}">
        <p14:creationId xmlns:p14="http://schemas.microsoft.com/office/powerpoint/2010/main" val="3984190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6276" y="-60929"/>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566"/>
            <a:endParaRPr lang="en-US" dirty="0">
              <a:solidFill>
                <a:prstClr val="black"/>
              </a:solidFill>
              <a:latin typeface="Calibri"/>
              <a:cs typeface="Arial"/>
              <a:sym typeface="Arial"/>
            </a:endParaRPr>
          </a:p>
        </p:txBody>
      </p:sp>
      <p:sp>
        <p:nvSpPr>
          <p:cNvPr id="6" name="Freeform 6"/>
          <p:cNvSpPr/>
          <p:nvPr/>
        </p:nvSpPr>
        <p:spPr>
          <a:xfrm rot="-1757656">
            <a:off x="13036814" y="8162291"/>
            <a:ext cx="8967710" cy="2903297"/>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7" name="Group 7"/>
          <p:cNvGrpSpPr/>
          <p:nvPr/>
        </p:nvGrpSpPr>
        <p:grpSpPr>
          <a:xfrm>
            <a:off x="736568" y="4822718"/>
            <a:ext cx="11247749" cy="4978728"/>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0" name="Freeform 10"/>
          <p:cNvSpPr/>
          <p:nvPr/>
        </p:nvSpPr>
        <p:spPr>
          <a:xfrm>
            <a:off x="-803304" y="-985120"/>
            <a:ext cx="3664013" cy="3564086"/>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11" name="Group 11"/>
          <p:cNvGrpSpPr/>
          <p:nvPr/>
        </p:nvGrpSpPr>
        <p:grpSpPr>
          <a:xfrm>
            <a:off x="1028702" y="500936"/>
            <a:ext cx="16449398" cy="2661401"/>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defTabSz="1371566"/>
              <a:endParaRPr lang="en-US">
                <a:solidFill>
                  <a:prstClr val="black"/>
                </a:solidFill>
                <a:latin typeface="Calibri"/>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4" name="Freeform 14"/>
          <p:cNvSpPr/>
          <p:nvPr/>
        </p:nvSpPr>
        <p:spPr>
          <a:xfrm>
            <a:off x="6556715" y="-816062"/>
            <a:ext cx="687047" cy="171762"/>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15" name="TextBox 15"/>
          <p:cNvSpPr txBox="1"/>
          <p:nvPr/>
        </p:nvSpPr>
        <p:spPr>
          <a:xfrm>
            <a:off x="1259012" y="482625"/>
            <a:ext cx="14996789" cy="2769989"/>
          </a:xfrm>
          <a:prstGeom prst="rect">
            <a:avLst/>
          </a:prstGeom>
        </p:spPr>
        <p:txBody>
          <a:bodyPr wrap="square" lIns="0" tIns="0" rIns="0" bIns="0" rtlCol="0" anchor="t">
            <a:spAutoFit/>
          </a:bodyPr>
          <a:lstStyle/>
          <a:p>
            <a:pPr algn="ctr" defTabSz="1371566">
              <a:spcBef>
                <a:spcPct val="0"/>
              </a:spcBef>
            </a:pPr>
            <a:r>
              <a:rPr lang="en-US" sz="9000" dirty="0">
                <a:solidFill>
                  <a:srgbClr val="000000"/>
                </a:solidFill>
                <a:latin typeface="DM Sans" pitchFamily="2" charset="77"/>
                <a:ea typeface="Repo Bold Bold"/>
                <a:cs typeface="Repo Bold Bold"/>
                <a:sym typeface="Repo Bold Bold"/>
              </a:rPr>
              <a:t>How can we foster </a:t>
            </a:r>
          </a:p>
          <a:p>
            <a:pPr algn="ctr" defTabSz="1371566">
              <a:spcBef>
                <a:spcPct val="0"/>
              </a:spcBef>
            </a:pPr>
            <a:r>
              <a:rPr lang="en-US" sz="9000" dirty="0">
                <a:solidFill>
                  <a:srgbClr val="000000"/>
                </a:solidFill>
                <a:latin typeface="DM Sans" pitchFamily="2" charset="77"/>
                <a:ea typeface="Repo Bold Bold"/>
                <a:cs typeface="Repo Bold Bold"/>
                <a:sym typeface="Repo Bold Bold"/>
              </a:rPr>
              <a:t>academic risk-taking? </a:t>
            </a:r>
          </a:p>
        </p:txBody>
      </p:sp>
      <p:sp>
        <p:nvSpPr>
          <p:cNvPr id="16" name="Freeform 16"/>
          <p:cNvSpPr/>
          <p:nvPr/>
        </p:nvSpPr>
        <p:spPr>
          <a:xfrm>
            <a:off x="-5760377" y="-8167532"/>
            <a:ext cx="2096124" cy="2096124"/>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3" name="TextBox 23"/>
          <p:cNvSpPr txBox="1"/>
          <p:nvPr/>
        </p:nvSpPr>
        <p:spPr>
          <a:xfrm>
            <a:off x="1152203" y="4439969"/>
            <a:ext cx="8002133" cy="4533437"/>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sp>
        <p:nvSpPr>
          <p:cNvPr id="53" name="Freeform 53"/>
          <p:cNvSpPr/>
          <p:nvPr/>
        </p:nvSpPr>
        <p:spPr>
          <a:xfrm>
            <a:off x="16255802" y="1335742"/>
            <a:ext cx="912582" cy="228146"/>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54" name="Freeform 54"/>
          <p:cNvSpPr/>
          <p:nvPr/>
        </p:nvSpPr>
        <p:spPr>
          <a:xfrm rot="-2533475">
            <a:off x="25739756" y="4928441"/>
            <a:ext cx="3055931" cy="168353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2" name="TextBox 21">
            <a:extLst>
              <a:ext uri="{FF2B5EF4-FFF2-40B4-BE49-F238E27FC236}">
                <a16:creationId xmlns:a16="http://schemas.microsoft.com/office/drawing/2014/main" id="{17DB5482-7CCB-C70A-005E-F31E3A1C08DA}"/>
              </a:ext>
            </a:extLst>
          </p:cNvPr>
          <p:cNvSpPr txBox="1"/>
          <p:nvPr/>
        </p:nvSpPr>
        <p:spPr>
          <a:xfrm>
            <a:off x="1265084" y="5260667"/>
            <a:ext cx="8804867" cy="1107996"/>
          </a:xfrm>
          <a:prstGeom prst="rect">
            <a:avLst/>
          </a:prstGeom>
          <a:noFill/>
        </p:spPr>
        <p:txBody>
          <a:bodyPr wrap="square" rtlCol="0">
            <a:spAutoFit/>
          </a:bodyPr>
          <a:lstStyle/>
          <a:p>
            <a:pPr defTabSz="1371566"/>
            <a:r>
              <a:rPr lang="en-US" sz="6600" b="1" dirty="0">
                <a:solidFill>
                  <a:prstClr val="black"/>
                </a:solidFill>
                <a:latin typeface="DM Sans" pitchFamily="2" charset="77"/>
                <a:cs typeface="Arial"/>
                <a:sym typeface="Arial"/>
              </a:rPr>
              <a:t>Third consider…</a:t>
            </a:r>
          </a:p>
        </p:txBody>
      </p:sp>
      <p:sp>
        <p:nvSpPr>
          <p:cNvPr id="26" name="TextBox 25">
            <a:extLst>
              <a:ext uri="{FF2B5EF4-FFF2-40B4-BE49-F238E27FC236}">
                <a16:creationId xmlns:a16="http://schemas.microsoft.com/office/drawing/2014/main" id="{AE269BC5-FDAC-6052-F96A-B8E630B37D95}"/>
              </a:ext>
            </a:extLst>
          </p:cNvPr>
          <p:cNvSpPr txBox="1"/>
          <p:nvPr/>
        </p:nvSpPr>
        <p:spPr>
          <a:xfrm>
            <a:off x="1329709" y="6562786"/>
            <a:ext cx="10448636" cy="1754326"/>
          </a:xfrm>
          <a:prstGeom prst="rect">
            <a:avLst/>
          </a:prstGeom>
          <a:noFill/>
        </p:spPr>
        <p:txBody>
          <a:bodyPr wrap="square">
            <a:spAutoFit/>
          </a:bodyPr>
          <a:lstStyle/>
          <a:p>
            <a:pPr defTabSz="1371566"/>
            <a:r>
              <a:rPr lang="en-US" sz="5400" dirty="0">
                <a:solidFill>
                  <a:prstClr val="black"/>
                </a:solidFill>
                <a:latin typeface="DM Sans" pitchFamily="2" charset="77"/>
                <a:cs typeface="Arial"/>
                <a:sym typeface="Arial"/>
              </a:rPr>
              <a:t>What are the students’ success failure ratios?   </a:t>
            </a:r>
            <a:endParaRPr lang="en-US" sz="5400" dirty="0">
              <a:solidFill>
                <a:prstClr val="black"/>
              </a:solidFill>
              <a:latin typeface="Calibri"/>
              <a:cs typeface="Arial"/>
              <a:sym typeface="Arial"/>
            </a:endParaRPr>
          </a:p>
        </p:txBody>
      </p:sp>
      <p:grpSp>
        <p:nvGrpSpPr>
          <p:cNvPr id="27" name="Group 7">
            <a:extLst>
              <a:ext uri="{FF2B5EF4-FFF2-40B4-BE49-F238E27FC236}">
                <a16:creationId xmlns:a16="http://schemas.microsoft.com/office/drawing/2014/main" id="{E249EB5A-E69B-EAE5-5247-26CBDDE8CD3F}"/>
              </a:ext>
            </a:extLst>
          </p:cNvPr>
          <p:cNvGrpSpPr/>
          <p:nvPr/>
        </p:nvGrpSpPr>
        <p:grpSpPr>
          <a:xfrm>
            <a:off x="12607796" y="4736009"/>
            <a:ext cx="4970448" cy="4978728"/>
            <a:chOff x="0" y="0"/>
            <a:chExt cx="4819745" cy="1234431"/>
          </a:xfrm>
        </p:grpSpPr>
        <p:sp>
          <p:nvSpPr>
            <p:cNvPr id="28" name="Freeform 8">
              <a:extLst>
                <a:ext uri="{FF2B5EF4-FFF2-40B4-BE49-F238E27FC236}">
                  <a16:creationId xmlns:a16="http://schemas.microsoft.com/office/drawing/2014/main" id="{2824E87E-4AFB-0534-36CE-8E3C69A25FE9}"/>
                </a:ext>
              </a:extLst>
            </p:cNvPr>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pic>
        <p:nvPicPr>
          <p:cNvPr id="31" name="Graphic 30" descr="Mountain scene with solid fill">
            <a:extLst>
              <a:ext uri="{FF2B5EF4-FFF2-40B4-BE49-F238E27FC236}">
                <a16:creationId xmlns:a16="http://schemas.microsoft.com/office/drawing/2014/main" id="{57893FDD-37CF-A11D-EC73-59A2F69C408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3125160" y="5060180"/>
            <a:ext cx="3833135" cy="3833135"/>
          </a:xfrm>
          <a:prstGeom prst="rect">
            <a:avLst/>
          </a:prstGeom>
        </p:spPr>
      </p:pic>
    </p:spTree>
    <p:extLst>
      <p:ext uri="{BB962C8B-B14F-4D97-AF65-F5344CB8AC3E}">
        <p14:creationId xmlns:p14="http://schemas.microsoft.com/office/powerpoint/2010/main" val="24277937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00C5F1-C830-8582-32AE-003B976BAC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192" y="-876300"/>
            <a:ext cx="18288000" cy="11637816"/>
          </a:xfrm>
          <a:prstGeom prst="rect">
            <a:avLst/>
          </a:prstGeom>
        </p:spPr>
      </p:pic>
      <p:sp>
        <p:nvSpPr>
          <p:cNvPr id="5" name="Rectangle 4">
            <a:extLst>
              <a:ext uri="{FF2B5EF4-FFF2-40B4-BE49-F238E27FC236}">
                <a16:creationId xmlns:a16="http://schemas.microsoft.com/office/drawing/2014/main" id="{B6FB6C49-8E4D-0666-34BB-0515D45BE1AE}"/>
              </a:ext>
            </a:extLst>
          </p:cNvPr>
          <p:cNvSpPr/>
          <p:nvPr/>
        </p:nvSpPr>
        <p:spPr>
          <a:xfrm>
            <a:off x="2262116" y="2714245"/>
            <a:ext cx="13763768" cy="3139321"/>
          </a:xfrm>
          <a:prstGeom prst="rect">
            <a:avLst/>
          </a:prstGeom>
          <a:noFill/>
        </p:spPr>
        <p:txBody>
          <a:bodyPr wrap="square" lIns="91440" tIns="45720" rIns="91440" bIns="45720">
            <a:spAutoFit/>
          </a:bodyPr>
          <a:lstStyle/>
          <a:p>
            <a:pPr algn="ctr" defTabSz="914445">
              <a:defRPr/>
            </a:pPr>
            <a:r>
              <a:rPr lang="en-US" sz="9900" b="1" spc="50" dirty="0">
                <a:ln w="9525" cmpd="sng">
                  <a:solidFill>
                    <a:srgbClr val="156082"/>
                  </a:solidFill>
                  <a:prstDash val="solid"/>
                </a:ln>
                <a:solidFill>
                  <a:srgbClr val="70AD47">
                    <a:tint val="1000"/>
                  </a:srgbClr>
                </a:solidFill>
                <a:effectLst>
                  <a:glow rad="38100">
                    <a:srgbClr val="156082">
                      <a:alpha val="40000"/>
                    </a:srgbClr>
                  </a:glow>
                </a:effectLst>
                <a:latin typeface="Aptos" panose="02110004020202020204"/>
              </a:rPr>
              <a:t>Success- Failure Ratio: The 85% Rule</a:t>
            </a:r>
          </a:p>
        </p:txBody>
      </p:sp>
      <p:sp>
        <p:nvSpPr>
          <p:cNvPr id="2" name="TextBox 1">
            <a:extLst>
              <a:ext uri="{FF2B5EF4-FFF2-40B4-BE49-F238E27FC236}">
                <a16:creationId xmlns:a16="http://schemas.microsoft.com/office/drawing/2014/main" id="{EABDA8CA-6DEB-E7BD-185C-D39B7B68590F}"/>
              </a:ext>
            </a:extLst>
          </p:cNvPr>
          <p:cNvSpPr txBox="1"/>
          <p:nvPr/>
        </p:nvSpPr>
        <p:spPr>
          <a:xfrm>
            <a:off x="9144000" y="8486507"/>
            <a:ext cx="8659368" cy="1754326"/>
          </a:xfrm>
          <a:prstGeom prst="rect">
            <a:avLst/>
          </a:prstGeom>
          <a:noFill/>
        </p:spPr>
        <p:txBody>
          <a:bodyPr wrap="square" rtlCol="0">
            <a:spAutoFit/>
          </a:bodyPr>
          <a:lstStyle/>
          <a:p>
            <a:pPr defTabSz="1371600">
              <a:defRPr/>
            </a:pPr>
            <a:r>
              <a:rPr lang="en-US" sz="2700" dirty="0">
                <a:solidFill>
                  <a:prstClr val="black"/>
                </a:solidFill>
                <a:latin typeface="Aptos" panose="02110004020202020204"/>
              </a:rPr>
              <a:t>Wilson, R.C., </a:t>
            </a:r>
            <a:r>
              <a:rPr lang="en-US" sz="2700" dirty="0" err="1">
                <a:solidFill>
                  <a:prstClr val="black"/>
                </a:solidFill>
                <a:latin typeface="Aptos" panose="02110004020202020204"/>
              </a:rPr>
              <a:t>Shenhav</a:t>
            </a:r>
            <a:r>
              <a:rPr lang="en-US" sz="2700" dirty="0">
                <a:solidFill>
                  <a:prstClr val="black"/>
                </a:solidFill>
                <a:latin typeface="Aptos" panose="02110004020202020204"/>
              </a:rPr>
              <a:t>, A., </a:t>
            </a:r>
            <a:r>
              <a:rPr lang="en-US" sz="2700" dirty="0" err="1">
                <a:solidFill>
                  <a:prstClr val="black"/>
                </a:solidFill>
                <a:latin typeface="Aptos" panose="02110004020202020204"/>
              </a:rPr>
              <a:t>Straccia</a:t>
            </a:r>
            <a:r>
              <a:rPr lang="en-US" sz="2700" dirty="0">
                <a:solidFill>
                  <a:prstClr val="black"/>
                </a:solidFill>
                <a:latin typeface="Aptos" panose="02110004020202020204"/>
              </a:rPr>
              <a:t>, M., &amp; Cohen, J.D. (2020). The eighty-five percent rule for optimal learning. </a:t>
            </a:r>
            <a:r>
              <a:rPr lang="en-US" sz="2700" i="1" dirty="0">
                <a:solidFill>
                  <a:prstClr val="black"/>
                </a:solidFill>
                <a:latin typeface="Aptos" panose="02110004020202020204"/>
              </a:rPr>
              <a:t>Nature Communications. </a:t>
            </a:r>
            <a:r>
              <a:rPr lang="en-US" sz="2700" dirty="0">
                <a:solidFill>
                  <a:srgbClr val="222222"/>
                </a:solidFill>
                <a:latin typeface="-apple-system"/>
              </a:rPr>
              <a:t>https://</a:t>
            </a:r>
            <a:r>
              <a:rPr lang="en-US" sz="2700" dirty="0" err="1">
                <a:solidFill>
                  <a:srgbClr val="222222"/>
                </a:solidFill>
                <a:latin typeface="-apple-system"/>
              </a:rPr>
              <a:t>doi.org</a:t>
            </a:r>
            <a:r>
              <a:rPr lang="en-US" sz="2700" dirty="0">
                <a:solidFill>
                  <a:srgbClr val="222222"/>
                </a:solidFill>
                <a:latin typeface="-apple-system"/>
              </a:rPr>
              <a:t>/10.1038/s41467-019-12552-4</a:t>
            </a:r>
            <a:endParaRPr lang="en-US" sz="2700" dirty="0">
              <a:solidFill>
                <a:prstClr val="black"/>
              </a:solidFill>
              <a:latin typeface="Aptos" panose="02110004020202020204"/>
            </a:endParaRPr>
          </a:p>
        </p:txBody>
      </p:sp>
    </p:spTree>
    <p:extLst>
      <p:ext uri="{BB962C8B-B14F-4D97-AF65-F5344CB8AC3E}">
        <p14:creationId xmlns:p14="http://schemas.microsoft.com/office/powerpoint/2010/main" val="78204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6276" y="-60929"/>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566"/>
            <a:endParaRPr lang="en-US" dirty="0">
              <a:solidFill>
                <a:prstClr val="black"/>
              </a:solidFill>
              <a:latin typeface="Calibri"/>
              <a:cs typeface="Arial"/>
              <a:sym typeface="Arial"/>
            </a:endParaRPr>
          </a:p>
        </p:txBody>
      </p:sp>
      <p:sp>
        <p:nvSpPr>
          <p:cNvPr id="6" name="Freeform 6"/>
          <p:cNvSpPr/>
          <p:nvPr/>
        </p:nvSpPr>
        <p:spPr>
          <a:xfrm rot="-1757656">
            <a:off x="13036814" y="8162291"/>
            <a:ext cx="8967710" cy="2903297"/>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7" name="Group 7"/>
          <p:cNvGrpSpPr/>
          <p:nvPr/>
        </p:nvGrpSpPr>
        <p:grpSpPr>
          <a:xfrm>
            <a:off x="498449" y="4361453"/>
            <a:ext cx="14996789" cy="4978728"/>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0" name="Freeform 10"/>
          <p:cNvSpPr/>
          <p:nvPr/>
        </p:nvSpPr>
        <p:spPr>
          <a:xfrm>
            <a:off x="-803304" y="-985120"/>
            <a:ext cx="3664013" cy="3564086"/>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11" name="Group 11"/>
          <p:cNvGrpSpPr/>
          <p:nvPr/>
        </p:nvGrpSpPr>
        <p:grpSpPr>
          <a:xfrm>
            <a:off x="1028702" y="500936"/>
            <a:ext cx="16449398" cy="2661401"/>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defTabSz="1371566"/>
              <a:endParaRPr lang="en-US">
                <a:solidFill>
                  <a:prstClr val="black"/>
                </a:solidFill>
                <a:latin typeface="Calibri"/>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4" name="Freeform 14"/>
          <p:cNvSpPr/>
          <p:nvPr/>
        </p:nvSpPr>
        <p:spPr>
          <a:xfrm>
            <a:off x="6556715" y="-816062"/>
            <a:ext cx="687047" cy="171762"/>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15" name="TextBox 15"/>
          <p:cNvSpPr txBox="1"/>
          <p:nvPr/>
        </p:nvSpPr>
        <p:spPr>
          <a:xfrm>
            <a:off x="1259012" y="482626"/>
            <a:ext cx="14996789" cy="2769989"/>
          </a:xfrm>
          <a:prstGeom prst="rect">
            <a:avLst/>
          </a:prstGeom>
        </p:spPr>
        <p:txBody>
          <a:bodyPr wrap="square" lIns="0" tIns="0" rIns="0" bIns="0" rtlCol="0" anchor="t">
            <a:spAutoFit/>
          </a:bodyPr>
          <a:lstStyle/>
          <a:p>
            <a:pPr algn="ctr" defTabSz="1371566">
              <a:spcBef>
                <a:spcPct val="0"/>
              </a:spcBef>
            </a:pPr>
            <a:r>
              <a:rPr lang="en-US" sz="9000" dirty="0">
                <a:solidFill>
                  <a:srgbClr val="000000"/>
                </a:solidFill>
                <a:latin typeface="DM Sans" pitchFamily="2" charset="77"/>
                <a:ea typeface="Repo Bold Bold"/>
                <a:cs typeface="Repo Bold Bold"/>
                <a:sym typeface="Repo Bold Bold"/>
              </a:rPr>
              <a:t>The Remembered </a:t>
            </a:r>
          </a:p>
          <a:p>
            <a:pPr algn="ctr" defTabSz="1371566">
              <a:spcBef>
                <a:spcPct val="0"/>
              </a:spcBef>
            </a:pPr>
            <a:r>
              <a:rPr lang="en-US" sz="9000" dirty="0">
                <a:solidFill>
                  <a:srgbClr val="000000"/>
                </a:solidFill>
                <a:latin typeface="DM Sans" pitchFamily="2" charset="77"/>
                <a:ea typeface="Repo Bold Bold"/>
                <a:cs typeface="Repo Bold Bold"/>
                <a:sym typeface="Repo Bold Bold"/>
              </a:rPr>
              <a:t>Success Effect</a:t>
            </a:r>
          </a:p>
        </p:txBody>
      </p:sp>
      <p:sp>
        <p:nvSpPr>
          <p:cNvPr id="16" name="Freeform 16"/>
          <p:cNvSpPr/>
          <p:nvPr/>
        </p:nvSpPr>
        <p:spPr>
          <a:xfrm>
            <a:off x="-5760377" y="-8167532"/>
            <a:ext cx="2096124" cy="2096124"/>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3" name="TextBox 23"/>
          <p:cNvSpPr txBox="1"/>
          <p:nvPr/>
        </p:nvSpPr>
        <p:spPr>
          <a:xfrm>
            <a:off x="1152203" y="4439969"/>
            <a:ext cx="8002133" cy="4533437"/>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sp>
        <p:nvSpPr>
          <p:cNvPr id="53" name="Freeform 53"/>
          <p:cNvSpPr/>
          <p:nvPr/>
        </p:nvSpPr>
        <p:spPr>
          <a:xfrm>
            <a:off x="16255802" y="1335742"/>
            <a:ext cx="912582" cy="228146"/>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54" name="Freeform 54"/>
          <p:cNvSpPr/>
          <p:nvPr/>
        </p:nvSpPr>
        <p:spPr>
          <a:xfrm rot="-2533475">
            <a:off x="25739756" y="4928441"/>
            <a:ext cx="3055931" cy="168353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12607796" y="4697593"/>
            <a:ext cx="4970448" cy="5017145"/>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pic>
        <p:nvPicPr>
          <p:cNvPr id="3" name="Picture 2">
            <a:extLst>
              <a:ext uri="{FF2B5EF4-FFF2-40B4-BE49-F238E27FC236}">
                <a16:creationId xmlns:a16="http://schemas.microsoft.com/office/drawing/2014/main" id="{F7C9FD0A-323E-3298-4474-CE4AEA64078C}"/>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48968" y="4996685"/>
            <a:ext cx="14073143" cy="3477845"/>
          </a:xfrm>
          <a:prstGeom prst="rect">
            <a:avLst/>
          </a:prstGeom>
        </p:spPr>
      </p:pic>
    </p:spTree>
    <p:extLst>
      <p:ext uri="{BB962C8B-B14F-4D97-AF65-F5344CB8AC3E}">
        <p14:creationId xmlns:p14="http://schemas.microsoft.com/office/powerpoint/2010/main" val="1410861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3" name="Freeform 3"/>
          <p:cNvSpPr/>
          <p:nvPr/>
        </p:nvSpPr>
        <p:spPr>
          <a:xfrm>
            <a:off x="1633645" y="2346169"/>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4" name="Freeform 4"/>
          <p:cNvSpPr/>
          <p:nvPr/>
        </p:nvSpPr>
        <p:spPr>
          <a:xfrm>
            <a:off x="1481243" y="2193767"/>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5" name="Freeform 5"/>
          <p:cNvSpPr/>
          <p:nvPr/>
        </p:nvSpPr>
        <p:spPr>
          <a:xfrm rot="1280600">
            <a:off x="-2095788" y="7351786"/>
            <a:ext cx="6248976" cy="3442619"/>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6" name="Freeform 6"/>
          <p:cNvSpPr/>
          <p:nvPr/>
        </p:nvSpPr>
        <p:spPr>
          <a:xfrm rot="935593">
            <a:off x="13604796" y="-974841"/>
            <a:ext cx="6158232" cy="3392627"/>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7" name="Freeform 7"/>
          <p:cNvSpPr/>
          <p:nvPr/>
        </p:nvSpPr>
        <p:spPr>
          <a:xfrm>
            <a:off x="10960547" y="2849084"/>
            <a:ext cx="5438226" cy="6224009"/>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2" cstate="email">
              <a:extLst>
                <a:ext uri="{28A0092B-C50C-407E-A947-70E740481C1C}">
                  <a14:useLocalDpi xmlns:a14="http://schemas.microsoft.com/office/drawing/2010/main"/>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 name="TextBox 8"/>
          <p:cNvSpPr txBox="1"/>
          <p:nvPr/>
        </p:nvSpPr>
        <p:spPr>
          <a:xfrm>
            <a:off x="2873909" y="4491722"/>
            <a:ext cx="10107960" cy="1999330"/>
          </a:xfrm>
          <a:prstGeom prst="rect">
            <a:avLst/>
          </a:prstGeom>
        </p:spPr>
        <p:txBody>
          <a:bodyPr lIns="0" tIns="0" rIns="0" bIns="0" rtlCol="0" anchor="t">
            <a:spAutoFit/>
          </a:bodyPr>
          <a:lstStyle/>
          <a:p>
            <a:pPr defTabSz="1371566">
              <a:lnSpc>
                <a:spcPts val="16724"/>
              </a:lnSpc>
              <a:spcBef>
                <a:spcPct val="0"/>
              </a:spcBef>
              <a:defRPr/>
            </a:pPr>
            <a:r>
              <a:rPr lang="en-US" sz="11943" b="1" dirty="0">
                <a:solidFill>
                  <a:srgbClr val="000000"/>
                </a:solidFill>
                <a:latin typeface="Tw Cen MT" panose="020B0602020104020603" pitchFamily="34" charset="77"/>
                <a:ea typeface="Repo Bold Bold"/>
                <a:cs typeface="Repo Bold Bold"/>
                <a:sym typeface="Repo Bold Bold"/>
              </a:rPr>
              <a:t>Instruction</a:t>
            </a:r>
          </a:p>
        </p:txBody>
      </p:sp>
      <p:sp>
        <p:nvSpPr>
          <p:cNvPr id="9" name="Freeform 9"/>
          <p:cNvSpPr/>
          <p:nvPr/>
        </p:nvSpPr>
        <p:spPr>
          <a:xfrm>
            <a:off x="3353298" y="6631379"/>
            <a:ext cx="4809948" cy="577194"/>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11" name="TextBox 11"/>
          <p:cNvSpPr txBox="1"/>
          <p:nvPr/>
        </p:nvSpPr>
        <p:spPr>
          <a:xfrm>
            <a:off x="2873909" y="2578658"/>
            <a:ext cx="7301987" cy="1999330"/>
          </a:xfrm>
          <a:prstGeom prst="rect">
            <a:avLst/>
          </a:prstGeom>
        </p:spPr>
        <p:txBody>
          <a:bodyPr lIns="0" tIns="0" rIns="0" bIns="0" rtlCol="0" anchor="t">
            <a:spAutoFit/>
          </a:bodyPr>
          <a:lstStyle/>
          <a:p>
            <a:pPr defTabSz="1371566">
              <a:lnSpc>
                <a:spcPts val="16724"/>
              </a:lnSpc>
              <a:spcBef>
                <a:spcPct val="0"/>
              </a:spcBef>
              <a:defRPr/>
            </a:pPr>
            <a:r>
              <a:rPr lang="en-US" sz="11943" b="1" dirty="0">
                <a:solidFill>
                  <a:srgbClr val="000000"/>
                </a:solidFill>
                <a:latin typeface="Tw Cen MT" panose="020B0602020104020603" pitchFamily="34" charset="77"/>
                <a:ea typeface="Repo Bold Bold"/>
                <a:cs typeface="Repo Bold Bold"/>
                <a:sym typeface="Repo Bold Bold"/>
              </a:rPr>
              <a:t>Exploring </a:t>
            </a:r>
          </a:p>
        </p:txBody>
      </p:sp>
      <p:sp>
        <p:nvSpPr>
          <p:cNvPr id="12" name="TextBox 11">
            <a:extLst>
              <a:ext uri="{FF2B5EF4-FFF2-40B4-BE49-F238E27FC236}">
                <a16:creationId xmlns:a16="http://schemas.microsoft.com/office/drawing/2014/main" id="{58222A47-2B21-ACFA-F8F3-6F3B045A9305}"/>
              </a:ext>
            </a:extLst>
          </p:cNvPr>
          <p:cNvSpPr txBox="1"/>
          <p:nvPr/>
        </p:nvSpPr>
        <p:spPr>
          <a:xfrm>
            <a:off x="15056060" y="7208570"/>
            <a:ext cx="4630595" cy="507831"/>
          </a:xfrm>
          <a:prstGeom prst="rect">
            <a:avLst/>
          </a:prstGeom>
          <a:noFill/>
        </p:spPr>
        <p:txBody>
          <a:bodyPr wrap="square" rtlCol="0">
            <a:spAutoFit/>
          </a:bodyPr>
          <a:lstStyle/>
          <a:p>
            <a:pPr defTabSz="1371566">
              <a:defRPr/>
            </a:pPr>
            <a:r>
              <a:rPr lang="en-US" sz="2700" dirty="0">
                <a:solidFill>
                  <a:prstClr val="black"/>
                </a:solidFill>
                <a:latin typeface="Tw Cen MT" panose="020B0602020104020603" pitchFamily="34" charset="77"/>
                <a:cs typeface="Arial"/>
                <a:sym typeface="Arial"/>
              </a:rPr>
              <a:t>Section 2</a:t>
            </a:r>
          </a:p>
        </p:txBody>
      </p:sp>
    </p:spTree>
    <p:extLst>
      <p:ext uri="{BB962C8B-B14F-4D97-AF65-F5344CB8AC3E}">
        <p14:creationId xmlns:p14="http://schemas.microsoft.com/office/powerpoint/2010/main" val="26716603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632"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a:effectLst/>
        </p:spPr>
        <p:txBody>
          <a:bodyPr/>
          <a:lstStyle/>
          <a:p>
            <a:pPr defTabSz="1371566">
              <a:defRPr/>
            </a:pPr>
            <a:endParaRPr lang="en-US">
              <a:solidFill>
                <a:prstClr val="black"/>
              </a:solidFill>
              <a:latin typeface="Calibri"/>
              <a:cs typeface="Arial"/>
              <a:sym typeface="Arial"/>
            </a:endParaRPr>
          </a:p>
        </p:txBody>
      </p:sp>
      <p:sp>
        <p:nvSpPr>
          <p:cNvPr id="3" name="Freeform 3"/>
          <p:cNvSpPr/>
          <p:nvPr/>
        </p:nvSpPr>
        <p:spPr>
          <a:xfrm rot="935593">
            <a:off x="10316050" y="-1504542"/>
            <a:ext cx="10108523" cy="5568878"/>
          </a:xfrm>
          <a:custGeom>
            <a:avLst/>
            <a:gdLst/>
            <a:ahLst/>
            <a:cxnLst/>
            <a:rect l="l" t="t" r="r" b="b"/>
            <a:pathLst>
              <a:path w="10108522" h="5568877">
                <a:moveTo>
                  <a:pt x="0" y="0"/>
                </a:moveTo>
                <a:lnTo>
                  <a:pt x="10108523" y="0"/>
                </a:lnTo>
                <a:lnTo>
                  <a:pt x="10108523" y="5568877"/>
                </a:lnTo>
                <a:lnTo>
                  <a:pt x="0" y="55688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4" name="Freeform 4"/>
          <p:cNvSpPr/>
          <p:nvPr/>
        </p:nvSpPr>
        <p:spPr>
          <a:xfrm rot="1280600">
            <a:off x="-2029689" y="7001014"/>
            <a:ext cx="7251066" cy="3994679"/>
          </a:xfrm>
          <a:custGeom>
            <a:avLst/>
            <a:gdLst/>
            <a:ahLst/>
            <a:cxnLst/>
            <a:rect l="l" t="t" r="r" b="b"/>
            <a:pathLst>
              <a:path w="7251066" h="3994678">
                <a:moveTo>
                  <a:pt x="0" y="0"/>
                </a:moveTo>
                <a:lnTo>
                  <a:pt x="7251067" y="0"/>
                </a:lnTo>
                <a:lnTo>
                  <a:pt x="7251067" y="3994678"/>
                </a:lnTo>
                <a:lnTo>
                  <a:pt x="0" y="39946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5" name="Group 5"/>
          <p:cNvGrpSpPr/>
          <p:nvPr/>
        </p:nvGrpSpPr>
        <p:grpSpPr>
          <a:xfrm>
            <a:off x="759182" y="3551315"/>
            <a:ext cx="3048749" cy="5240580"/>
            <a:chOff x="0" y="0"/>
            <a:chExt cx="4771485" cy="6987440"/>
          </a:xfrm>
        </p:grpSpPr>
        <p:grpSp>
          <p:nvGrpSpPr>
            <p:cNvPr id="6" name="Group 6"/>
            <p:cNvGrpSpPr/>
            <p:nvPr/>
          </p:nvGrpSpPr>
          <p:grpSpPr>
            <a:xfrm>
              <a:off x="0" y="0"/>
              <a:ext cx="4771485" cy="6987440"/>
              <a:chOff x="0" y="0"/>
              <a:chExt cx="1629461" cy="2386208"/>
            </a:xfrm>
          </p:grpSpPr>
          <p:sp>
            <p:nvSpPr>
              <p:cNvPr id="7" name="Freeform 7"/>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a:glow rad="101600">
                  <a:srgbClr val="EC7436">
                    <a:alpha val="60000"/>
                  </a:srgbClr>
                </a:glow>
              </a:effectLst>
            </p:spPr>
            <p:txBody>
              <a:bodyPr/>
              <a:lstStyle/>
              <a:p>
                <a:pPr defTabSz="1371566">
                  <a:defRPr/>
                </a:pPr>
                <a:endParaRPr lang="en-US">
                  <a:solidFill>
                    <a:prstClr val="black"/>
                  </a:solidFill>
                  <a:latin typeface="Calibri"/>
                  <a:cs typeface="Arial"/>
                  <a:sym typeface="Arial"/>
                </a:endParaRPr>
              </a:p>
            </p:txBody>
          </p:sp>
          <p:sp>
            <p:nvSpPr>
              <p:cNvPr id="8" name="TextBox 8"/>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9" name="AutoShape 9"/>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sp>
        <p:nvSpPr>
          <p:cNvPr id="14" name="Freeform 14"/>
          <p:cNvSpPr/>
          <p:nvPr/>
        </p:nvSpPr>
        <p:spPr>
          <a:xfrm>
            <a:off x="2853802" y="3878251"/>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16" name="Group 16"/>
          <p:cNvGrpSpPr/>
          <p:nvPr/>
        </p:nvGrpSpPr>
        <p:grpSpPr>
          <a:xfrm>
            <a:off x="759182" y="1586639"/>
            <a:ext cx="12720857" cy="1700933"/>
            <a:chOff x="0" y="0"/>
            <a:chExt cx="1962273" cy="611733"/>
          </a:xfrm>
        </p:grpSpPr>
        <p:sp>
          <p:nvSpPr>
            <p:cNvPr id="17" name="Freeform 17"/>
            <p:cNvSpPr/>
            <p:nvPr/>
          </p:nvSpPr>
          <p:spPr>
            <a:xfrm>
              <a:off x="0" y="0"/>
              <a:ext cx="1962273" cy="611733"/>
            </a:xfrm>
            <a:custGeom>
              <a:avLst/>
              <a:gdLst/>
              <a:ahLst/>
              <a:cxnLst/>
              <a:rect l="l" t="t" r="r" b="b"/>
              <a:pathLst>
                <a:path w="1962273" h="611733">
                  <a:moveTo>
                    <a:pt x="48244" y="0"/>
                  </a:moveTo>
                  <a:lnTo>
                    <a:pt x="1914029" y="0"/>
                  </a:lnTo>
                  <a:cubicBezTo>
                    <a:pt x="1940673" y="0"/>
                    <a:pt x="1962273" y="21600"/>
                    <a:pt x="1962273" y="48244"/>
                  </a:cubicBezTo>
                  <a:lnTo>
                    <a:pt x="1962273" y="563489"/>
                  </a:lnTo>
                  <a:cubicBezTo>
                    <a:pt x="1962273" y="590133"/>
                    <a:pt x="1940673" y="611733"/>
                    <a:pt x="1914029" y="611733"/>
                  </a:cubicBezTo>
                  <a:lnTo>
                    <a:pt x="48244" y="611733"/>
                  </a:lnTo>
                  <a:cubicBezTo>
                    <a:pt x="35449" y="611733"/>
                    <a:pt x="23178" y="606650"/>
                    <a:pt x="14130" y="597603"/>
                  </a:cubicBezTo>
                  <a:cubicBezTo>
                    <a:pt x="5083" y="588555"/>
                    <a:pt x="0" y="576284"/>
                    <a:pt x="0" y="563489"/>
                  </a:cubicBezTo>
                  <a:lnTo>
                    <a:pt x="0" y="48244"/>
                  </a:lnTo>
                  <a:cubicBezTo>
                    <a:pt x="0" y="21600"/>
                    <a:pt x="21600" y="0"/>
                    <a:pt x="48244"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18" name="TextBox 18"/>
            <p:cNvSpPr txBox="1"/>
            <p:nvPr/>
          </p:nvSpPr>
          <p:spPr>
            <a:xfrm>
              <a:off x="0" y="-9525"/>
              <a:ext cx="1962273" cy="621258"/>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56" name="Freeform 56"/>
          <p:cNvSpPr/>
          <p:nvPr/>
        </p:nvSpPr>
        <p:spPr>
          <a:xfrm>
            <a:off x="19848792" y="910426"/>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57" name="Group 5">
            <a:extLst>
              <a:ext uri="{FF2B5EF4-FFF2-40B4-BE49-F238E27FC236}">
                <a16:creationId xmlns:a16="http://schemas.microsoft.com/office/drawing/2014/main" id="{EED04344-71C5-89E5-8DA7-8D122949F68E}"/>
              </a:ext>
            </a:extLst>
          </p:cNvPr>
          <p:cNvGrpSpPr/>
          <p:nvPr/>
        </p:nvGrpSpPr>
        <p:grpSpPr>
          <a:xfrm>
            <a:off x="4261598" y="3551315"/>
            <a:ext cx="3048749" cy="5240580"/>
            <a:chOff x="0" y="0"/>
            <a:chExt cx="4771485" cy="6987440"/>
          </a:xfrm>
        </p:grpSpPr>
        <p:grpSp>
          <p:nvGrpSpPr>
            <p:cNvPr id="58" name="Group 6">
              <a:extLst>
                <a:ext uri="{FF2B5EF4-FFF2-40B4-BE49-F238E27FC236}">
                  <a16:creationId xmlns:a16="http://schemas.microsoft.com/office/drawing/2014/main" id="{3824F2A4-08A2-9849-4CA2-30CF00215151}"/>
                </a:ext>
              </a:extLst>
            </p:cNvPr>
            <p:cNvGrpSpPr/>
            <p:nvPr/>
          </p:nvGrpSpPr>
          <p:grpSpPr>
            <a:xfrm>
              <a:off x="0" y="0"/>
              <a:ext cx="4771485" cy="6987440"/>
              <a:chOff x="0" y="0"/>
              <a:chExt cx="1629461" cy="2386208"/>
            </a:xfrm>
          </p:grpSpPr>
          <p:sp>
            <p:nvSpPr>
              <p:cNvPr id="60" name="Freeform 7">
                <a:extLst>
                  <a:ext uri="{FF2B5EF4-FFF2-40B4-BE49-F238E27FC236}">
                    <a16:creationId xmlns:a16="http://schemas.microsoft.com/office/drawing/2014/main" id="{421CD87D-E1C5-44AF-5A7D-81D07DDFBA98}"/>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61" name="TextBox 8">
                <a:extLst>
                  <a:ext uri="{FF2B5EF4-FFF2-40B4-BE49-F238E27FC236}">
                    <a16:creationId xmlns:a16="http://schemas.microsoft.com/office/drawing/2014/main" id="{1E631745-0FE5-851F-1BE3-AB5B35713C7F}"/>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59" name="AutoShape 9">
              <a:extLst>
                <a:ext uri="{FF2B5EF4-FFF2-40B4-BE49-F238E27FC236}">
                  <a16:creationId xmlns:a16="http://schemas.microsoft.com/office/drawing/2014/main" id="{81DAB782-2DF7-4FF3-3B74-80107A805C80}"/>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62" name="Group 5">
            <a:extLst>
              <a:ext uri="{FF2B5EF4-FFF2-40B4-BE49-F238E27FC236}">
                <a16:creationId xmlns:a16="http://schemas.microsoft.com/office/drawing/2014/main" id="{ADC998A8-DB4F-29AF-1860-E2FBA38CE0CF}"/>
              </a:ext>
            </a:extLst>
          </p:cNvPr>
          <p:cNvGrpSpPr/>
          <p:nvPr/>
        </p:nvGrpSpPr>
        <p:grpSpPr>
          <a:xfrm>
            <a:off x="7764014" y="3551315"/>
            <a:ext cx="3048749" cy="5240580"/>
            <a:chOff x="0" y="0"/>
            <a:chExt cx="4771485" cy="6987440"/>
          </a:xfrm>
        </p:grpSpPr>
        <p:grpSp>
          <p:nvGrpSpPr>
            <p:cNvPr id="63" name="Group 6">
              <a:extLst>
                <a:ext uri="{FF2B5EF4-FFF2-40B4-BE49-F238E27FC236}">
                  <a16:creationId xmlns:a16="http://schemas.microsoft.com/office/drawing/2014/main" id="{19856565-CFCE-1E6E-37FA-7BCDE6958333}"/>
                </a:ext>
              </a:extLst>
            </p:cNvPr>
            <p:cNvGrpSpPr/>
            <p:nvPr/>
          </p:nvGrpSpPr>
          <p:grpSpPr>
            <a:xfrm>
              <a:off x="0" y="0"/>
              <a:ext cx="4771485" cy="6987440"/>
              <a:chOff x="0" y="0"/>
              <a:chExt cx="1629461" cy="2386208"/>
            </a:xfrm>
          </p:grpSpPr>
          <p:sp>
            <p:nvSpPr>
              <p:cNvPr id="65" name="Freeform 7">
                <a:extLst>
                  <a:ext uri="{FF2B5EF4-FFF2-40B4-BE49-F238E27FC236}">
                    <a16:creationId xmlns:a16="http://schemas.microsoft.com/office/drawing/2014/main" id="{E96BD2AF-3400-E469-1AFE-FEE72618A6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66" name="TextBox 8">
                <a:extLst>
                  <a:ext uri="{FF2B5EF4-FFF2-40B4-BE49-F238E27FC236}">
                    <a16:creationId xmlns:a16="http://schemas.microsoft.com/office/drawing/2014/main" id="{734A1B72-4792-5268-3476-8A31E56B44C4}"/>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64" name="AutoShape 9">
              <a:extLst>
                <a:ext uri="{FF2B5EF4-FFF2-40B4-BE49-F238E27FC236}">
                  <a16:creationId xmlns:a16="http://schemas.microsoft.com/office/drawing/2014/main" id="{F876B6CE-808D-5DA4-75F8-D74E8500FA13}"/>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67" name="Group 5">
            <a:extLst>
              <a:ext uri="{FF2B5EF4-FFF2-40B4-BE49-F238E27FC236}">
                <a16:creationId xmlns:a16="http://schemas.microsoft.com/office/drawing/2014/main" id="{90ED5E9A-FFC6-36E1-DD26-BE5EDD2E1FB4}"/>
              </a:ext>
            </a:extLst>
          </p:cNvPr>
          <p:cNvGrpSpPr/>
          <p:nvPr/>
        </p:nvGrpSpPr>
        <p:grpSpPr>
          <a:xfrm>
            <a:off x="11266430" y="3567024"/>
            <a:ext cx="3048749" cy="5240580"/>
            <a:chOff x="0" y="0"/>
            <a:chExt cx="4771485" cy="6987440"/>
          </a:xfrm>
        </p:grpSpPr>
        <p:grpSp>
          <p:nvGrpSpPr>
            <p:cNvPr id="68" name="Group 6">
              <a:extLst>
                <a:ext uri="{FF2B5EF4-FFF2-40B4-BE49-F238E27FC236}">
                  <a16:creationId xmlns:a16="http://schemas.microsoft.com/office/drawing/2014/main" id="{099CDA5A-FFA7-3A1B-8768-2DBE12DAD2A0}"/>
                </a:ext>
              </a:extLst>
            </p:cNvPr>
            <p:cNvGrpSpPr/>
            <p:nvPr/>
          </p:nvGrpSpPr>
          <p:grpSpPr>
            <a:xfrm>
              <a:off x="0" y="0"/>
              <a:ext cx="4771485" cy="6987440"/>
              <a:chOff x="0" y="0"/>
              <a:chExt cx="1629461" cy="2386208"/>
            </a:xfrm>
          </p:grpSpPr>
          <p:sp>
            <p:nvSpPr>
              <p:cNvPr id="70" name="Freeform 7">
                <a:extLst>
                  <a:ext uri="{FF2B5EF4-FFF2-40B4-BE49-F238E27FC236}">
                    <a16:creationId xmlns:a16="http://schemas.microsoft.com/office/drawing/2014/main" id="{7F4449A0-F3A8-E9B7-F372-D2DD2E743E0B}"/>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71" name="TextBox 8">
                <a:extLst>
                  <a:ext uri="{FF2B5EF4-FFF2-40B4-BE49-F238E27FC236}">
                    <a16:creationId xmlns:a16="http://schemas.microsoft.com/office/drawing/2014/main" id="{FA2C2538-5577-5FBD-302F-AF1B51E6CF52}"/>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69" name="AutoShape 9">
              <a:extLst>
                <a:ext uri="{FF2B5EF4-FFF2-40B4-BE49-F238E27FC236}">
                  <a16:creationId xmlns:a16="http://schemas.microsoft.com/office/drawing/2014/main" id="{108E3D7F-CE97-65F5-20F5-47B8CBDE4BEE}"/>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72" name="Group 5">
            <a:extLst>
              <a:ext uri="{FF2B5EF4-FFF2-40B4-BE49-F238E27FC236}">
                <a16:creationId xmlns:a16="http://schemas.microsoft.com/office/drawing/2014/main" id="{2EEED153-138E-D4A4-3491-059B67E0E52E}"/>
              </a:ext>
            </a:extLst>
          </p:cNvPr>
          <p:cNvGrpSpPr/>
          <p:nvPr/>
        </p:nvGrpSpPr>
        <p:grpSpPr>
          <a:xfrm>
            <a:off x="14768845" y="3527981"/>
            <a:ext cx="3048749" cy="5240580"/>
            <a:chOff x="0" y="0"/>
            <a:chExt cx="4771485" cy="6987440"/>
          </a:xfrm>
        </p:grpSpPr>
        <p:grpSp>
          <p:nvGrpSpPr>
            <p:cNvPr id="73" name="Group 6">
              <a:extLst>
                <a:ext uri="{FF2B5EF4-FFF2-40B4-BE49-F238E27FC236}">
                  <a16:creationId xmlns:a16="http://schemas.microsoft.com/office/drawing/2014/main" id="{CCA61445-C468-BF4D-05E0-C2EBCA67E963}"/>
                </a:ext>
              </a:extLst>
            </p:cNvPr>
            <p:cNvGrpSpPr/>
            <p:nvPr/>
          </p:nvGrpSpPr>
          <p:grpSpPr>
            <a:xfrm>
              <a:off x="0" y="0"/>
              <a:ext cx="4771485" cy="6987440"/>
              <a:chOff x="0" y="0"/>
              <a:chExt cx="1629461" cy="2386208"/>
            </a:xfrm>
          </p:grpSpPr>
          <p:sp>
            <p:nvSpPr>
              <p:cNvPr id="75" name="Freeform 7">
                <a:extLst>
                  <a:ext uri="{FF2B5EF4-FFF2-40B4-BE49-F238E27FC236}">
                    <a16:creationId xmlns:a16="http://schemas.microsoft.com/office/drawing/2014/main" id="{F7BA9CB0-8830-8CCE-6C39-6E5E5F9890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76" name="TextBox 8">
                <a:extLst>
                  <a:ext uri="{FF2B5EF4-FFF2-40B4-BE49-F238E27FC236}">
                    <a16:creationId xmlns:a16="http://schemas.microsoft.com/office/drawing/2014/main" id="{3E49821D-F1F8-A275-4EB4-04E2CE1494ED}"/>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74" name="AutoShape 9">
              <a:extLst>
                <a:ext uri="{FF2B5EF4-FFF2-40B4-BE49-F238E27FC236}">
                  <a16:creationId xmlns:a16="http://schemas.microsoft.com/office/drawing/2014/main" id="{FC0EA457-66D3-68D5-56A4-042E2EE12902}"/>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sp>
        <p:nvSpPr>
          <p:cNvPr id="32" name="Freeform 32"/>
          <p:cNvSpPr/>
          <p:nvPr/>
        </p:nvSpPr>
        <p:spPr>
          <a:xfrm>
            <a:off x="6260849" y="3867229"/>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42" name="Freeform 42"/>
          <p:cNvSpPr/>
          <p:nvPr/>
        </p:nvSpPr>
        <p:spPr>
          <a:xfrm>
            <a:off x="9840196" y="3867232"/>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2" name="Freeform 14">
            <a:extLst>
              <a:ext uri="{FF2B5EF4-FFF2-40B4-BE49-F238E27FC236}">
                <a16:creationId xmlns:a16="http://schemas.microsoft.com/office/drawing/2014/main" id="{AD76DF98-DCF1-3D5B-D4CD-0EDB9A54BB35}"/>
              </a:ext>
            </a:extLst>
          </p:cNvPr>
          <p:cNvSpPr/>
          <p:nvPr/>
        </p:nvSpPr>
        <p:spPr>
          <a:xfrm>
            <a:off x="13505632" y="3878251"/>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3" name="Freeform 14">
            <a:extLst>
              <a:ext uri="{FF2B5EF4-FFF2-40B4-BE49-F238E27FC236}">
                <a16:creationId xmlns:a16="http://schemas.microsoft.com/office/drawing/2014/main" id="{2C29316D-B23F-6C5F-C2EC-38BB1B2A1482}"/>
              </a:ext>
            </a:extLst>
          </p:cNvPr>
          <p:cNvSpPr/>
          <p:nvPr/>
        </p:nvSpPr>
        <p:spPr>
          <a:xfrm>
            <a:off x="16780594" y="3805063"/>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8" name="TextBox 7">
            <a:extLst>
              <a:ext uri="{FF2B5EF4-FFF2-40B4-BE49-F238E27FC236}">
                <a16:creationId xmlns:a16="http://schemas.microsoft.com/office/drawing/2014/main" id="{C6CC281C-85F5-B787-761E-A32270AD3159}"/>
              </a:ext>
            </a:extLst>
          </p:cNvPr>
          <p:cNvSpPr txBox="1"/>
          <p:nvPr/>
        </p:nvSpPr>
        <p:spPr>
          <a:xfrm>
            <a:off x="1304696" y="1730171"/>
            <a:ext cx="12011303" cy="1324273"/>
          </a:xfrm>
          <a:prstGeom prst="rect">
            <a:avLst/>
          </a:prstGeom>
        </p:spPr>
        <p:txBody>
          <a:bodyPr wrap="square" lIns="0" tIns="0" rIns="0" bIns="0" rtlCol="0" anchor="t">
            <a:spAutoFit/>
          </a:bodyPr>
          <a:lstStyle/>
          <a:p>
            <a:pPr algn="ctr" defTabSz="1371566">
              <a:lnSpc>
                <a:spcPts val="11007"/>
              </a:lnSpc>
              <a:spcBef>
                <a:spcPct val="0"/>
              </a:spcBef>
              <a:defRPr/>
            </a:pPr>
            <a:r>
              <a:rPr lang="en-US" sz="7865" dirty="0">
                <a:solidFill>
                  <a:srgbClr val="000000"/>
                </a:solidFill>
                <a:latin typeface="Repo Bold Bold"/>
                <a:ea typeface="Repo Bold Bold"/>
                <a:cs typeface="Repo Bold Bold"/>
                <a:sym typeface="Repo Bold Bold"/>
              </a:rPr>
              <a:t>Exploring Instruction</a:t>
            </a:r>
          </a:p>
        </p:txBody>
      </p:sp>
      <p:sp>
        <p:nvSpPr>
          <p:cNvPr id="89" name="TextBox 15">
            <a:extLst>
              <a:ext uri="{FF2B5EF4-FFF2-40B4-BE49-F238E27FC236}">
                <a16:creationId xmlns:a16="http://schemas.microsoft.com/office/drawing/2014/main" id="{B0B6B737-108D-3708-D151-1E66A894FB75}"/>
              </a:ext>
            </a:extLst>
          </p:cNvPr>
          <p:cNvSpPr txBox="1"/>
          <p:nvPr/>
        </p:nvSpPr>
        <p:spPr>
          <a:xfrm>
            <a:off x="854197" y="4788093"/>
            <a:ext cx="2834453" cy="1661993"/>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Evidence of student learning is used to inform instruction. </a:t>
            </a:r>
            <a:endParaRPr lang="en-US" sz="2700" dirty="0">
              <a:solidFill>
                <a:prstClr val="black"/>
              </a:solidFill>
              <a:latin typeface="DM Sans" pitchFamily="2" charset="77"/>
              <a:cs typeface="Arial"/>
              <a:sym typeface="Arial"/>
            </a:endParaRPr>
          </a:p>
        </p:txBody>
      </p:sp>
      <p:sp>
        <p:nvSpPr>
          <p:cNvPr id="90" name="TextBox 15">
            <a:extLst>
              <a:ext uri="{FF2B5EF4-FFF2-40B4-BE49-F238E27FC236}">
                <a16:creationId xmlns:a16="http://schemas.microsoft.com/office/drawing/2014/main" id="{4A70D595-BD12-1826-013D-414E4AB6251B}"/>
              </a:ext>
            </a:extLst>
          </p:cNvPr>
          <p:cNvSpPr txBox="1"/>
          <p:nvPr/>
        </p:nvSpPr>
        <p:spPr>
          <a:xfrm>
            <a:off x="4382480" y="4788557"/>
            <a:ext cx="2834453" cy="2908489"/>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Students interact with peers in meaningful discussions using academic language to complete tasks. </a:t>
            </a:r>
            <a:endParaRPr lang="en-US" sz="2700" dirty="0">
              <a:solidFill>
                <a:prstClr val="black"/>
              </a:solidFill>
              <a:latin typeface="DM Sans" pitchFamily="2" charset="77"/>
              <a:cs typeface="Arial"/>
              <a:sym typeface="Arial"/>
            </a:endParaRPr>
          </a:p>
        </p:txBody>
      </p:sp>
      <p:sp>
        <p:nvSpPr>
          <p:cNvPr id="91" name="TextBox 15">
            <a:extLst>
              <a:ext uri="{FF2B5EF4-FFF2-40B4-BE49-F238E27FC236}">
                <a16:creationId xmlns:a16="http://schemas.microsoft.com/office/drawing/2014/main" id="{61C0719C-8EA8-1555-8E0A-C9B6FC9FE27A}"/>
              </a:ext>
            </a:extLst>
          </p:cNvPr>
          <p:cNvSpPr txBox="1"/>
          <p:nvPr/>
        </p:nvSpPr>
        <p:spPr>
          <a:xfrm>
            <a:off x="7859029" y="4785878"/>
            <a:ext cx="2834453" cy="3739485"/>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Scaffolds are strategically used to support learning, invite productive struggle, and ensure productive success. </a:t>
            </a:r>
            <a:endParaRPr lang="en-US" sz="2700" dirty="0">
              <a:solidFill>
                <a:prstClr val="black"/>
              </a:solidFill>
              <a:latin typeface="DM Sans" pitchFamily="2" charset="77"/>
              <a:cs typeface="Arial"/>
              <a:sym typeface="Arial"/>
            </a:endParaRPr>
          </a:p>
        </p:txBody>
      </p:sp>
      <p:sp>
        <p:nvSpPr>
          <p:cNvPr id="92" name="TextBox 15">
            <a:extLst>
              <a:ext uri="{FF2B5EF4-FFF2-40B4-BE49-F238E27FC236}">
                <a16:creationId xmlns:a16="http://schemas.microsoft.com/office/drawing/2014/main" id="{20F89921-1776-FEBA-CEE3-9A71D8C1944F}"/>
              </a:ext>
            </a:extLst>
          </p:cNvPr>
          <p:cNvSpPr txBox="1"/>
          <p:nvPr/>
        </p:nvSpPr>
        <p:spPr>
          <a:xfrm>
            <a:off x="11373578" y="4785878"/>
            <a:ext cx="2834453" cy="1782091"/>
          </a:xfrm>
          <a:prstGeom prst="rect">
            <a:avLst/>
          </a:prstGeom>
        </p:spPr>
        <p:txBody>
          <a:bodyPr lIns="0" tIns="0" rIns="0" bIns="0" rtlCol="0" anchor="t">
            <a:spAutoFit/>
          </a:bodyPr>
          <a:lstStyle/>
          <a:p>
            <a:pPr algn="ctr" defTabSz="1371566">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Lessons include input based on student learning needs. </a:t>
            </a:r>
            <a:endParaRPr lang="en-US" sz="2700" dirty="0">
              <a:solidFill>
                <a:srgbClr val="000000"/>
              </a:solidFill>
              <a:latin typeface="DM Sans" pitchFamily="2" charset="77"/>
              <a:ea typeface="DM Sans Bold"/>
              <a:cs typeface="DM Sans Bold"/>
              <a:sym typeface="DM Sans Bold"/>
            </a:endParaRPr>
          </a:p>
        </p:txBody>
      </p:sp>
      <p:sp>
        <p:nvSpPr>
          <p:cNvPr id="93" name="TextBox 15">
            <a:extLst>
              <a:ext uri="{FF2B5EF4-FFF2-40B4-BE49-F238E27FC236}">
                <a16:creationId xmlns:a16="http://schemas.microsoft.com/office/drawing/2014/main" id="{37CEC0C7-740F-F92E-F194-2E376FCECD0A}"/>
              </a:ext>
            </a:extLst>
          </p:cNvPr>
          <p:cNvSpPr txBox="1"/>
          <p:nvPr/>
        </p:nvSpPr>
        <p:spPr>
          <a:xfrm>
            <a:off x="14815958" y="4785877"/>
            <a:ext cx="2834453" cy="2679773"/>
          </a:xfrm>
          <a:prstGeom prst="rect">
            <a:avLst/>
          </a:prstGeom>
        </p:spPr>
        <p:txBody>
          <a:bodyPr lIns="0" tIns="0" rIns="0" bIns="0" rtlCol="0" anchor="t">
            <a:spAutoFit/>
          </a:bodyPr>
          <a:lstStyle/>
          <a:p>
            <a:pPr algn="ctr" defTabSz="1371566">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Students practice and apply what they have learned to familiar and new situations. </a:t>
            </a:r>
            <a:endParaRPr lang="en-US" sz="2700" dirty="0">
              <a:solidFill>
                <a:srgbClr val="000000"/>
              </a:solidFill>
              <a:latin typeface="DM Sans" pitchFamily="2" charset="77"/>
              <a:ea typeface="DM Sans Bold"/>
              <a:cs typeface="DM Sans Bold"/>
              <a:sym typeface="DM Sans Bold"/>
            </a:endParaRPr>
          </a:p>
        </p:txBody>
      </p:sp>
      <p:sp>
        <p:nvSpPr>
          <p:cNvPr id="94" name="TextBox 15">
            <a:extLst>
              <a:ext uri="{FF2B5EF4-FFF2-40B4-BE49-F238E27FC236}">
                <a16:creationId xmlns:a16="http://schemas.microsoft.com/office/drawing/2014/main" id="{8F09DB06-AC98-4655-455E-882DC000D70A}"/>
              </a:ext>
            </a:extLst>
          </p:cNvPr>
          <p:cNvSpPr txBox="1"/>
          <p:nvPr/>
        </p:nvSpPr>
        <p:spPr>
          <a:xfrm>
            <a:off x="991211" y="3672141"/>
            <a:ext cx="1584992"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1</a:t>
            </a:r>
          </a:p>
        </p:txBody>
      </p:sp>
      <p:sp>
        <p:nvSpPr>
          <p:cNvPr id="95" name="TextBox 15">
            <a:extLst>
              <a:ext uri="{FF2B5EF4-FFF2-40B4-BE49-F238E27FC236}">
                <a16:creationId xmlns:a16="http://schemas.microsoft.com/office/drawing/2014/main" id="{BEF8175A-A609-5047-24EE-0B078ABA1E77}"/>
              </a:ext>
            </a:extLst>
          </p:cNvPr>
          <p:cNvSpPr txBox="1"/>
          <p:nvPr/>
        </p:nvSpPr>
        <p:spPr>
          <a:xfrm>
            <a:off x="4388957" y="3706797"/>
            <a:ext cx="2005688"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2</a:t>
            </a:r>
          </a:p>
        </p:txBody>
      </p:sp>
      <p:sp>
        <p:nvSpPr>
          <p:cNvPr id="96" name="TextBox 15">
            <a:extLst>
              <a:ext uri="{FF2B5EF4-FFF2-40B4-BE49-F238E27FC236}">
                <a16:creationId xmlns:a16="http://schemas.microsoft.com/office/drawing/2014/main" id="{0A0663DF-52F1-2360-9C0B-C0237C6B53B6}"/>
              </a:ext>
            </a:extLst>
          </p:cNvPr>
          <p:cNvSpPr txBox="1"/>
          <p:nvPr/>
        </p:nvSpPr>
        <p:spPr>
          <a:xfrm>
            <a:off x="7732984" y="3728585"/>
            <a:ext cx="2182211"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3</a:t>
            </a:r>
          </a:p>
        </p:txBody>
      </p:sp>
      <p:sp>
        <p:nvSpPr>
          <p:cNvPr id="97" name="TextBox 15">
            <a:extLst>
              <a:ext uri="{FF2B5EF4-FFF2-40B4-BE49-F238E27FC236}">
                <a16:creationId xmlns:a16="http://schemas.microsoft.com/office/drawing/2014/main" id="{A03B4F4B-9CBF-3874-E4EB-0CCA77424425}"/>
              </a:ext>
            </a:extLst>
          </p:cNvPr>
          <p:cNvSpPr txBox="1"/>
          <p:nvPr/>
        </p:nvSpPr>
        <p:spPr>
          <a:xfrm>
            <a:off x="11387509" y="3727784"/>
            <a:ext cx="1884608"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4</a:t>
            </a:r>
          </a:p>
        </p:txBody>
      </p:sp>
      <p:sp>
        <p:nvSpPr>
          <p:cNvPr id="98" name="TextBox 15">
            <a:extLst>
              <a:ext uri="{FF2B5EF4-FFF2-40B4-BE49-F238E27FC236}">
                <a16:creationId xmlns:a16="http://schemas.microsoft.com/office/drawing/2014/main" id="{13536DED-48FD-C13F-C9C1-A4FCC7034A76}"/>
              </a:ext>
            </a:extLst>
          </p:cNvPr>
          <p:cNvSpPr txBox="1"/>
          <p:nvPr/>
        </p:nvSpPr>
        <p:spPr>
          <a:xfrm>
            <a:off x="14678333" y="3710105"/>
            <a:ext cx="2334563"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5</a:t>
            </a:r>
          </a:p>
        </p:txBody>
      </p:sp>
      <p:sp>
        <p:nvSpPr>
          <p:cNvPr id="10" name="TextBox 9">
            <a:extLst>
              <a:ext uri="{FF2B5EF4-FFF2-40B4-BE49-F238E27FC236}">
                <a16:creationId xmlns:a16="http://schemas.microsoft.com/office/drawing/2014/main" id="{7D5C5FCC-84E8-064D-1C45-94631AAE8509}"/>
              </a:ext>
            </a:extLst>
          </p:cNvPr>
          <p:cNvSpPr txBox="1"/>
          <p:nvPr/>
        </p:nvSpPr>
        <p:spPr>
          <a:xfrm>
            <a:off x="-7144" y="9841526"/>
            <a:ext cx="9151145" cy="507831"/>
          </a:xfrm>
          <a:prstGeom prst="rect">
            <a:avLst/>
          </a:prstGeom>
          <a:noFill/>
        </p:spPr>
        <p:txBody>
          <a:bodyPr wrap="square">
            <a:spAutoFit/>
          </a:bodyPr>
          <a:lstStyle/>
          <a:p>
            <a:pPr defTabSz="1371566"/>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sym typeface="Arial"/>
              </a:rPr>
              <a:t>R</a:t>
            </a:r>
            <a:r>
              <a:rPr lang="en-US" sz="2700" b="1" kern="0" dirty="0">
                <a:solidFill>
                  <a:srgbClr val="EC7436"/>
                </a:solidFill>
                <a:latin typeface="Aptos" panose="020B0004020202020204" pitchFamily="34" charset="0"/>
                <a:ea typeface="Times New Roman" panose="02020603050405020304" pitchFamily="18" charset="0"/>
                <a:cs typeface="Calibri" panose="020F0502020204030204" pitchFamily="34" charset="0"/>
                <a:sym typeface="Arial"/>
              </a:rPr>
              <a:t>I</a:t>
            </a:r>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sym typeface="Arial"/>
              </a:rPr>
              <a:t>GOR</a:t>
            </a:r>
            <a:r>
              <a:rPr lang="en-US" sz="2700" dirty="0">
                <a:solidFill>
                  <a:prstClr val="black"/>
                </a:solidFill>
                <a:latin typeface="Calibri"/>
                <a:cs typeface="Arial"/>
                <a:sym typeface="Arial"/>
              </a:rPr>
              <a:t> </a:t>
            </a:r>
          </a:p>
        </p:txBody>
      </p:sp>
    </p:spTree>
    <p:extLst>
      <p:ext uri="{BB962C8B-B14F-4D97-AF65-F5344CB8AC3E}">
        <p14:creationId xmlns:p14="http://schemas.microsoft.com/office/powerpoint/2010/main" val="2668562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41D79"/>
        </a:solidFill>
        <a:effectLst/>
      </p:bgPr>
    </p:bg>
    <p:spTree>
      <p:nvGrpSpPr>
        <p:cNvPr id="1" name=""/>
        <p:cNvGrpSpPr/>
        <p:nvPr/>
      </p:nvGrpSpPr>
      <p:grpSpPr>
        <a:xfrm>
          <a:off x="0" y="0"/>
          <a:ext cx="0" cy="0"/>
          <a:chOff x="0" y="0"/>
          <a:chExt cx="0" cy="0"/>
        </a:xfrm>
      </p:grpSpPr>
      <p:pic>
        <p:nvPicPr>
          <p:cNvPr id="3" name="Picture 2" descr="A blue background with a silhouette of a person's head&#10;&#10;AI-generated content may be incorrect.">
            <a:extLst>
              <a:ext uri="{FF2B5EF4-FFF2-40B4-BE49-F238E27FC236}">
                <a16:creationId xmlns:a16="http://schemas.microsoft.com/office/drawing/2014/main" id="{E74807AC-12EC-96DA-C028-A7B5BD620024}"/>
              </a:ext>
            </a:extLst>
          </p:cNvPr>
          <p:cNvPicPr>
            <a:picLocks noChangeAspect="1"/>
          </p:cNvPicPr>
          <p:nvPr/>
        </p:nvPicPr>
        <p:blipFill>
          <a:blip r:embed="rId2"/>
          <a:stretch>
            <a:fillRect/>
          </a:stretch>
        </p:blipFill>
        <p:spPr>
          <a:xfrm>
            <a:off x="2682607" y="1"/>
            <a:ext cx="15570983" cy="10082213"/>
          </a:xfrm>
          <a:prstGeom prst="rect">
            <a:avLst/>
          </a:prstGeom>
          <a:noFill/>
        </p:spPr>
      </p:pic>
      <p:sp>
        <p:nvSpPr>
          <p:cNvPr id="4" name="TextBox 3">
            <a:extLst>
              <a:ext uri="{FF2B5EF4-FFF2-40B4-BE49-F238E27FC236}">
                <a16:creationId xmlns:a16="http://schemas.microsoft.com/office/drawing/2014/main" id="{90C55DCC-8E8D-4590-895F-8785E8260811}"/>
              </a:ext>
            </a:extLst>
          </p:cNvPr>
          <p:cNvSpPr txBox="1"/>
          <p:nvPr/>
        </p:nvSpPr>
        <p:spPr>
          <a:xfrm>
            <a:off x="908892" y="3057180"/>
            <a:ext cx="9716877" cy="5262979"/>
          </a:xfrm>
          <a:prstGeom prst="rect">
            <a:avLst/>
          </a:prstGeom>
          <a:noFill/>
        </p:spPr>
        <p:txBody>
          <a:bodyPr wrap="square" rtlCol="0">
            <a:spAutoFit/>
          </a:bodyPr>
          <a:lstStyle/>
          <a:p>
            <a:pPr defTabSz="1371600">
              <a:defRPr/>
            </a:pPr>
            <a:r>
              <a:rPr lang="en-US" sz="6000" dirty="0">
                <a:solidFill>
                  <a:prstClr val="white"/>
                </a:solidFill>
                <a:latin typeface="Calibri" panose="020F0502020204030204"/>
              </a:rPr>
              <a:t>Education Week reported that ”</a:t>
            </a:r>
            <a:r>
              <a:rPr lang="en-US" sz="6000" i="1" dirty="0">
                <a:solidFill>
                  <a:prstClr val="white"/>
                </a:solidFill>
                <a:latin typeface="Calibri" panose="020F0502020204030204"/>
              </a:rPr>
              <a:t>rigor</a:t>
            </a:r>
            <a:r>
              <a:rPr lang="en-US" sz="6000" dirty="0">
                <a:solidFill>
                  <a:prstClr val="white"/>
                </a:solidFill>
                <a:latin typeface="Calibri" panose="020F0502020204030204"/>
              </a:rPr>
              <a:t> was the least favorite buzzword of 2023” in a poll of principals and teachers. </a:t>
            </a:r>
            <a:endParaRPr lang="en-US" sz="4800" dirty="0">
              <a:solidFill>
                <a:prstClr val="white"/>
              </a:solidFill>
              <a:latin typeface="Calibri" panose="020F0502020204030204"/>
            </a:endParaRPr>
          </a:p>
          <a:p>
            <a:pPr defTabSz="1371600">
              <a:defRPr/>
            </a:pPr>
            <a:r>
              <a:rPr lang="en-US" sz="4800" dirty="0">
                <a:solidFill>
                  <a:prstClr val="white"/>
                </a:solidFill>
                <a:latin typeface="Calibri" panose="020F0502020204030204"/>
              </a:rPr>
              <a:t>Other despised buzzwords included </a:t>
            </a:r>
            <a:r>
              <a:rPr lang="en-US" sz="4800" i="1" dirty="0">
                <a:solidFill>
                  <a:prstClr val="white"/>
                </a:solidFill>
                <a:latin typeface="Calibri" panose="020F0502020204030204"/>
              </a:rPr>
              <a:t>PLC</a:t>
            </a:r>
            <a:r>
              <a:rPr lang="en-US" sz="4800" dirty="0">
                <a:solidFill>
                  <a:prstClr val="white"/>
                </a:solidFill>
                <a:latin typeface="Calibri" panose="020F0502020204030204"/>
              </a:rPr>
              <a:t>, </a:t>
            </a:r>
            <a:r>
              <a:rPr lang="en-US" sz="4800" i="1" dirty="0">
                <a:solidFill>
                  <a:prstClr val="white"/>
                </a:solidFill>
                <a:latin typeface="Calibri" panose="020F0502020204030204"/>
              </a:rPr>
              <a:t>differentiation</a:t>
            </a:r>
            <a:r>
              <a:rPr lang="en-US" sz="4800" dirty="0">
                <a:solidFill>
                  <a:prstClr val="white"/>
                </a:solidFill>
                <a:latin typeface="Calibri" panose="020F0502020204030204"/>
              </a:rPr>
              <a:t>, and </a:t>
            </a:r>
            <a:r>
              <a:rPr lang="en-US" sz="4800" i="1" dirty="0">
                <a:solidFill>
                  <a:prstClr val="white"/>
                </a:solidFill>
                <a:latin typeface="Calibri" panose="020F0502020204030204"/>
              </a:rPr>
              <a:t>fidelity</a:t>
            </a:r>
            <a:r>
              <a:rPr lang="en-US" sz="4800" dirty="0">
                <a:solidFill>
                  <a:prstClr val="white"/>
                </a:solidFill>
                <a:latin typeface="Calibri" panose="020F0502020204030204"/>
              </a:rPr>
              <a:t>.  </a:t>
            </a:r>
          </a:p>
        </p:txBody>
      </p:sp>
    </p:spTree>
    <p:extLst>
      <p:ext uri="{BB962C8B-B14F-4D97-AF65-F5344CB8AC3E}">
        <p14:creationId xmlns:p14="http://schemas.microsoft.com/office/powerpoint/2010/main" val="9785221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B68907"/>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0CA7C92-3BF7-81B5-38B7-4414BB1F848B}"/>
              </a:ext>
            </a:extLst>
          </p:cNvPr>
          <p:cNvPicPr>
            <a:picLocks noChangeAspect="1"/>
          </p:cNvPicPr>
          <p:nvPr/>
        </p:nvPicPr>
        <p:blipFill>
          <a:blip r:embed="rId2"/>
          <a:stretch>
            <a:fillRect/>
          </a:stretch>
        </p:blipFill>
        <p:spPr>
          <a:xfrm>
            <a:off x="-95280" y="-2850789"/>
            <a:ext cx="18383280" cy="13770750"/>
          </a:xfrm>
          <a:prstGeom prst="rect">
            <a:avLst/>
          </a:prstGeom>
        </p:spPr>
      </p:pic>
      <p:sp>
        <p:nvSpPr>
          <p:cNvPr id="3" name="TextBox 2">
            <a:extLst>
              <a:ext uri="{FF2B5EF4-FFF2-40B4-BE49-F238E27FC236}">
                <a16:creationId xmlns:a16="http://schemas.microsoft.com/office/drawing/2014/main" id="{83482448-AB67-EE4C-E295-D23C37FA3B67}"/>
              </a:ext>
            </a:extLst>
          </p:cNvPr>
          <p:cNvSpPr txBox="1"/>
          <p:nvPr/>
        </p:nvSpPr>
        <p:spPr>
          <a:xfrm>
            <a:off x="2005844" y="7098958"/>
            <a:ext cx="14824060" cy="2169825"/>
          </a:xfrm>
          <a:prstGeom prst="rect">
            <a:avLst/>
          </a:prstGeom>
          <a:noFill/>
        </p:spPr>
        <p:txBody>
          <a:bodyPr wrap="square">
            <a:spAutoFit/>
          </a:bodyPr>
          <a:lstStyle/>
          <a:p>
            <a:pPr algn="ctr" defTabSz="1371600" eaLnBrk="0" fontAlgn="base" hangingPunct="0">
              <a:spcBef>
                <a:spcPct val="0"/>
              </a:spcBef>
              <a:spcAft>
                <a:spcPct val="0"/>
              </a:spcAft>
              <a:defRPr/>
            </a:pPr>
            <a:r>
              <a:rPr lang="en-US" sz="4500" i="1" dirty="0">
                <a:solidFill>
                  <a:srgbClr val="FFFFFF"/>
                </a:solidFill>
                <a:latin typeface="Calibri" panose="020F0502020204030204" pitchFamily="34" charset="0"/>
                <a:ea typeface="Calibri" panose="020F0502020204030204" pitchFamily="34" charset="0"/>
                <a:cs typeface="Arial"/>
                <a:sym typeface="Arial"/>
              </a:rPr>
              <a:t>Short-cycle</a:t>
            </a:r>
            <a:r>
              <a:rPr lang="en-US" sz="4500" dirty="0">
                <a:solidFill>
                  <a:srgbClr val="FFFFFF"/>
                </a:solidFill>
                <a:latin typeface="Calibri" panose="020F0502020204030204" pitchFamily="34" charset="0"/>
                <a:ea typeface="Calibri" panose="020F0502020204030204" pitchFamily="34" charset="0"/>
                <a:cs typeface="Arial"/>
                <a:sym typeface="Arial"/>
              </a:rPr>
              <a:t> formative assessment occurs within and between lessons, day-to-day and even minute-to-minute; not so much every six to ten weeks, but rather every six to ten minutes! </a:t>
            </a:r>
            <a:endParaRPr lang="en-US" sz="4500" dirty="0">
              <a:solidFill>
                <a:srgbClr val="FFFFFF"/>
              </a:solidFill>
              <a:latin typeface="Arial" panose="020B0604020202020204" pitchFamily="34" charset="0"/>
              <a:ea typeface="ＭＳ Ｐゴシック" panose="020B0600070205080204" pitchFamily="34" charset="-128"/>
              <a:cs typeface="Arial"/>
              <a:sym typeface="Arial"/>
            </a:endParaRPr>
          </a:p>
        </p:txBody>
      </p:sp>
      <p:sp>
        <p:nvSpPr>
          <p:cNvPr id="4" name="TextBox 3">
            <a:extLst>
              <a:ext uri="{FF2B5EF4-FFF2-40B4-BE49-F238E27FC236}">
                <a16:creationId xmlns:a16="http://schemas.microsoft.com/office/drawing/2014/main" id="{99C7B03D-A71E-C9B6-1189-5F171100448B}"/>
              </a:ext>
            </a:extLst>
          </p:cNvPr>
          <p:cNvSpPr txBox="1"/>
          <p:nvPr/>
        </p:nvSpPr>
        <p:spPr>
          <a:xfrm>
            <a:off x="1876099" y="1784315"/>
            <a:ext cx="3307059" cy="392415"/>
          </a:xfrm>
          <a:prstGeom prst="rect">
            <a:avLst/>
          </a:prstGeom>
          <a:noFill/>
        </p:spPr>
        <p:txBody>
          <a:bodyPr wrap="none" rtlCol="0">
            <a:spAutoFit/>
          </a:bodyPr>
          <a:lstStyle/>
          <a:p>
            <a:pPr defTabSz="1371600" eaLnBrk="0" fontAlgn="base" hangingPunct="0">
              <a:spcBef>
                <a:spcPct val="0"/>
              </a:spcBef>
              <a:spcAft>
                <a:spcPct val="0"/>
              </a:spcAft>
              <a:defRPr/>
            </a:pPr>
            <a:r>
              <a:rPr lang="en-US" sz="1950" dirty="0" err="1">
                <a:solidFill>
                  <a:srgbClr val="FFFFFF"/>
                </a:solidFill>
                <a:latin typeface="Arial" panose="020B0604020202020204" pitchFamily="34" charset="0"/>
                <a:ea typeface="ＭＳ Ｐゴシック" panose="020B0600070205080204" pitchFamily="34" charset="-128"/>
                <a:cs typeface="Arial"/>
                <a:sym typeface="Arial"/>
              </a:rPr>
              <a:t>Wiliam</a:t>
            </a:r>
            <a:r>
              <a:rPr lang="en-US" sz="1950" dirty="0">
                <a:solidFill>
                  <a:srgbClr val="FFFFFF"/>
                </a:solidFill>
                <a:latin typeface="Arial" panose="020B0604020202020204" pitchFamily="34" charset="0"/>
                <a:ea typeface="ＭＳ Ｐゴシック" panose="020B0600070205080204" pitchFamily="34" charset="-128"/>
                <a:cs typeface="Arial"/>
                <a:sym typeface="Arial"/>
              </a:rPr>
              <a:t>, Fisher, &amp; Frey, 2024</a:t>
            </a:r>
          </a:p>
        </p:txBody>
      </p:sp>
    </p:spTree>
    <p:extLst>
      <p:ext uri="{BB962C8B-B14F-4D97-AF65-F5344CB8AC3E}">
        <p14:creationId xmlns:p14="http://schemas.microsoft.com/office/powerpoint/2010/main" val="41893647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B3FDA8-FBF9-7173-2AF4-41EE236CFB4D}"/>
              </a:ext>
            </a:extLst>
          </p:cNvPr>
          <p:cNvSpPr txBox="1"/>
          <p:nvPr/>
        </p:nvSpPr>
        <p:spPr>
          <a:xfrm>
            <a:off x="11201400" y="2636939"/>
            <a:ext cx="4114800" cy="4939814"/>
          </a:xfrm>
          <a:prstGeom prst="rect">
            <a:avLst/>
          </a:prstGeom>
          <a:noFill/>
        </p:spPr>
        <p:txBody>
          <a:bodyPr wrap="square">
            <a:spAutoFit/>
          </a:bodyPr>
          <a:lstStyle/>
          <a:p>
            <a:pPr algn="ctr" defTabSz="1371600" eaLnBrk="0" fontAlgn="base" hangingPunct="0">
              <a:spcBef>
                <a:spcPct val="0"/>
              </a:spcBef>
              <a:spcAft>
                <a:spcPct val="0"/>
              </a:spcAft>
              <a:defRPr/>
            </a:pPr>
            <a:r>
              <a:rPr lang="en-US" sz="4500" i="1" dirty="0">
                <a:solidFill>
                  <a:srgbClr val="000000"/>
                </a:solidFill>
                <a:latin typeface="Calibri" panose="020F0502020204030204" pitchFamily="34" charset="0"/>
                <a:ea typeface="Calibri" panose="020F0502020204030204" pitchFamily="34" charset="0"/>
                <a:cs typeface="Arial"/>
                <a:sym typeface="Arial"/>
              </a:rPr>
              <a:t>Medium-cycle</a:t>
            </a:r>
            <a:r>
              <a:rPr lang="en-US" sz="4500" dirty="0">
                <a:solidFill>
                  <a:srgbClr val="000000"/>
                </a:solidFill>
                <a:latin typeface="Calibri" panose="020F0502020204030204" pitchFamily="34" charset="0"/>
                <a:ea typeface="Calibri" panose="020F0502020204030204" pitchFamily="34" charset="0"/>
                <a:cs typeface="Arial"/>
                <a:sym typeface="Arial"/>
              </a:rPr>
              <a:t> formative assessment typically occurs within an instructional unit. </a:t>
            </a:r>
            <a:endParaRPr lang="en-US" sz="4500" dirty="0">
              <a:solidFill>
                <a:srgbClr val="000000"/>
              </a:solidFill>
              <a:latin typeface="Arial" panose="020B0604020202020204" pitchFamily="34" charset="0"/>
              <a:ea typeface="ＭＳ Ｐゴシック" panose="020B0600070205080204" pitchFamily="34" charset="-128"/>
              <a:cs typeface="Arial"/>
              <a:sym typeface="Arial"/>
            </a:endParaRPr>
          </a:p>
        </p:txBody>
      </p:sp>
      <p:sp>
        <p:nvSpPr>
          <p:cNvPr id="5" name="TextBox 4">
            <a:extLst>
              <a:ext uri="{FF2B5EF4-FFF2-40B4-BE49-F238E27FC236}">
                <a16:creationId xmlns:a16="http://schemas.microsoft.com/office/drawing/2014/main" id="{BEF9B4A6-93DD-6047-28D9-46EA14B286F6}"/>
              </a:ext>
            </a:extLst>
          </p:cNvPr>
          <p:cNvSpPr txBox="1"/>
          <p:nvPr/>
        </p:nvSpPr>
        <p:spPr>
          <a:xfrm>
            <a:off x="11795365" y="8948059"/>
            <a:ext cx="3307059" cy="392415"/>
          </a:xfrm>
          <a:prstGeom prst="rect">
            <a:avLst/>
          </a:prstGeom>
          <a:noFill/>
        </p:spPr>
        <p:txBody>
          <a:bodyPr wrap="none" rtlCol="0">
            <a:spAutoFit/>
          </a:bodyPr>
          <a:lstStyle/>
          <a:p>
            <a:pPr defTabSz="1371600" eaLnBrk="0" fontAlgn="base" hangingPunct="0">
              <a:spcBef>
                <a:spcPct val="0"/>
              </a:spcBef>
              <a:spcAft>
                <a:spcPct val="0"/>
              </a:spcAft>
              <a:defRPr/>
            </a:pPr>
            <a:r>
              <a:rPr lang="en-US" sz="1950" dirty="0" err="1">
                <a:solidFill>
                  <a:srgbClr val="000000"/>
                </a:solidFill>
                <a:latin typeface="Arial" panose="020B0604020202020204" pitchFamily="34" charset="0"/>
                <a:ea typeface="ＭＳ Ｐゴシック" panose="020B0600070205080204" pitchFamily="34" charset="-128"/>
                <a:cs typeface="Arial"/>
                <a:sym typeface="Arial"/>
              </a:rPr>
              <a:t>Wiliam</a:t>
            </a:r>
            <a:r>
              <a:rPr lang="en-US" sz="1950" dirty="0">
                <a:solidFill>
                  <a:srgbClr val="000000"/>
                </a:solidFill>
                <a:latin typeface="Arial" panose="020B0604020202020204" pitchFamily="34" charset="0"/>
                <a:ea typeface="ＭＳ Ｐゴシック" panose="020B0600070205080204" pitchFamily="34" charset="-128"/>
                <a:cs typeface="Arial"/>
                <a:sym typeface="Arial"/>
              </a:rPr>
              <a:t>, Fisher, &amp; Frey, 2024</a:t>
            </a:r>
          </a:p>
        </p:txBody>
      </p:sp>
      <p:pic>
        <p:nvPicPr>
          <p:cNvPr id="7" name="Picture 6">
            <a:extLst>
              <a:ext uri="{FF2B5EF4-FFF2-40B4-BE49-F238E27FC236}">
                <a16:creationId xmlns:a16="http://schemas.microsoft.com/office/drawing/2014/main" id="{16C724CE-F220-033C-D213-58B09EED5E2B}"/>
              </a:ext>
            </a:extLst>
          </p:cNvPr>
          <p:cNvPicPr>
            <a:picLocks noChangeAspect="1"/>
          </p:cNvPicPr>
          <p:nvPr/>
        </p:nvPicPr>
        <p:blipFill>
          <a:blip r:embed="rId2"/>
          <a:stretch>
            <a:fillRect/>
          </a:stretch>
        </p:blipFill>
        <p:spPr>
          <a:xfrm>
            <a:off x="2971800" y="1143000"/>
            <a:ext cx="7429500" cy="7429500"/>
          </a:xfrm>
          <a:prstGeom prst="rect">
            <a:avLst/>
          </a:prstGeom>
        </p:spPr>
      </p:pic>
      <p:sp>
        <p:nvSpPr>
          <p:cNvPr id="2" name="Rectangle 1">
            <a:extLst>
              <a:ext uri="{FF2B5EF4-FFF2-40B4-BE49-F238E27FC236}">
                <a16:creationId xmlns:a16="http://schemas.microsoft.com/office/drawing/2014/main" id="{82F909F8-A9CD-E3CF-07CC-7A719EC2286E}"/>
              </a:ext>
            </a:extLst>
          </p:cNvPr>
          <p:cNvSpPr/>
          <p:nvPr/>
        </p:nvSpPr>
        <p:spPr>
          <a:xfrm>
            <a:off x="220717" y="213361"/>
            <a:ext cx="17830802" cy="9860806"/>
          </a:xfrm>
          <a:prstGeom prst="rect">
            <a:avLst/>
          </a:prstGeom>
          <a:noFill/>
          <a:ln w="307975">
            <a:solidFill>
              <a:srgbClr val="B1AD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entury Gothic" panose="020F0302020204030204"/>
              <a:ea typeface="ＭＳ Ｐゴシック"/>
              <a:sym typeface="Arial"/>
            </a:endParaRPr>
          </a:p>
        </p:txBody>
      </p:sp>
      <p:sp>
        <p:nvSpPr>
          <p:cNvPr id="4" name="Rectangle 3">
            <a:extLst>
              <a:ext uri="{FF2B5EF4-FFF2-40B4-BE49-F238E27FC236}">
                <a16:creationId xmlns:a16="http://schemas.microsoft.com/office/drawing/2014/main" id="{31193B34-D859-8F61-5B88-B992AD95DE2A}"/>
              </a:ext>
            </a:extLst>
          </p:cNvPr>
          <p:cNvSpPr/>
          <p:nvPr/>
        </p:nvSpPr>
        <p:spPr>
          <a:xfrm>
            <a:off x="457200" y="614854"/>
            <a:ext cx="17373600" cy="9207064"/>
          </a:xfrm>
          <a:prstGeom prst="rect">
            <a:avLst/>
          </a:prstGeom>
          <a:noFill/>
          <a:ln w="257175">
            <a:solidFill>
              <a:srgbClr val="D5D2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entury Gothic" panose="020F0302020204030204"/>
              <a:ea typeface="ＭＳ Ｐゴシック"/>
              <a:sym typeface="Arial"/>
            </a:endParaRPr>
          </a:p>
        </p:txBody>
      </p:sp>
    </p:spTree>
    <p:extLst>
      <p:ext uri="{BB962C8B-B14F-4D97-AF65-F5344CB8AC3E}">
        <p14:creationId xmlns:p14="http://schemas.microsoft.com/office/powerpoint/2010/main" val="25256827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9469D3-1318-888F-431C-50331B93A3AE}"/>
              </a:ext>
            </a:extLst>
          </p:cNvPr>
          <p:cNvPicPr>
            <a:picLocks noChangeAspect="1"/>
          </p:cNvPicPr>
          <p:nvPr/>
        </p:nvPicPr>
        <p:blipFill>
          <a:blip r:embed="rId2"/>
          <a:stretch>
            <a:fillRect/>
          </a:stretch>
        </p:blipFill>
        <p:spPr>
          <a:xfrm>
            <a:off x="-653143" y="0"/>
            <a:ext cx="19594286" cy="10287000"/>
          </a:xfrm>
          <a:prstGeom prst="rect">
            <a:avLst/>
          </a:prstGeom>
        </p:spPr>
      </p:pic>
      <p:sp>
        <p:nvSpPr>
          <p:cNvPr id="5" name="TextBox 4">
            <a:extLst>
              <a:ext uri="{FF2B5EF4-FFF2-40B4-BE49-F238E27FC236}">
                <a16:creationId xmlns:a16="http://schemas.microsoft.com/office/drawing/2014/main" id="{37DC7DD7-271E-9734-71D1-4748BB4580D7}"/>
              </a:ext>
            </a:extLst>
          </p:cNvPr>
          <p:cNvSpPr txBox="1"/>
          <p:nvPr/>
        </p:nvSpPr>
        <p:spPr>
          <a:xfrm>
            <a:off x="2743200" y="914401"/>
            <a:ext cx="12344400" cy="2169825"/>
          </a:xfrm>
          <a:prstGeom prst="rect">
            <a:avLst/>
          </a:prstGeom>
          <a:noFill/>
        </p:spPr>
        <p:txBody>
          <a:bodyPr wrap="square">
            <a:spAutoFit/>
          </a:bodyPr>
          <a:lstStyle/>
          <a:p>
            <a:pPr algn="ctr" defTabSz="1371600" eaLnBrk="0" fontAlgn="base" hangingPunct="0">
              <a:spcBef>
                <a:spcPct val="0"/>
              </a:spcBef>
              <a:spcAft>
                <a:spcPct val="0"/>
              </a:spcAft>
              <a:defRPr/>
            </a:pPr>
            <a:r>
              <a:rPr lang="en-US" sz="4500" i="1" dirty="0">
                <a:solidFill>
                  <a:srgbClr val="FFFFFF"/>
                </a:solidFill>
                <a:latin typeface="Century Gothic" panose="020B0502020202020204" pitchFamily="34" charset="0"/>
                <a:ea typeface="Calibri" panose="020F0502020204030204" pitchFamily="34" charset="0"/>
                <a:cs typeface="Arial"/>
                <a:sym typeface="Arial"/>
              </a:rPr>
              <a:t>Long-cycle</a:t>
            </a:r>
            <a:r>
              <a:rPr lang="en-US" sz="4500" dirty="0">
                <a:solidFill>
                  <a:srgbClr val="FFFFFF"/>
                </a:solidFill>
                <a:latin typeface="Century Gothic" panose="020B0502020202020204" pitchFamily="34" charset="0"/>
                <a:ea typeface="Calibri" panose="020F0502020204030204" pitchFamily="34" charset="0"/>
                <a:cs typeface="Arial"/>
                <a:sym typeface="Arial"/>
              </a:rPr>
              <a:t> formative assessment involves cycle lengths of four weeks or more—typically six to ten weeks.</a:t>
            </a:r>
            <a:r>
              <a:rPr lang="en-US" sz="4500" dirty="0">
                <a:solidFill>
                  <a:srgbClr val="FFFFFF"/>
                </a:solidFill>
                <a:latin typeface="Century Gothic" panose="020B0502020202020204" pitchFamily="34" charset="0"/>
                <a:ea typeface="ＭＳ Ｐゴシック" panose="020B0600070205080204" pitchFamily="34" charset="-128"/>
                <a:cs typeface="Arial"/>
                <a:sym typeface="Arial"/>
              </a:rPr>
              <a:t> </a:t>
            </a:r>
          </a:p>
        </p:txBody>
      </p:sp>
      <p:sp>
        <p:nvSpPr>
          <p:cNvPr id="7" name="TextBox 6">
            <a:extLst>
              <a:ext uri="{FF2B5EF4-FFF2-40B4-BE49-F238E27FC236}">
                <a16:creationId xmlns:a16="http://schemas.microsoft.com/office/drawing/2014/main" id="{97EBE57D-E4B6-1DD5-DF0A-3145A3485080}"/>
              </a:ext>
            </a:extLst>
          </p:cNvPr>
          <p:cNvSpPr txBox="1"/>
          <p:nvPr/>
        </p:nvSpPr>
        <p:spPr>
          <a:xfrm>
            <a:off x="11680995" y="9848419"/>
            <a:ext cx="3307059" cy="392415"/>
          </a:xfrm>
          <a:prstGeom prst="rect">
            <a:avLst/>
          </a:prstGeom>
          <a:noFill/>
        </p:spPr>
        <p:txBody>
          <a:bodyPr wrap="none" rtlCol="0">
            <a:spAutoFit/>
          </a:bodyPr>
          <a:lstStyle/>
          <a:p>
            <a:pPr defTabSz="1371600" eaLnBrk="0" fontAlgn="base" hangingPunct="0">
              <a:spcBef>
                <a:spcPct val="0"/>
              </a:spcBef>
              <a:spcAft>
                <a:spcPct val="0"/>
              </a:spcAft>
              <a:defRPr/>
            </a:pPr>
            <a:r>
              <a:rPr lang="en-US" sz="1950" dirty="0" err="1">
                <a:solidFill>
                  <a:srgbClr val="FFFFFF"/>
                </a:solidFill>
                <a:latin typeface="Arial" panose="020B0604020202020204" pitchFamily="34" charset="0"/>
                <a:ea typeface="ＭＳ Ｐゴシック" panose="020B0600070205080204" pitchFamily="34" charset="-128"/>
                <a:cs typeface="Arial"/>
                <a:sym typeface="Arial"/>
              </a:rPr>
              <a:t>Wiliam</a:t>
            </a:r>
            <a:r>
              <a:rPr lang="en-US" sz="1950" dirty="0">
                <a:solidFill>
                  <a:srgbClr val="FFFFFF"/>
                </a:solidFill>
                <a:latin typeface="Arial" panose="020B0604020202020204" pitchFamily="34" charset="0"/>
                <a:ea typeface="ＭＳ Ｐゴシック" panose="020B0600070205080204" pitchFamily="34" charset="-128"/>
                <a:cs typeface="Arial"/>
                <a:sym typeface="Arial"/>
              </a:rPr>
              <a:t>, Fisher, &amp; Frey, 2024</a:t>
            </a:r>
          </a:p>
        </p:txBody>
      </p:sp>
    </p:spTree>
    <p:extLst>
      <p:ext uri="{BB962C8B-B14F-4D97-AF65-F5344CB8AC3E}">
        <p14:creationId xmlns:p14="http://schemas.microsoft.com/office/powerpoint/2010/main" val="42112619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5FCFB34-9545-4B12-69D6-EE54A4832739}"/>
              </a:ext>
            </a:extLst>
          </p:cNvPr>
          <p:cNvGrpSpPr/>
          <p:nvPr/>
        </p:nvGrpSpPr>
        <p:grpSpPr>
          <a:xfrm>
            <a:off x="18631280" y="8626920"/>
            <a:ext cx="1530184" cy="1370148"/>
            <a:chOff x="8406266" y="4357815"/>
            <a:chExt cx="527527" cy="526533"/>
          </a:xfrm>
        </p:grpSpPr>
        <p:sp>
          <p:nvSpPr>
            <p:cNvPr id="3" name="Oval 2">
              <a:extLst>
                <a:ext uri="{FF2B5EF4-FFF2-40B4-BE49-F238E27FC236}">
                  <a16:creationId xmlns:a16="http://schemas.microsoft.com/office/drawing/2014/main" id="{F8D70C30-0726-AAF8-53A3-51374615E712}"/>
                </a:ext>
              </a:extLst>
            </p:cNvPr>
            <p:cNvSpPr/>
            <p:nvPr/>
          </p:nvSpPr>
          <p:spPr>
            <a:xfrm>
              <a:off x="8406266" y="4371262"/>
              <a:ext cx="527527" cy="490391"/>
            </a:xfrm>
            <a:custGeom>
              <a:avLst/>
              <a:gdLst>
                <a:gd name="connsiteX0" fmla="*/ 0 w 527527"/>
                <a:gd name="connsiteY0" fmla="*/ 245196 h 490391"/>
                <a:gd name="connsiteX1" fmla="*/ 263764 w 527527"/>
                <a:gd name="connsiteY1" fmla="*/ 0 h 490391"/>
                <a:gd name="connsiteX2" fmla="*/ 527528 w 527527"/>
                <a:gd name="connsiteY2" fmla="*/ 245196 h 490391"/>
                <a:gd name="connsiteX3" fmla="*/ 263764 w 527527"/>
                <a:gd name="connsiteY3" fmla="*/ 490392 h 490391"/>
                <a:gd name="connsiteX4" fmla="*/ 0 w 527527"/>
                <a:gd name="connsiteY4" fmla="*/ 245196 h 490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527" h="490391" fill="none" extrusionOk="0">
                  <a:moveTo>
                    <a:pt x="0" y="245196"/>
                  </a:moveTo>
                  <a:cubicBezTo>
                    <a:pt x="15901" y="111664"/>
                    <a:pt x="129493" y="-23465"/>
                    <a:pt x="263764" y="0"/>
                  </a:cubicBezTo>
                  <a:cubicBezTo>
                    <a:pt x="397527" y="-1824"/>
                    <a:pt x="524199" y="112912"/>
                    <a:pt x="527528" y="245196"/>
                  </a:cubicBezTo>
                  <a:cubicBezTo>
                    <a:pt x="525309" y="359450"/>
                    <a:pt x="401145" y="501916"/>
                    <a:pt x="263764" y="490392"/>
                  </a:cubicBezTo>
                  <a:cubicBezTo>
                    <a:pt x="126599" y="495155"/>
                    <a:pt x="26281" y="386933"/>
                    <a:pt x="0" y="245196"/>
                  </a:cubicBezTo>
                  <a:close/>
                </a:path>
                <a:path w="527527" h="490391" stroke="0" extrusionOk="0">
                  <a:moveTo>
                    <a:pt x="0" y="245196"/>
                  </a:moveTo>
                  <a:cubicBezTo>
                    <a:pt x="-4282" y="107137"/>
                    <a:pt x="115606" y="933"/>
                    <a:pt x="263764" y="0"/>
                  </a:cubicBezTo>
                  <a:cubicBezTo>
                    <a:pt x="424558" y="3183"/>
                    <a:pt x="510105" y="110332"/>
                    <a:pt x="527528" y="245196"/>
                  </a:cubicBezTo>
                  <a:cubicBezTo>
                    <a:pt x="511982" y="395796"/>
                    <a:pt x="407277" y="502330"/>
                    <a:pt x="263764" y="490392"/>
                  </a:cubicBezTo>
                  <a:cubicBezTo>
                    <a:pt x="98731" y="479800"/>
                    <a:pt x="21541" y="390906"/>
                    <a:pt x="0" y="245196"/>
                  </a:cubicBezTo>
                  <a:close/>
                </a:path>
              </a:pathLst>
            </a:custGeom>
            <a:solidFill>
              <a:srgbClr val="00A691"/>
            </a:solidFill>
            <a:ln w="19050">
              <a:solidFill>
                <a:srgbClr val="00324E"/>
              </a:solidFill>
              <a:extLst>
                <a:ext uri="{C807C97D-BFC1-408E-A445-0C87EB9F89A2}">
                  <ask:lineSketchStyleProps xmlns:ask="http://schemas.microsoft.com/office/drawing/2018/sketchyshapes" sd="1219033472">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defRPr/>
              </a:pPr>
              <a:r>
                <a:rPr lang="en-US" sz="2700" dirty="0" err="1">
                  <a:solidFill>
                    <a:srgbClr val="FFFFFF"/>
                  </a:solidFill>
                  <a:latin typeface="Century Gothic" panose="020F0302020204030204"/>
                  <a:sym typeface="Arial"/>
                </a:rPr>
                <a:t>pg</a:t>
              </a:r>
              <a:endParaRPr lang="en-US" sz="2700" dirty="0">
                <a:solidFill>
                  <a:srgbClr val="FFFFFF"/>
                </a:solidFill>
                <a:latin typeface="Century Gothic" panose="020F0302020204030204"/>
                <a:sym typeface="Arial"/>
              </a:endParaRPr>
            </a:p>
            <a:p>
              <a:pPr algn="ctr" defTabSz="1371600">
                <a:defRPr/>
              </a:pPr>
              <a:r>
                <a:rPr lang="en-US" sz="4800" b="1" dirty="0">
                  <a:solidFill>
                    <a:srgbClr val="FFFFFF"/>
                  </a:solidFill>
                  <a:latin typeface="Century Gothic" panose="020F0302020204030204"/>
                  <a:sym typeface="Arial"/>
                </a:rPr>
                <a:t>4</a:t>
              </a:r>
            </a:p>
          </p:txBody>
        </p:sp>
        <p:sp>
          <p:nvSpPr>
            <p:cNvPr id="5" name="Oval 4">
              <a:extLst>
                <a:ext uri="{FF2B5EF4-FFF2-40B4-BE49-F238E27FC236}">
                  <a16:creationId xmlns:a16="http://schemas.microsoft.com/office/drawing/2014/main" id="{89D71DF9-E975-B779-B28D-9AB1C7AFDBA0}"/>
                </a:ext>
              </a:extLst>
            </p:cNvPr>
            <p:cNvSpPr/>
            <p:nvPr/>
          </p:nvSpPr>
          <p:spPr>
            <a:xfrm>
              <a:off x="8407349" y="4357815"/>
              <a:ext cx="526444" cy="526533"/>
            </a:xfrm>
            <a:custGeom>
              <a:avLst/>
              <a:gdLst>
                <a:gd name="connsiteX0" fmla="*/ 0 w 526444"/>
                <a:gd name="connsiteY0" fmla="*/ 263267 h 526533"/>
                <a:gd name="connsiteX1" fmla="*/ 263222 w 526444"/>
                <a:gd name="connsiteY1" fmla="*/ 0 h 526533"/>
                <a:gd name="connsiteX2" fmla="*/ 526444 w 526444"/>
                <a:gd name="connsiteY2" fmla="*/ 263267 h 526533"/>
                <a:gd name="connsiteX3" fmla="*/ 263222 w 526444"/>
                <a:gd name="connsiteY3" fmla="*/ 526534 h 526533"/>
                <a:gd name="connsiteX4" fmla="*/ 0 w 526444"/>
                <a:gd name="connsiteY4" fmla="*/ 263267 h 526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444" h="526533" extrusionOk="0">
                  <a:moveTo>
                    <a:pt x="0" y="263267"/>
                  </a:moveTo>
                  <a:cubicBezTo>
                    <a:pt x="-24764" y="102594"/>
                    <a:pt x="85666" y="12079"/>
                    <a:pt x="263222" y="0"/>
                  </a:cubicBezTo>
                  <a:cubicBezTo>
                    <a:pt x="426549" y="3780"/>
                    <a:pt x="511639" y="118340"/>
                    <a:pt x="526444" y="263267"/>
                  </a:cubicBezTo>
                  <a:cubicBezTo>
                    <a:pt x="517110" y="417780"/>
                    <a:pt x="403992" y="551977"/>
                    <a:pt x="263222" y="526534"/>
                  </a:cubicBezTo>
                  <a:cubicBezTo>
                    <a:pt x="94560" y="513792"/>
                    <a:pt x="4904" y="411008"/>
                    <a:pt x="0" y="263267"/>
                  </a:cubicBezTo>
                  <a:close/>
                </a:path>
              </a:pathLst>
            </a:custGeom>
            <a:noFill/>
            <a:ln>
              <a:solidFill>
                <a:srgbClr val="00324E"/>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dirty="0">
                <a:solidFill>
                  <a:srgbClr val="FFFFFF"/>
                </a:solidFill>
                <a:latin typeface="Century Gothic" panose="020F0302020204030204"/>
                <a:sym typeface="Arial"/>
              </a:endParaRPr>
            </a:p>
          </p:txBody>
        </p:sp>
      </p:grpSp>
      <p:grpSp>
        <p:nvGrpSpPr>
          <p:cNvPr id="62" name="Group 61">
            <a:extLst>
              <a:ext uri="{FF2B5EF4-FFF2-40B4-BE49-F238E27FC236}">
                <a16:creationId xmlns:a16="http://schemas.microsoft.com/office/drawing/2014/main" id="{055C7C9F-BCA0-E35E-E9E3-941FDE7AD675}"/>
              </a:ext>
            </a:extLst>
          </p:cNvPr>
          <p:cNvGrpSpPr/>
          <p:nvPr/>
        </p:nvGrpSpPr>
        <p:grpSpPr>
          <a:xfrm>
            <a:off x="1537379" y="5187272"/>
            <a:ext cx="15218722" cy="618564"/>
            <a:chOff x="1129552" y="2068145"/>
            <a:chExt cx="10145815" cy="412376"/>
          </a:xfrm>
        </p:grpSpPr>
        <p:grpSp>
          <p:nvGrpSpPr>
            <p:cNvPr id="46" name="Group 45">
              <a:extLst>
                <a:ext uri="{FF2B5EF4-FFF2-40B4-BE49-F238E27FC236}">
                  <a16:creationId xmlns:a16="http://schemas.microsoft.com/office/drawing/2014/main" id="{FEEB8CF9-CC9A-AFE5-9DD4-0FB87E8FC2BA}"/>
                </a:ext>
              </a:extLst>
            </p:cNvPr>
            <p:cNvGrpSpPr/>
            <p:nvPr/>
          </p:nvGrpSpPr>
          <p:grpSpPr>
            <a:xfrm>
              <a:off x="1129552" y="2090556"/>
              <a:ext cx="2263585" cy="389965"/>
              <a:chOff x="1129553" y="1452282"/>
              <a:chExt cx="1093694" cy="389965"/>
            </a:xfrm>
          </p:grpSpPr>
          <p:cxnSp>
            <p:nvCxnSpPr>
              <p:cNvPr id="47" name="Straight Connector 46">
                <a:extLst>
                  <a:ext uri="{FF2B5EF4-FFF2-40B4-BE49-F238E27FC236}">
                    <a16:creationId xmlns:a16="http://schemas.microsoft.com/office/drawing/2014/main" id="{84E294F1-D56F-3149-5070-3B955D696CFC}"/>
                  </a:ext>
                </a:extLst>
              </p:cNvPr>
              <p:cNvCxnSpPr/>
              <p:nvPr/>
            </p:nvCxnSpPr>
            <p:spPr>
              <a:xfrm>
                <a:off x="1129553" y="1452282"/>
                <a:ext cx="0" cy="38996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CE7918E-29E4-29D0-7A36-A916FA2A8407}"/>
                  </a:ext>
                </a:extLst>
              </p:cNvPr>
              <p:cNvCxnSpPr/>
              <p:nvPr/>
            </p:nvCxnSpPr>
            <p:spPr>
              <a:xfrm>
                <a:off x="2223247" y="1452282"/>
                <a:ext cx="0" cy="38996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54D1463-3DF1-BF51-A9AA-9E22B5F0B7D9}"/>
                  </a:ext>
                </a:extLst>
              </p:cNvPr>
              <p:cNvCxnSpPr>
                <a:cxnSpLocks/>
              </p:cNvCxnSpPr>
              <p:nvPr/>
            </p:nvCxnSpPr>
            <p:spPr>
              <a:xfrm flipH="1">
                <a:off x="1129553" y="1833283"/>
                <a:ext cx="1093694" cy="89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id="{83DDB5EB-D80F-8930-8E45-3B09FF8EB517}"/>
                </a:ext>
              </a:extLst>
            </p:cNvPr>
            <p:cNvGrpSpPr/>
            <p:nvPr/>
          </p:nvGrpSpPr>
          <p:grpSpPr>
            <a:xfrm>
              <a:off x="3450884" y="2076616"/>
              <a:ext cx="3165145" cy="403905"/>
              <a:chOff x="1136760" y="1451789"/>
              <a:chExt cx="1042232" cy="403905"/>
            </a:xfrm>
          </p:grpSpPr>
          <p:cxnSp>
            <p:nvCxnSpPr>
              <p:cNvPr id="51" name="Straight Connector 50">
                <a:extLst>
                  <a:ext uri="{FF2B5EF4-FFF2-40B4-BE49-F238E27FC236}">
                    <a16:creationId xmlns:a16="http://schemas.microsoft.com/office/drawing/2014/main" id="{8E9FC269-4565-4E54-F88E-387987C207CF}"/>
                  </a:ext>
                </a:extLst>
              </p:cNvPr>
              <p:cNvCxnSpPr/>
              <p:nvPr/>
            </p:nvCxnSpPr>
            <p:spPr>
              <a:xfrm>
                <a:off x="1136760" y="1465729"/>
                <a:ext cx="0" cy="38996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796F32A-5D4E-1CD7-F510-571C8B291D24}"/>
                  </a:ext>
                </a:extLst>
              </p:cNvPr>
              <p:cNvCxnSpPr/>
              <p:nvPr/>
            </p:nvCxnSpPr>
            <p:spPr>
              <a:xfrm>
                <a:off x="2178992" y="1451789"/>
                <a:ext cx="0" cy="38996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B618215E-F29C-F54E-5A03-DE2E7E8D64CA}"/>
                  </a:ext>
                </a:extLst>
              </p:cNvPr>
              <p:cNvCxnSpPr>
                <a:cxnSpLocks/>
              </p:cNvCxnSpPr>
              <p:nvPr/>
            </p:nvCxnSpPr>
            <p:spPr>
              <a:xfrm flipH="1">
                <a:off x="1137704" y="1841754"/>
                <a:ext cx="10412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6" name="Straight Connector 55">
              <a:extLst>
                <a:ext uri="{FF2B5EF4-FFF2-40B4-BE49-F238E27FC236}">
                  <a16:creationId xmlns:a16="http://schemas.microsoft.com/office/drawing/2014/main" id="{3DF4023D-7046-342B-07AE-BB0C6E66917A}"/>
                </a:ext>
              </a:extLst>
            </p:cNvPr>
            <p:cNvCxnSpPr/>
            <p:nvPr/>
          </p:nvCxnSpPr>
          <p:spPr>
            <a:xfrm>
              <a:off x="9204946" y="2068145"/>
              <a:ext cx="0" cy="38996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5181B46B-D65D-81F2-8B33-6A05FA31D195}"/>
                </a:ext>
              </a:extLst>
            </p:cNvPr>
            <p:cNvGrpSpPr/>
            <p:nvPr/>
          </p:nvGrpSpPr>
          <p:grpSpPr>
            <a:xfrm>
              <a:off x="9204947" y="2077109"/>
              <a:ext cx="2070420" cy="381001"/>
              <a:chOff x="1185912" y="1461246"/>
              <a:chExt cx="1037335" cy="381001"/>
            </a:xfrm>
          </p:grpSpPr>
          <p:cxnSp>
            <p:nvCxnSpPr>
              <p:cNvPr id="60" name="Straight Connector 59">
                <a:extLst>
                  <a:ext uri="{FF2B5EF4-FFF2-40B4-BE49-F238E27FC236}">
                    <a16:creationId xmlns:a16="http://schemas.microsoft.com/office/drawing/2014/main" id="{E4394D63-398E-E2B6-C69B-32E6D30260CB}"/>
                  </a:ext>
                </a:extLst>
              </p:cNvPr>
              <p:cNvCxnSpPr>
                <a:cxnSpLocks/>
              </p:cNvCxnSpPr>
              <p:nvPr/>
            </p:nvCxnSpPr>
            <p:spPr>
              <a:xfrm>
                <a:off x="2223246" y="1461246"/>
                <a:ext cx="1" cy="38100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9A9464D2-B488-F87D-8A8C-191F97C2F784}"/>
                  </a:ext>
                </a:extLst>
              </p:cNvPr>
              <p:cNvCxnSpPr>
                <a:cxnSpLocks/>
              </p:cNvCxnSpPr>
              <p:nvPr/>
            </p:nvCxnSpPr>
            <p:spPr>
              <a:xfrm flipH="1">
                <a:off x="1185912" y="1833283"/>
                <a:ext cx="10373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75" name="Group 74">
            <a:extLst>
              <a:ext uri="{FF2B5EF4-FFF2-40B4-BE49-F238E27FC236}">
                <a16:creationId xmlns:a16="http://schemas.microsoft.com/office/drawing/2014/main" id="{C87A9044-F496-C0CE-E178-B0F29A7B5080}"/>
              </a:ext>
            </a:extLst>
          </p:cNvPr>
          <p:cNvGrpSpPr/>
          <p:nvPr/>
        </p:nvGrpSpPr>
        <p:grpSpPr>
          <a:xfrm>
            <a:off x="1551456" y="7845225"/>
            <a:ext cx="15218720" cy="609010"/>
            <a:chOff x="1129553" y="1644786"/>
            <a:chExt cx="1093694" cy="406007"/>
          </a:xfrm>
        </p:grpSpPr>
        <p:cxnSp>
          <p:nvCxnSpPr>
            <p:cNvPr id="76" name="Straight Connector 75">
              <a:extLst>
                <a:ext uri="{FF2B5EF4-FFF2-40B4-BE49-F238E27FC236}">
                  <a16:creationId xmlns:a16="http://schemas.microsoft.com/office/drawing/2014/main" id="{D7AFE8CB-605D-95C7-CA18-B2B724D76C02}"/>
                </a:ext>
              </a:extLst>
            </p:cNvPr>
            <p:cNvCxnSpPr/>
            <p:nvPr/>
          </p:nvCxnSpPr>
          <p:spPr>
            <a:xfrm>
              <a:off x="1129553" y="1660828"/>
              <a:ext cx="0" cy="3899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8EFF5A21-314F-59E7-D5EE-4F7D7815669C}"/>
                </a:ext>
              </a:extLst>
            </p:cNvPr>
            <p:cNvCxnSpPr/>
            <p:nvPr/>
          </p:nvCxnSpPr>
          <p:spPr>
            <a:xfrm>
              <a:off x="2223247" y="1644786"/>
              <a:ext cx="0" cy="3899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58BCF892-B2FD-AF57-392D-92C8C0E0E9F2}"/>
                </a:ext>
              </a:extLst>
            </p:cNvPr>
            <p:cNvCxnSpPr>
              <a:cxnSpLocks/>
            </p:cNvCxnSpPr>
            <p:nvPr/>
          </p:nvCxnSpPr>
          <p:spPr>
            <a:xfrm flipH="1">
              <a:off x="1129553" y="1833283"/>
              <a:ext cx="1093694" cy="89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0" name="Rectangle 79">
            <a:extLst>
              <a:ext uri="{FF2B5EF4-FFF2-40B4-BE49-F238E27FC236}">
                <a16:creationId xmlns:a16="http://schemas.microsoft.com/office/drawing/2014/main" id="{5751FAD9-5A63-FAD2-F82D-93E8EE45C6F9}"/>
              </a:ext>
            </a:extLst>
          </p:cNvPr>
          <p:cNvSpPr/>
          <p:nvPr/>
        </p:nvSpPr>
        <p:spPr>
          <a:xfrm>
            <a:off x="1546409" y="8101700"/>
            <a:ext cx="14877318" cy="692497"/>
          </a:xfrm>
          <a:prstGeom prst="rect">
            <a:avLst/>
          </a:prstGeom>
          <a:noFill/>
        </p:spPr>
        <p:txBody>
          <a:bodyPr wrap="square" lIns="137160" tIns="68580" rIns="137160" bIns="68580">
            <a:spAutoFit/>
          </a:bodyPr>
          <a:lstStyle/>
          <a:p>
            <a:pPr algn="ctr" defTabSz="1371600">
              <a:defRPr/>
            </a:pPr>
            <a:r>
              <a:rPr lang="en-US" sz="3600" dirty="0">
                <a:ln w="0"/>
                <a:solidFill>
                  <a:srgbClr val="00314E"/>
                </a:solidFill>
                <a:effectLst>
                  <a:outerShdw blurRad="38100" dist="19050" dir="2700000" algn="tl" rotWithShape="0">
                    <a:srgbClr val="00314E">
                      <a:alpha val="40000"/>
                    </a:srgbClr>
                  </a:outerShdw>
                </a:effectLst>
                <a:latin typeface="Century Gothic" panose="020F0302020204030204"/>
                <a:cs typeface="Arial"/>
                <a:sym typeface="Arial"/>
              </a:rPr>
              <a:t>ONE YEAR</a:t>
            </a:r>
          </a:p>
        </p:txBody>
      </p:sp>
      <p:sp>
        <p:nvSpPr>
          <p:cNvPr id="11" name="TextBox 10">
            <a:extLst>
              <a:ext uri="{FF2B5EF4-FFF2-40B4-BE49-F238E27FC236}">
                <a16:creationId xmlns:a16="http://schemas.microsoft.com/office/drawing/2014/main" id="{03656038-2B69-FC47-85FA-12A49DA11E7E}"/>
              </a:ext>
            </a:extLst>
          </p:cNvPr>
          <p:cNvSpPr txBox="1"/>
          <p:nvPr/>
        </p:nvSpPr>
        <p:spPr>
          <a:xfrm>
            <a:off x="1546407" y="1172731"/>
            <a:ext cx="15223766" cy="2862322"/>
          </a:xfrm>
          <a:prstGeom prst="rect">
            <a:avLst/>
          </a:prstGeom>
          <a:noFill/>
        </p:spPr>
        <p:txBody>
          <a:bodyPr wrap="square">
            <a:spAutoFit/>
          </a:bodyPr>
          <a:lstStyle/>
          <a:p>
            <a:pPr algn="ctr" defTabSz="1371600" eaLnBrk="0" fontAlgn="base" hangingPunct="0">
              <a:spcBef>
                <a:spcPct val="0"/>
              </a:spcBef>
              <a:spcAft>
                <a:spcPct val="0"/>
              </a:spcAft>
              <a:defRPr/>
            </a:pPr>
            <a:r>
              <a:rPr lang="en-US" sz="4200" dirty="0">
                <a:solidFill>
                  <a:srgbClr val="004C71"/>
                </a:solidFill>
                <a:latin typeface="Century Gothic" panose="020F0302020204030204"/>
                <a:ea typeface="Calibri" panose="020F0502020204030204" pitchFamily="34" charset="0"/>
                <a:cs typeface="Arial"/>
                <a:sym typeface="Arial"/>
              </a:rPr>
              <a:t>The</a:t>
            </a:r>
            <a:r>
              <a:rPr lang="en-US" sz="4800" b="1" dirty="0">
                <a:solidFill>
                  <a:srgbClr val="004C71"/>
                </a:solidFill>
                <a:latin typeface="Century Gothic" panose="020F0302020204030204"/>
                <a:ea typeface="Calibri" panose="020F0502020204030204" pitchFamily="34" charset="0"/>
                <a:cs typeface="Arial"/>
                <a:sym typeface="Arial"/>
              </a:rPr>
              <a:t> goal </a:t>
            </a:r>
            <a:r>
              <a:rPr lang="en-US" sz="4200" dirty="0">
                <a:solidFill>
                  <a:srgbClr val="004C71"/>
                </a:solidFill>
                <a:latin typeface="Century Gothic" panose="020F0302020204030204"/>
                <a:ea typeface="Calibri" panose="020F0502020204030204" pitchFamily="34" charset="0"/>
                <a:cs typeface="Arial"/>
                <a:sym typeface="Arial"/>
              </a:rPr>
              <a:t>of formative assessment is that we are constantly</a:t>
            </a:r>
            <a:r>
              <a:rPr lang="en-US" sz="4800" b="1" dirty="0">
                <a:solidFill>
                  <a:srgbClr val="004C71"/>
                </a:solidFill>
                <a:latin typeface="Century Gothic" panose="020F0302020204030204"/>
                <a:ea typeface="Calibri" panose="020F0502020204030204" pitchFamily="34" charset="0"/>
                <a:cs typeface="Arial"/>
                <a:sym typeface="Arial"/>
              </a:rPr>
              <a:t> using evidence to inform instruction. </a:t>
            </a:r>
          </a:p>
          <a:p>
            <a:pPr algn="ctr" defTabSz="1371600" eaLnBrk="0" fontAlgn="base" hangingPunct="0">
              <a:spcBef>
                <a:spcPct val="0"/>
              </a:spcBef>
              <a:spcAft>
                <a:spcPct val="0"/>
              </a:spcAft>
              <a:defRPr/>
            </a:pPr>
            <a:endParaRPr lang="en-US" sz="4800" b="1" dirty="0">
              <a:solidFill>
                <a:srgbClr val="F58220"/>
              </a:solidFill>
              <a:latin typeface="Century Gothic" panose="020F0302020204030204"/>
              <a:ea typeface="Calibri" panose="020F0502020204030204" pitchFamily="34" charset="0"/>
              <a:cs typeface="Arial"/>
              <a:sym typeface="Arial"/>
            </a:endParaRPr>
          </a:p>
          <a:p>
            <a:pPr algn="ctr" defTabSz="1371600" eaLnBrk="0" fontAlgn="base" hangingPunct="0">
              <a:spcBef>
                <a:spcPct val="0"/>
              </a:spcBef>
              <a:spcAft>
                <a:spcPct val="0"/>
              </a:spcAft>
              <a:defRPr/>
            </a:pPr>
            <a:endParaRPr lang="en-US" sz="3600" b="1" dirty="0">
              <a:solidFill>
                <a:srgbClr val="00A691"/>
              </a:solidFill>
              <a:latin typeface="Century Gothic" panose="020F0302020204030204"/>
              <a:ea typeface="Calibri" panose="020F0502020204030204" pitchFamily="34" charset="0"/>
              <a:cs typeface="Arial"/>
              <a:sym typeface="Arial"/>
            </a:endParaRPr>
          </a:p>
        </p:txBody>
      </p:sp>
      <p:sp>
        <p:nvSpPr>
          <p:cNvPr id="12" name="TextBox 11">
            <a:extLst>
              <a:ext uri="{FF2B5EF4-FFF2-40B4-BE49-F238E27FC236}">
                <a16:creationId xmlns:a16="http://schemas.microsoft.com/office/drawing/2014/main" id="{11991B70-9C44-B283-A46E-FF92AD955E67}"/>
              </a:ext>
            </a:extLst>
          </p:cNvPr>
          <p:cNvSpPr txBox="1"/>
          <p:nvPr/>
        </p:nvSpPr>
        <p:spPr>
          <a:xfrm>
            <a:off x="14817275" y="9607692"/>
            <a:ext cx="3119765" cy="369332"/>
          </a:xfrm>
          <a:prstGeom prst="rect">
            <a:avLst/>
          </a:prstGeom>
          <a:noFill/>
        </p:spPr>
        <p:txBody>
          <a:bodyPr wrap="none" rtlCol="0">
            <a:spAutoFit/>
          </a:bodyPr>
          <a:lstStyle/>
          <a:p>
            <a:pPr defTabSz="1371600" eaLnBrk="0" fontAlgn="base" hangingPunct="0">
              <a:spcBef>
                <a:spcPct val="0"/>
              </a:spcBef>
              <a:spcAft>
                <a:spcPct val="0"/>
              </a:spcAft>
              <a:defRPr/>
            </a:pPr>
            <a:r>
              <a:rPr lang="en-US" dirty="0" err="1">
                <a:solidFill>
                  <a:srgbClr val="00A691"/>
                </a:solidFill>
                <a:latin typeface="Century Gothic" panose="020F0302020204030204"/>
                <a:ea typeface="ＭＳ Ｐゴシック" panose="020B0600070205080204" pitchFamily="34" charset="-128"/>
                <a:cs typeface="Arial"/>
                <a:sym typeface="Arial"/>
              </a:rPr>
              <a:t>Wiliam</a:t>
            </a:r>
            <a:r>
              <a:rPr lang="en-US" dirty="0">
                <a:solidFill>
                  <a:srgbClr val="00A691"/>
                </a:solidFill>
                <a:latin typeface="Century Gothic" panose="020F0302020204030204"/>
                <a:ea typeface="ＭＳ Ｐゴシック" panose="020B0600070205080204" pitchFamily="34" charset="-128"/>
                <a:cs typeface="Arial"/>
                <a:sym typeface="Arial"/>
              </a:rPr>
              <a:t>, Fisher, &amp; Frey, 2024</a:t>
            </a:r>
          </a:p>
        </p:txBody>
      </p:sp>
      <p:sp>
        <p:nvSpPr>
          <p:cNvPr id="9" name="TextBox 8">
            <a:extLst>
              <a:ext uri="{FF2B5EF4-FFF2-40B4-BE49-F238E27FC236}">
                <a16:creationId xmlns:a16="http://schemas.microsoft.com/office/drawing/2014/main" id="{A18C7F2C-2D9C-2F08-A926-E32A0D5A16AE}"/>
              </a:ext>
            </a:extLst>
          </p:cNvPr>
          <p:cNvSpPr txBox="1"/>
          <p:nvPr/>
        </p:nvSpPr>
        <p:spPr>
          <a:xfrm>
            <a:off x="1534640" y="6109969"/>
            <a:ext cx="3321796"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1</a:t>
            </a:r>
          </a:p>
        </p:txBody>
      </p:sp>
      <p:sp>
        <p:nvSpPr>
          <p:cNvPr id="10" name="TextBox 9">
            <a:extLst>
              <a:ext uri="{FF2B5EF4-FFF2-40B4-BE49-F238E27FC236}">
                <a16:creationId xmlns:a16="http://schemas.microsoft.com/office/drawing/2014/main" id="{78531635-928A-DCCE-C7BF-97638DEEBC6A}"/>
              </a:ext>
            </a:extLst>
          </p:cNvPr>
          <p:cNvSpPr txBox="1"/>
          <p:nvPr/>
        </p:nvSpPr>
        <p:spPr>
          <a:xfrm>
            <a:off x="4947188" y="6100350"/>
            <a:ext cx="2126872"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2</a:t>
            </a:r>
          </a:p>
        </p:txBody>
      </p:sp>
      <p:sp>
        <p:nvSpPr>
          <p:cNvPr id="13" name="TextBox 12">
            <a:extLst>
              <a:ext uri="{FF2B5EF4-FFF2-40B4-BE49-F238E27FC236}">
                <a16:creationId xmlns:a16="http://schemas.microsoft.com/office/drawing/2014/main" id="{184A74B9-212A-9558-F583-A43F8906096F}"/>
              </a:ext>
            </a:extLst>
          </p:cNvPr>
          <p:cNvSpPr txBox="1"/>
          <p:nvPr/>
        </p:nvSpPr>
        <p:spPr>
          <a:xfrm>
            <a:off x="7191621" y="6095905"/>
            <a:ext cx="2575474"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3</a:t>
            </a:r>
          </a:p>
        </p:txBody>
      </p:sp>
      <p:sp>
        <p:nvSpPr>
          <p:cNvPr id="14" name="TextBox 13">
            <a:extLst>
              <a:ext uri="{FF2B5EF4-FFF2-40B4-BE49-F238E27FC236}">
                <a16:creationId xmlns:a16="http://schemas.microsoft.com/office/drawing/2014/main" id="{0708C7BF-9B6B-33B7-943D-24DE1E335821}"/>
              </a:ext>
            </a:extLst>
          </p:cNvPr>
          <p:cNvSpPr txBox="1"/>
          <p:nvPr/>
        </p:nvSpPr>
        <p:spPr>
          <a:xfrm>
            <a:off x="9880846" y="6109968"/>
            <a:ext cx="1762108"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4</a:t>
            </a:r>
          </a:p>
        </p:txBody>
      </p:sp>
      <p:sp>
        <p:nvSpPr>
          <p:cNvPr id="15" name="TextBox 14">
            <a:extLst>
              <a:ext uri="{FF2B5EF4-FFF2-40B4-BE49-F238E27FC236}">
                <a16:creationId xmlns:a16="http://schemas.microsoft.com/office/drawing/2014/main" id="{70FEB45D-E88C-EAF1-9FC0-FD844DF00D86}"/>
              </a:ext>
            </a:extLst>
          </p:cNvPr>
          <p:cNvSpPr txBox="1"/>
          <p:nvPr/>
        </p:nvSpPr>
        <p:spPr>
          <a:xfrm>
            <a:off x="11756709" y="6098814"/>
            <a:ext cx="1780006"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5</a:t>
            </a:r>
          </a:p>
        </p:txBody>
      </p:sp>
      <p:sp>
        <p:nvSpPr>
          <p:cNvPr id="16" name="TextBox 15">
            <a:extLst>
              <a:ext uri="{FF2B5EF4-FFF2-40B4-BE49-F238E27FC236}">
                <a16:creationId xmlns:a16="http://schemas.microsoft.com/office/drawing/2014/main" id="{EBCB9FA3-AE70-948E-14DB-1B28412E2C56}"/>
              </a:ext>
            </a:extLst>
          </p:cNvPr>
          <p:cNvSpPr txBox="1"/>
          <p:nvPr/>
        </p:nvSpPr>
        <p:spPr>
          <a:xfrm>
            <a:off x="13650468" y="6110315"/>
            <a:ext cx="3119704"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6</a:t>
            </a:r>
          </a:p>
        </p:txBody>
      </p:sp>
      <p:cxnSp>
        <p:nvCxnSpPr>
          <p:cNvPr id="17" name="Straight Connector 16">
            <a:extLst>
              <a:ext uri="{FF2B5EF4-FFF2-40B4-BE49-F238E27FC236}">
                <a16:creationId xmlns:a16="http://schemas.microsoft.com/office/drawing/2014/main" id="{959AE1AA-FF05-788E-F82F-996276EAC651}"/>
              </a:ext>
            </a:extLst>
          </p:cNvPr>
          <p:cNvCxnSpPr>
            <a:cxnSpLocks/>
          </p:cNvCxnSpPr>
          <p:nvPr/>
        </p:nvCxnSpPr>
        <p:spPr>
          <a:xfrm>
            <a:off x="1534642"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E5AD45B-6ABC-E0AD-4CDA-C79216EFBBFD}"/>
              </a:ext>
            </a:extLst>
          </p:cNvPr>
          <p:cNvCxnSpPr>
            <a:cxnSpLocks/>
          </p:cNvCxnSpPr>
          <p:nvPr/>
        </p:nvCxnSpPr>
        <p:spPr>
          <a:xfrm>
            <a:off x="2457878"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D7E3D1F-5FD9-69F7-62EA-9BA37CA0852A}"/>
              </a:ext>
            </a:extLst>
          </p:cNvPr>
          <p:cNvCxnSpPr>
            <a:cxnSpLocks/>
          </p:cNvCxnSpPr>
          <p:nvPr/>
        </p:nvCxnSpPr>
        <p:spPr>
          <a:xfrm>
            <a:off x="15383188"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E669805-68A8-A404-BE05-5B2DFFBF65D4}"/>
              </a:ext>
            </a:extLst>
          </p:cNvPr>
          <p:cNvCxnSpPr>
            <a:cxnSpLocks/>
          </p:cNvCxnSpPr>
          <p:nvPr/>
        </p:nvCxnSpPr>
        <p:spPr>
          <a:xfrm>
            <a:off x="16306426"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2FECA1D-1960-6730-9361-0E0E2805D984}"/>
              </a:ext>
            </a:extLst>
          </p:cNvPr>
          <p:cNvCxnSpPr>
            <a:cxnSpLocks/>
          </p:cNvCxnSpPr>
          <p:nvPr/>
        </p:nvCxnSpPr>
        <p:spPr>
          <a:xfrm>
            <a:off x="4304350"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B9FDB56-C403-1F47-C75D-77BC8D314C81}"/>
              </a:ext>
            </a:extLst>
          </p:cNvPr>
          <p:cNvCxnSpPr>
            <a:cxnSpLocks/>
          </p:cNvCxnSpPr>
          <p:nvPr/>
        </p:nvCxnSpPr>
        <p:spPr>
          <a:xfrm>
            <a:off x="14459952"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4FEF5DD-E580-9514-9A05-FCA1EE2E5577}"/>
              </a:ext>
            </a:extLst>
          </p:cNvPr>
          <p:cNvCxnSpPr>
            <a:cxnSpLocks/>
          </p:cNvCxnSpPr>
          <p:nvPr/>
        </p:nvCxnSpPr>
        <p:spPr>
          <a:xfrm>
            <a:off x="6150824"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F751E0D-93AE-2ECC-A396-78BCE71F0469}"/>
              </a:ext>
            </a:extLst>
          </p:cNvPr>
          <p:cNvCxnSpPr>
            <a:cxnSpLocks/>
          </p:cNvCxnSpPr>
          <p:nvPr/>
        </p:nvCxnSpPr>
        <p:spPr>
          <a:xfrm>
            <a:off x="7074060"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73E8CF2-B400-AD7A-65DF-B2C7C865F42C}"/>
              </a:ext>
            </a:extLst>
          </p:cNvPr>
          <p:cNvCxnSpPr>
            <a:cxnSpLocks/>
          </p:cNvCxnSpPr>
          <p:nvPr/>
        </p:nvCxnSpPr>
        <p:spPr>
          <a:xfrm flipH="1">
            <a:off x="1510576" y="5775694"/>
            <a:ext cx="15284104"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542FB2B-EFE7-8387-BF6B-2BA8656CC6FD}"/>
              </a:ext>
            </a:extLst>
          </p:cNvPr>
          <p:cNvCxnSpPr>
            <a:cxnSpLocks/>
          </p:cNvCxnSpPr>
          <p:nvPr/>
        </p:nvCxnSpPr>
        <p:spPr>
          <a:xfrm>
            <a:off x="13536716"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53764F2-AD1A-F4FB-B3D6-1E0535BF8FE7}"/>
              </a:ext>
            </a:extLst>
          </p:cNvPr>
          <p:cNvCxnSpPr>
            <a:cxnSpLocks/>
          </p:cNvCxnSpPr>
          <p:nvPr/>
        </p:nvCxnSpPr>
        <p:spPr>
          <a:xfrm>
            <a:off x="8920534"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3A2FFBF-B450-D6C4-C074-6D87A558CCC1}"/>
              </a:ext>
            </a:extLst>
          </p:cNvPr>
          <p:cNvCxnSpPr>
            <a:cxnSpLocks/>
          </p:cNvCxnSpPr>
          <p:nvPr/>
        </p:nvCxnSpPr>
        <p:spPr>
          <a:xfrm>
            <a:off x="12613480"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E89FCAA-5788-51A9-9B02-056EBC5B4CB7}"/>
              </a:ext>
            </a:extLst>
          </p:cNvPr>
          <p:cNvCxnSpPr>
            <a:cxnSpLocks/>
          </p:cNvCxnSpPr>
          <p:nvPr/>
        </p:nvCxnSpPr>
        <p:spPr>
          <a:xfrm>
            <a:off x="5227588"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0E17519-5C73-DDDA-C5AA-7B3D134C45DD}"/>
              </a:ext>
            </a:extLst>
          </p:cNvPr>
          <p:cNvCxnSpPr>
            <a:cxnSpLocks/>
          </p:cNvCxnSpPr>
          <p:nvPr/>
        </p:nvCxnSpPr>
        <p:spPr>
          <a:xfrm>
            <a:off x="7997296"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0ADC751-B691-B035-3E74-C11FB1F1A96C}"/>
              </a:ext>
            </a:extLst>
          </p:cNvPr>
          <p:cNvCxnSpPr>
            <a:cxnSpLocks/>
          </p:cNvCxnSpPr>
          <p:nvPr/>
        </p:nvCxnSpPr>
        <p:spPr>
          <a:xfrm>
            <a:off x="3381114"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80A2BCD-C131-E04B-EF5F-431AC262AF94}"/>
              </a:ext>
            </a:extLst>
          </p:cNvPr>
          <p:cNvCxnSpPr>
            <a:cxnSpLocks/>
          </p:cNvCxnSpPr>
          <p:nvPr/>
        </p:nvCxnSpPr>
        <p:spPr>
          <a:xfrm>
            <a:off x="16794680" y="5190748"/>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3F232CF-FCA6-5F23-4D09-C5F9597A8823}"/>
              </a:ext>
            </a:extLst>
          </p:cNvPr>
          <p:cNvCxnSpPr>
            <a:cxnSpLocks/>
          </p:cNvCxnSpPr>
          <p:nvPr/>
        </p:nvCxnSpPr>
        <p:spPr>
          <a:xfrm>
            <a:off x="9843770"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6AB9DFB-70AB-0432-FD8F-3EAFB6F0CF75}"/>
              </a:ext>
            </a:extLst>
          </p:cNvPr>
          <p:cNvCxnSpPr>
            <a:cxnSpLocks/>
          </p:cNvCxnSpPr>
          <p:nvPr/>
        </p:nvCxnSpPr>
        <p:spPr>
          <a:xfrm>
            <a:off x="11690242"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6E1AA63-E668-4533-6D26-6EB08F99578D}"/>
              </a:ext>
            </a:extLst>
          </p:cNvPr>
          <p:cNvCxnSpPr>
            <a:cxnSpLocks/>
          </p:cNvCxnSpPr>
          <p:nvPr/>
        </p:nvCxnSpPr>
        <p:spPr>
          <a:xfrm>
            <a:off x="10767006"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9BC9382-FAE7-8E48-A607-9F3B1AE721AF}"/>
              </a:ext>
            </a:extLst>
          </p:cNvPr>
          <p:cNvCxnSpPr>
            <a:cxnSpLocks/>
          </p:cNvCxnSpPr>
          <p:nvPr/>
        </p:nvCxnSpPr>
        <p:spPr>
          <a:xfrm flipH="1" flipV="1">
            <a:off x="9880845" y="5773671"/>
            <a:ext cx="3655870" cy="91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D6DFFE58-C169-206F-906E-6997ABA2A5A4}"/>
              </a:ext>
            </a:extLst>
          </p:cNvPr>
          <p:cNvCxnSpPr/>
          <p:nvPr/>
        </p:nvCxnSpPr>
        <p:spPr>
          <a:xfrm>
            <a:off x="9880846" y="5188722"/>
            <a:ext cx="0" cy="58494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99C0A87-E30F-9877-BC59-4A7160C887CA}"/>
              </a:ext>
            </a:extLst>
          </p:cNvPr>
          <p:cNvCxnSpPr/>
          <p:nvPr/>
        </p:nvCxnSpPr>
        <p:spPr>
          <a:xfrm>
            <a:off x="13531340" y="5199978"/>
            <a:ext cx="0" cy="58494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9462B0EF-39E3-8527-79A8-F191E65B5BB5}"/>
              </a:ext>
            </a:extLst>
          </p:cNvPr>
          <p:cNvGrpSpPr/>
          <p:nvPr/>
        </p:nvGrpSpPr>
        <p:grpSpPr>
          <a:xfrm>
            <a:off x="1369518" y="5284964"/>
            <a:ext cx="15548964" cy="934390"/>
            <a:chOff x="886384" y="2131058"/>
            <a:chExt cx="10365976" cy="622928"/>
          </a:xfrm>
        </p:grpSpPr>
        <p:grpSp>
          <p:nvGrpSpPr>
            <p:cNvPr id="55" name="Group 54">
              <a:extLst>
                <a:ext uri="{FF2B5EF4-FFF2-40B4-BE49-F238E27FC236}">
                  <a16:creationId xmlns:a16="http://schemas.microsoft.com/office/drawing/2014/main" id="{ED0E2B8D-5C97-613E-5A20-2C8C9EFF6A85}"/>
                </a:ext>
              </a:extLst>
            </p:cNvPr>
            <p:cNvGrpSpPr/>
            <p:nvPr/>
          </p:nvGrpSpPr>
          <p:grpSpPr>
            <a:xfrm>
              <a:off x="886384" y="2131058"/>
              <a:ext cx="10293732" cy="615554"/>
              <a:chOff x="1056714" y="892224"/>
              <a:chExt cx="10293732" cy="615554"/>
            </a:xfrm>
          </p:grpSpPr>
          <p:sp>
            <p:nvSpPr>
              <p:cNvPr id="64" name="TextBox 63">
                <a:extLst>
                  <a:ext uri="{FF2B5EF4-FFF2-40B4-BE49-F238E27FC236}">
                    <a16:creationId xmlns:a16="http://schemas.microsoft.com/office/drawing/2014/main" id="{9C62C3F4-AE33-5637-F831-1AEAB35771C3}"/>
                  </a:ext>
                </a:extLst>
              </p:cNvPr>
              <p:cNvSpPr txBox="1"/>
              <p:nvPr/>
            </p:nvSpPr>
            <p:spPr>
              <a:xfrm>
                <a:off x="1056714" y="892224"/>
                <a:ext cx="10293732" cy="615554"/>
              </a:xfrm>
              <a:prstGeom prst="rect">
                <a:avLst/>
              </a:prstGeom>
              <a:noFill/>
            </p:spPr>
            <p:txBody>
              <a:bodyPr wrap="square" rtlCol="0">
                <a:spAutoFit/>
              </a:bodyPr>
              <a:lstStyle/>
              <a:p>
                <a:pPr defTabSz="1371600">
                  <a:defRPr/>
                </a:pPr>
                <a:r>
                  <a:rPr lang="en-US" sz="2700" b="1" dirty="0">
                    <a:solidFill>
                      <a:srgbClr val="FFE95F"/>
                    </a:solidFill>
                    <a:latin typeface="Century Gothic" panose="020F0302020204030204"/>
                    <a:cs typeface="Arial"/>
                    <a:sym typeface="Arial"/>
                  </a:rPr>
                  <a:t>||||||||||||||||||||||||||||||||||||||||||||||||||||||||||||||||||||||||||</a:t>
                </a:r>
              </a:p>
            </p:txBody>
          </p:sp>
          <p:cxnSp>
            <p:nvCxnSpPr>
              <p:cNvPr id="65" name="Straight Connector 64">
                <a:extLst>
                  <a:ext uri="{FF2B5EF4-FFF2-40B4-BE49-F238E27FC236}">
                    <a16:creationId xmlns:a16="http://schemas.microsoft.com/office/drawing/2014/main" id="{0D41900F-246F-1C58-C6DA-483F0588AB2D}"/>
                  </a:ext>
                </a:extLst>
              </p:cNvPr>
              <p:cNvCxnSpPr>
                <a:cxnSpLocks/>
              </p:cNvCxnSpPr>
              <p:nvPr/>
            </p:nvCxnSpPr>
            <p:spPr>
              <a:xfrm flipH="1">
                <a:off x="1201267" y="1203973"/>
                <a:ext cx="10074099" cy="39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Group 56">
              <a:extLst>
                <a:ext uri="{FF2B5EF4-FFF2-40B4-BE49-F238E27FC236}">
                  <a16:creationId xmlns:a16="http://schemas.microsoft.com/office/drawing/2014/main" id="{6DBA2C39-08C8-C7DD-3406-D47C2436E6E2}"/>
                </a:ext>
              </a:extLst>
            </p:cNvPr>
            <p:cNvGrpSpPr/>
            <p:nvPr/>
          </p:nvGrpSpPr>
          <p:grpSpPr>
            <a:xfrm>
              <a:off x="958628" y="2138432"/>
              <a:ext cx="10293732" cy="615554"/>
              <a:chOff x="1056714" y="892224"/>
              <a:chExt cx="10293732" cy="615554"/>
            </a:xfrm>
          </p:grpSpPr>
          <p:sp>
            <p:nvSpPr>
              <p:cNvPr id="59" name="TextBox 58">
                <a:extLst>
                  <a:ext uri="{FF2B5EF4-FFF2-40B4-BE49-F238E27FC236}">
                    <a16:creationId xmlns:a16="http://schemas.microsoft.com/office/drawing/2014/main" id="{2C7978C1-CA0E-F0A8-4E16-2C7D0E249C98}"/>
                  </a:ext>
                </a:extLst>
              </p:cNvPr>
              <p:cNvSpPr txBox="1"/>
              <p:nvPr/>
            </p:nvSpPr>
            <p:spPr>
              <a:xfrm>
                <a:off x="1056714" y="892224"/>
                <a:ext cx="10293732" cy="615554"/>
              </a:xfrm>
              <a:prstGeom prst="rect">
                <a:avLst/>
              </a:prstGeom>
              <a:noFill/>
            </p:spPr>
            <p:txBody>
              <a:bodyPr wrap="square" rtlCol="0">
                <a:spAutoFit/>
              </a:bodyPr>
              <a:lstStyle/>
              <a:p>
                <a:pPr defTabSz="1371600">
                  <a:defRPr/>
                </a:pPr>
                <a:r>
                  <a:rPr lang="en-US" sz="2700" b="1" dirty="0">
                    <a:solidFill>
                      <a:srgbClr val="FFE95F"/>
                    </a:solidFill>
                    <a:latin typeface="Century Gothic" panose="020F0302020204030204"/>
                    <a:cs typeface="Arial"/>
                    <a:sym typeface="Arial"/>
                  </a:rPr>
                  <a:t>||||||||||||||||||||||||||||||||||||||||||||||||||||||||||||||||||||||||||</a:t>
                </a:r>
              </a:p>
            </p:txBody>
          </p:sp>
          <p:cxnSp>
            <p:nvCxnSpPr>
              <p:cNvPr id="63" name="Straight Connector 62">
                <a:extLst>
                  <a:ext uri="{FF2B5EF4-FFF2-40B4-BE49-F238E27FC236}">
                    <a16:creationId xmlns:a16="http://schemas.microsoft.com/office/drawing/2014/main" id="{645F3C3C-C040-98FC-2A96-A31B619D52BE}"/>
                  </a:ext>
                </a:extLst>
              </p:cNvPr>
              <p:cNvCxnSpPr>
                <a:cxnSpLocks/>
              </p:cNvCxnSpPr>
              <p:nvPr/>
            </p:nvCxnSpPr>
            <p:spPr>
              <a:xfrm flipH="1">
                <a:off x="1201267" y="1203973"/>
                <a:ext cx="10074099" cy="39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6" name="Rectangle 35">
            <a:extLst>
              <a:ext uri="{FF2B5EF4-FFF2-40B4-BE49-F238E27FC236}">
                <a16:creationId xmlns:a16="http://schemas.microsoft.com/office/drawing/2014/main" id="{A6187A8D-4F17-4E23-8ECD-8BEA19CB9B58}"/>
              </a:ext>
            </a:extLst>
          </p:cNvPr>
          <p:cNvSpPr/>
          <p:nvPr/>
        </p:nvSpPr>
        <p:spPr>
          <a:xfrm>
            <a:off x="220717" y="213361"/>
            <a:ext cx="17830802" cy="9860806"/>
          </a:xfrm>
          <a:prstGeom prst="rect">
            <a:avLst/>
          </a:prstGeom>
          <a:noFill/>
          <a:ln w="307975">
            <a:solidFill>
              <a:srgbClr val="B1AD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entury Gothic" panose="020F0302020204030204"/>
              <a:sym typeface="Arial"/>
            </a:endParaRPr>
          </a:p>
        </p:txBody>
      </p:sp>
      <p:sp>
        <p:nvSpPr>
          <p:cNvPr id="37" name="Rectangle 36">
            <a:extLst>
              <a:ext uri="{FF2B5EF4-FFF2-40B4-BE49-F238E27FC236}">
                <a16:creationId xmlns:a16="http://schemas.microsoft.com/office/drawing/2014/main" id="{95C05939-DD1E-5F97-4165-BEF8D070AA2E}"/>
              </a:ext>
            </a:extLst>
          </p:cNvPr>
          <p:cNvSpPr/>
          <p:nvPr/>
        </p:nvSpPr>
        <p:spPr>
          <a:xfrm>
            <a:off x="457200" y="614854"/>
            <a:ext cx="17373600" cy="9207064"/>
          </a:xfrm>
          <a:prstGeom prst="rect">
            <a:avLst/>
          </a:prstGeom>
          <a:noFill/>
          <a:ln w="257175">
            <a:solidFill>
              <a:srgbClr val="D5D2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entury Gothic" panose="020F0302020204030204"/>
              <a:sym typeface="Arial"/>
            </a:endParaRPr>
          </a:p>
        </p:txBody>
      </p:sp>
    </p:spTree>
    <p:extLst>
      <p:ext uri="{BB962C8B-B14F-4D97-AF65-F5344CB8AC3E}">
        <p14:creationId xmlns:p14="http://schemas.microsoft.com/office/powerpoint/2010/main" val="867223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hat to do if distance learning worked well for your child.">
            <a:extLst>
              <a:ext uri="{FF2B5EF4-FFF2-40B4-BE49-F238E27FC236}">
                <a16:creationId xmlns:a16="http://schemas.microsoft.com/office/drawing/2014/main" id="{D3AC68DA-1B5A-3C47-BB51-EA375DDCBDF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6957" y="-1905000"/>
            <a:ext cx="18288000" cy="12192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F992409-FC96-2547-9369-DD690070DF24}"/>
              </a:ext>
            </a:extLst>
          </p:cNvPr>
          <p:cNvSpPr txBox="1"/>
          <p:nvPr/>
        </p:nvSpPr>
        <p:spPr>
          <a:xfrm>
            <a:off x="5551005" y="7126357"/>
            <a:ext cx="7961244" cy="1292662"/>
          </a:xfrm>
          <a:prstGeom prst="rect">
            <a:avLst/>
          </a:prstGeom>
          <a:noFill/>
        </p:spPr>
        <p:txBody>
          <a:bodyPr wrap="square" rtlCol="0">
            <a:spAutoFit/>
          </a:bodyPr>
          <a:lstStyle/>
          <a:p>
            <a:pPr algn="ctr" defTabSz="685800">
              <a:defRPr/>
            </a:pPr>
            <a:r>
              <a:rPr lang="en-US" sz="4200" dirty="0">
                <a:solidFill>
                  <a:prstClr val="white"/>
                </a:solidFill>
                <a:latin typeface="Calibri" panose="020F0502020204030204"/>
              </a:rPr>
              <a:t>Universal Responses: </a:t>
            </a:r>
          </a:p>
          <a:p>
            <a:pPr algn="ctr" defTabSz="685800">
              <a:defRPr/>
            </a:pPr>
            <a:r>
              <a:rPr lang="en-US" sz="3600" dirty="0">
                <a:solidFill>
                  <a:prstClr val="white"/>
                </a:solidFill>
                <a:latin typeface="Calibri" panose="020F0502020204030204"/>
              </a:rPr>
              <a:t>Micro-assessments That Propel Learning</a:t>
            </a:r>
          </a:p>
        </p:txBody>
      </p:sp>
    </p:spTree>
    <p:extLst>
      <p:ext uri="{BB962C8B-B14F-4D97-AF65-F5344CB8AC3E}">
        <p14:creationId xmlns:p14="http://schemas.microsoft.com/office/powerpoint/2010/main" val="15289915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7" y="0"/>
            <a:ext cx="1371257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7">
              <a:defRPr/>
            </a:pPr>
            <a:endParaRPr lang="en-US" sz="2700">
              <a:solidFill>
                <a:prstClr val="white"/>
              </a:solidFill>
              <a:latin typeface="Calibri" panose="020F0502020204030204"/>
              <a:sym typeface="Arial"/>
            </a:endParaRPr>
          </a:p>
        </p:txBody>
      </p:sp>
      <p:pic>
        <p:nvPicPr>
          <p:cNvPr id="3" name="Picture 2" descr="A clock in the middle of a watch&#10;&#10;Description automatically generated">
            <a:extLst>
              <a:ext uri="{FF2B5EF4-FFF2-40B4-BE49-F238E27FC236}">
                <a16:creationId xmlns:a16="http://schemas.microsoft.com/office/drawing/2014/main" id="{DAD14A18-36D6-4848-8896-8B375756475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0" y="-2244921"/>
            <a:ext cx="18288000" cy="13715982"/>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5" y="3311402"/>
            <a:ext cx="13715999" cy="4743221"/>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7">
              <a:defRPr/>
            </a:pPr>
            <a:endParaRPr lang="en-US" sz="2700">
              <a:solidFill>
                <a:prstClr val="white"/>
              </a:solidFill>
              <a:latin typeface="Calibri" panose="020F0502020204030204"/>
              <a:sym typeface="Arial"/>
            </a:endParaRPr>
          </a:p>
        </p:txBody>
      </p:sp>
      <p:sp>
        <p:nvSpPr>
          <p:cNvPr id="4" name="TextBox 3">
            <a:extLst>
              <a:ext uri="{FF2B5EF4-FFF2-40B4-BE49-F238E27FC236}">
                <a16:creationId xmlns:a16="http://schemas.microsoft.com/office/drawing/2014/main" id="{653636F6-CD9B-9840-B12C-1B12F1C9D60F}"/>
              </a:ext>
            </a:extLst>
          </p:cNvPr>
          <p:cNvSpPr txBox="1"/>
          <p:nvPr/>
        </p:nvSpPr>
        <p:spPr>
          <a:xfrm>
            <a:off x="3482720" y="-749098"/>
            <a:ext cx="11315700" cy="5362169"/>
          </a:xfrm>
          <a:prstGeom prst="rect">
            <a:avLst/>
          </a:prstGeom>
          <a:effectLst>
            <a:outerShdw blurRad="50800" dist="38100" dir="2700000" algn="tl" rotWithShape="0">
              <a:prstClr val="black">
                <a:alpha val="40000"/>
              </a:prstClr>
            </a:outerShdw>
          </a:effectLst>
        </p:spPr>
        <p:txBody>
          <a:bodyPr vert="horz" lIns="137160" tIns="68580" rIns="137160" bIns="68580" rtlCol="0" anchor="b">
            <a:normAutofit/>
          </a:bodyPr>
          <a:lstStyle/>
          <a:p>
            <a:pPr algn="ctr" defTabSz="1371531">
              <a:lnSpc>
                <a:spcPct val="90000"/>
              </a:lnSpc>
              <a:spcBef>
                <a:spcPct val="0"/>
              </a:spcBef>
              <a:spcAft>
                <a:spcPts val="900"/>
              </a:spcAft>
              <a:defRPr/>
            </a:pPr>
            <a:r>
              <a:rPr lang="en-US" sz="6000" dirty="0">
                <a:solidFill>
                  <a:srgbClr val="FFFFFF"/>
                </a:solidFill>
                <a:latin typeface="Calibri Light" panose="020F0302020204030204"/>
                <a:cs typeface="Arial"/>
                <a:sym typeface="Arial"/>
              </a:rPr>
              <a:t>A good rule of thumb: </a:t>
            </a:r>
          </a:p>
          <a:p>
            <a:pPr algn="ctr" defTabSz="1371531">
              <a:lnSpc>
                <a:spcPct val="90000"/>
              </a:lnSpc>
              <a:spcBef>
                <a:spcPct val="0"/>
              </a:spcBef>
              <a:spcAft>
                <a:spcPts val="900"/>
              </a:spcAft>
              <a:defRPr/>
            </a:pPr>
            <a:r>
              <a:rPr lang="en-US" sz="6000" dirty="0">
                <a:solidFill>
                  <a:srgbClr val="FFFFFF"/>
                </a:solidFill>
                <a:latin typeface="Calibri Light" panose="020F0302020204030204"/>
                <a:cs typeface="Arial"/>
                <a:sym typeface="Arial"/>
              </a:rPr>
              <a:t>Provide a universal response opportunity at least every 10 minutes. </a:t>
            </a:r>
          </a:p>
        </p:txBody>
      </p:sp>
    </p:spTree>
    <p:extLst>
      <p:ext uri="{BB962C8B-B14F-4D97-AF65-F5344CB8AC3E}">
        <p14:creationId xmlns:p14="http://schemas.microsoft.com/office/powerpoint/2010/main" val="12048279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137" name="Rectangle 136">
            <a:extLst>
              <a:ext uri="{FF2B5EF4-FFF2-40B4-BE49-F238E27FC236}">
                <a16:creationId xmlns:a16="http://schemas.microsoft.com/office/drawing/2014/main" id="{53BB5D57-6178-4F62-B472-0312F6D95A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0" y="0"/>
            <a:ext cx="13716000" cy="10287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Calibri" panose="020F0502020204030204"/>
            </a:endParaRPr>
          </a:p>
        </p:txBody>
      </p:sp>
      <p:pic>
        <p:nvPicPr>
          <p:cNvPr id="29700" name="Picture 4" descr="Wait Time Assets_logo - Who Is User X?">
            <a:extLst>
              <a:ext uri="{FF2B5EF4-FFF2-40B4-BE49-F238E27FC236}">
                <a16:creationId xmlns:a16="http://schemas.microsoft.com/office/drawing/2014/main" id="{9135B386-E703-3F42-95F6-FF89C3A0F1F9}"/>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009902" y="965201"/>
            <a:ext cx="12268199" cy="8356599"/>
          </a:xfrm>
          <a:prstGeom prst="rect">
            <a:avLst/>
          </a:prstGeom>
          <a:noFill/>
          <a:extLst>
            <a:ext uri="{909E8E84-426E-40DD-AFC4-6F175D3DCCD1}">
              <a14:hiddenFill xmlns:a14="http://schemas.microsoft.com/office/drawing/2010/main">
                <a:solidFill>
                  <a:srgbClr val="FFFFFF"/>
                </a:solidFill>
              </a14:hiddenFill>
            </a:ext>
          </a:extLst>
        </p:spPr>
      </p:pic>
      <p:sp>
        <p:nvSpPr>
          <p:cNvPr id="139" name="Rectangle 138">
            <a:extLst>
              <a:ext uri="{FF2B5EF4-FFF2-40B4-BE49-F238E27FC236}">
                <a16:creationId xmlns:a16="http://schemas.microsoft.com/office/drawing/2014/main" id="{4C61BD32-7542-4D52-BA5A-3ADE869BF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22639" y="720090"/>
            <a:ext cx="12642723" cy="884682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Calibri" panose="020F0502020204030204"/>
            </a:endParaRPr>
          </a:p>
        </p:txBody>
      </p:sp>
    </p:spTree>
    <p:extLst>
      <p:ext uri="{BB962C8B-B14F-4D97-AF65-F5344CB8AC3E}">
        <p14:creationId xmlns:p14="http://schemas.microsoft.com/office/powerpoint/2010/main" val="36686415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Erin Mathe on Twitter: &quot;The power of wait time! Necessary in the  classroom!… &quot;">
            <a:extLst>
              <a:ext uri="{FF2B5EF4-FFF2-40B4-BE49-F238E27FC236}">
                <a16:creationId xmlns:a16="http://schemas.microsoft.com/office/drawing/2014/main" id="{88B97C23-3C98-3F40-99CE-E8AFB837396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 y="0"/>
            <a:ext cx="18288002" cy="1028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0440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8B089790-F4B6-46A7-BB28-7B74A9A9EF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2" y="2"/>
            <a:ext cx="13715657"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7">
              <a:defRPr/>
            </a:pPr>
            <a:endParaRPr lang="en-US" sz="2700">
              <a:solidFill>
                <a:prstClr val="white"/>
              </a:solidFill>
              <a:latin typeface="Calibri" panose="020F0502020204030204"/>
              <a:sym typeface="Arial"/>
            </a:endParaRPr>
          </a:p>
        </p:txBody>
      </p:sp>
      <p:grpSp>
        <p:nvGrpSpPr>
          <p:cNvPr id="73" name="Group 72">
            <a:extLst>
              <a:ext uri="{FF2B5EF4-FFF2-40B4-BE49-F238E27FC236}">
                <a16:creationId xmlns:a16="http://schemas.microsoft.com/office/drawing/2014/main" id="{9DE3F54D-33BC-4382-A2AB-5E002F0F11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285663" y="7543799"/>
            <a:ext cx="13756643" cy="2743200"/>
            <a:chOff x="-305" y="2987478"/>
            <a:chExt cx="12188952" cy="1828800"/>
          </a:xfrm>
        </p:grpSpPr>
        <p:sp>
          <p:nvSpPr>
            <p:cNvPr id="74" name="Freeform: Shape 73">
              <a:extLst>
                <a:ext uri="{FF2B5EF4-FFF2-40B4-BE49-F238E27FC236}">
                  <a16:creationId xmlns:a16="http://schemas.microsoft.com/office/drawing/2014/main" id="{6798451A-4EC8-4869-8DFB-BCE4E00BE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pPr defTabSz="685767">
                <a:defRPr/>
              </a:pPr>
              <a:endParaRPr lang="en-US" sz="2700">
                <a:solidFill>
                  <a:prstClr val="black"/>
                </a:solidFill>
                <a:latin typeface="Calibri" panose="020F0502020204030204"/>
                <a:cs typeface="Arial"/>
                <a:sym typeface="Arial"/>
              </a:endParaRPr>
            </a:p>
          </p:txBody>
        </p:sp>
        <p:sp>
          <p:nvSpPr>
            <p:cNvPr id="75" name="Freeform: Shape 74">
              <a:extLst>
                <a:ext uri="{FF2B5EF4-FFF2-40B4-BE49-F238E27FC236}">
                  <a16:creationId xmlns:a16="http://schemas.microsoft.com/office/drawing/2014/main" id="{60ECD12F-47FF-48FE-A827-069775A8AD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pPr defTabSz="685767">
                <a:defRPr/>
              </a:pPr>
              <a:endParaRPr lang="en-US" sz="2700">
                <a:solidFill>
                  <a:prstClr val="black"/>
                </a:solidFill>
                <a:latin typeface="Calibri" panose="020F0502020204030204"/>
                <a:cs typeface="Arial"/>
                <a:sym typeface="Arial"/>
              </a:endParaRPr>
            </a:p>
          </p:txBody>
        </p:sp>
        <p:sp>
          <p:nvSpPr>
            <p:cNvPr id="76" name="Freeform: Shape 75">
              <a:extLst>
                <a:ext uri="{FF2B5EF4-FFF2-40B4-BE49-F238E27FC236}">
                  <a16:creationId xmlns:a16="http://schemas.microsoft.com/office/drawing/2014/main" id="{48928757-970C-4B99-9F9C-0C07E4A945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7">
                <a:defRPr/>
              </a:pPr>
              <a:endParaRPr lang="en-US" sz="2700">
                <a:solidFill>
                  <a:prstClr val="white"/>
                </a:solidFill>
                <a:latin typeface="Calibri" panose="020F0502020204030204"/>
                <a:sym typeface="Arial"/>
              </a:endParaRPr>
            </a:p>
          </p:txBody>
        </p:sp>
        <p:sp useBgFill="1">
          <p:nvSpPr>
            <p:cNvPr id="77" name="Freeform: Shape 76">
              <a:extLst>
                <a:ext uri="{FF2B5EF4-FFF2-40B4-BE49-F238E27FC236}">
                  <a16:creationId xmlns:a16="http://schemas.microsoft.com/office/drawing/2014/main" id="{1213505B-6136-49EC-951C-1FDA2A6C5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pPr defTabSz="685767">
                <a:defRPr/>
              </a:pPr>
              <a:endParaRPr lang="en-US" sz="2700" dirty="0">
                <a:solidFill>
                  <a:prstClr val="black"/>
                </a:solidFill>
                <a:latin typeface="Calibri" panose="020F0502020204030204"/>
                <a:cs typeface="Arial"/>
                <a:sym typeface="Arial"/>
              </a:endParaRPr>
            </a:p>
          </p:txBody>
        </p:sp>
      </p:grpSp>
      <p:pic>
        <p:nvPicPr>
          <p:cNvPr id="3" name="Picture 2">
            <a:extLst>
              <a:ext uri="{FF2B5EF4-FFF2-40B4-BE49-F238E27FC236}">
                <a16:creationId xmlns:a16="http://schemas.microsoft.com/office/drawing/2014/main" id="{D8285EE4-9A98-4655-731F-E439D1F432EC}"/>
              </a:ext>
            </a:extLst>
          </p:cNvPr>
          <p:cNvPicPr>
            <a:picLocks noChangeAspect="1"/>
          </p:cNvPicPr>
          <p:nvPr/>
        </p:nvPicPr>
        <p:blipFill>
          <a:blip r:embed="rId2"/>
          <a:stretch>
            <a:fillRect/>
          </a:stretch>
        </p:blipFill>
        <p:spPr>
          <a:xfrm>
            <a:off x="-173" y="-2"/>
            <a:ext cx="18288000" cy="10287000"/>
          </a:xfrm>
          <a:prstGeom prst="rect">
            <a:avLst/>
          </a:prstGeom>
        </p:spPr>
      </p:pic>
      <p:sp>
        <p:nvSpPr>
          <p:cNvPr id="4" name="TextBox 3">
            <a:extLst>
              <a:ext uri="{FF2B5EF4-FFF2-40B4-BE49-F238E27FC236}">
                <a16:creationId xmlns:a16="http://schemas.microsoft.com/office/drawing/2014/main" id="{42064A33-4E1E-C68D-81DD-3AD7BAFD09B7}"/>
              </a:ext>
            </a:extLst>
          </p:cNvPr>
          <p:cNvSpPr txBox="1"/>
          <p:nvPr/>
        </p:nvSpPr>
        <p:spPr>
          <a:xfrm>
            <a:off x="10812011" y="798182"/>
            <a:ext cx="5230295" cy="4662815"/>
          </a:xfrm>
          <a:prstGeom prst="rect">
            <a:avLst/>
          </a:prstGeom>
          <a:solidFill>
            <a:schemeClr val="accent4">
              <a:lumMod val="40000"/>
              <a:lumOff val="60000"/>
            </a:schemeClr>
          </a:solidFill>
        </p:spPr>
        <p:txBody>
          <a:bodyPr wrap="square" rtlCol="0">
            <a:spAutoFit/>
          </a:bodyPr>
          <a:lstStyle/>
          <a:p>
            <a:pPr algn="ctr" defTabSz="685767">
              <a:defRPr/>
            </a:pPr>
            <a:r>
              <a:rPr lang="en-US" sz="3300" dirty="0">
                <a:solidFill>
                  <a:prstClr val="black"/>
                </a:solidFill>
                <a:latin typeface="Calibri" panose="020F0502020204030204"/>
                <a:cs typeface="Arial"/>
                <a:sym typeface="Arial"/>
              </a:rPr>
              <a:t>Response cards are associated with higher achievement on tests and quizzes, higher levels of participation, and lower levels of disruptive behavior, compared to individual hand raising to answer a question (Randolph, 2007). </a:t>
            </a:r>
          </a:p>
        </p:txBody>
      </p:sp>
    </p:spTree>
    <p:extLst>
      <p:ext uri="{BB962C8B-B14F-4D97-AF65-F5344CB8AC3E}">
        <p14:creationId xmlns:p14="http://schemas.microsoft.com/office/powerpoint/2010/main" val="5526483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Student Response Fans">
            <a:extLst>
              <a:ext uri="{FF2B5EF4-FFF2-40B4-BE49-F238E27FC236}">
                <a16:creationId xmlns:a16="http://schemas.microsoft.com/office/drawing/2014/main" id="{7735850B-1ABB-2040-A5DB-C3A6EF71EB0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39441" y="782706"/>
            <a:ext cx="8721588" cy="87215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17A24C8-E58C-8649-A4A4-D3DB80EADD3E}"/>
              </a:ext>
            </a:extLst>
          </p:cNvPr>
          <p:cNvSpPr txBox="1"/>
          <p:nvPr/>
        </p:nvSpPr>
        <p:spPr>
          <a:xfrm>
            <a:off x="1190210" y="1143000"/>
            <a:ext cx="4278797" cy="7201972"/>
          </a:xfrm>
          <a:prstGeom prst="rect">
            <a:avLst/>
          </a:prstGeom>
          <a:noFill/>
        </p:spPr>
        <p:txBody>
          <a:bodyPr wrap="square" rtlCol="0">
            <a:spAutoFit/>
          </a:bodyPr>
          <a:lstStyle/>
          <a:p>
            <a:pPr algn="ctr" defTabSz="685767">
              <a:defRPr/>
            </a:pPr>
            <a:r>
              <a:rPr lang="en-US" sz="6600" dirty="0">
                <a:solidFill>
                  <a:prstClr val="black"/>
                </a:solidFill>
                <a:latin typeface="Calibri Light" panose="020F0302020204030204"/>
                <a:cs typeface="Arial"/>
                <a:sym typeface="Arial"/>
              </a:rPr>
              <a:t>Preprinted response cards on a ring make it easier for students to find them. </a:t>
            </a:r>
          </a:p>
        </p:txBody>
      </p:sp>
    </p:spTree>
    <p:extLst>
      <p:ext uri="{BB962C8B-B14F-4D97-AF65-F5344CB8AC3E}">
        <p14:creationId xmlns:p14="http://schemas.microsoft.com/office/powerpoint/2010/main" val="1052191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F3947"/>
        </a:solidFill>
        <a:effectLst/>
      </p:bgPr>
    </p:bg>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89211AB3-7061-0388-2E28-41CEB0EE0136}"/>
              </a:ext>
            </a:extLst>
          </p:cNvPr>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alphaModFix amt="20000"/>
              <a:extLst>
                <a:ext uri="{28A0092B-C50C-407E-A947-70E740481C1C}">
                  <a14:useLocalDpi xmlns:a14="http://schemas.microsoft.com/office/drawing/2010/main"/>
                </a:ext>
              </a:extLst>
            </a:blip>
            <a:stretch>
              <a:fillRect/>
            </a:stretch>
          </a:blipFill>
        </p:spPr>
        <p:txBody>
          <a:bodyPr/>
          <a:lstStyle/>
          <a:p>
            <a:pPr defTabSz="1371600">
              <a:defRPr/>
            </a:pPr>
            <a:endParaRPr lang="en-US" dirty="0">
              <a:solidFill>
                <a:prstClr val="black"/>
              </a:solidFill>
              <a:latin typeface="Calibri"/>
            </a:endParaRPr>
          </a:p>
        </p:txBody>
      </p:sp>
      <p:sp>
        <p:nvSpPr>
          <p:cNvPr id="3" name="Rectangle 2">
            <a:extLst>
              <a:ext uri="{FF2B5EF4-FFF2-40B4-BE49-F238E27FC236}">
                <a16:creationId xmlns:a16="http://schemas.microsoft.com/office/drawing/2014/main" id="{D50BFA8C-D405-975C-7DD4-729E5E818BF9}"/>
              </a:ext>
            </a:extLst>
          </p:cNvPr>
          <p:cNvSpPr/>
          <p:nvPr/>
        </p:nvSpPr>
        <p:spPr>
          <a:xfrm>
            <a:off x="1992086" y="1375610"/>
            <a:ext cx="14303829" cy="7315200"/>
          </a:xfrm>
          <a:prstGeom prst="rect">
            <a:avLst/>
          </a:prstGeom>
          <a:noFill/>
          <a:ln w="412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4" name="Graphic 3" descr="Closed quotation mark with solid fill">
            <a:extLst>
              <a:ext uri="{FF2B5EF4-FFF2-40B4-BE49-F238E27FC236}">
                <a16:creationId xmlns:a16="http://schemas.microsoft.com/office/drawing/2014/main" id="{05158671-3742-A1B8-6D77-72D4A0569E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8033658" y="599859"/>
            <a:ext cx="1371600" cy="1371600"/>
          </a:xfrm>
          <a:prstGeom prst="rect">
            <a:avLst/>
          </a:prstGeom>
        </p:spPr>
      </p:pic>
      <p:sp>
        <p:nvSpPr>
          <p:cNvPr id="6" name="TextBox 5">
            <a:extLst>
              <a:ext uri="{FF2B5EF4-FFF2-40B4-BE49-F238E27FC236}">
                <a16:creationId xmlns:a16="http://schemas.microsoft.com/office/drawing/2014/main" id="{1176A2FE-7531-12EF-E306-5F7E520E3AD5}"/>
              </a:ext>
            </a:extLst>
          </p:cNvPr>
          <p:cNvSpPr txBox="1"/>
          <p:nvPr/>
        </p:nvSpPr>
        <p:spPr>
          <a:xfrm>
            <a:off x="2620108" y="2129834"/>
            <a:ext cx="13258799" cy="5632311"/>
          </a:xfrm>
          <a:prstGeom prst="rect">
            <a:avLst/>
          </a:prstGeom>
          <a:noFill/>
        </p:spPr>
        <p:txBody>
          <a:bodyPr wrap="square">
            <a:spAutoFit/>
          </a:bodyPr>
          <a:lstStyle/>
          <a:p>
            <a:pPr algn="ctr" defTabSz="1371600">
              <a:defRPr/>
            </a:pPr>
            <a:r>
              <a:rPr lang="en-US" sz="6000" kern="0" dirty="0">
                <a:solidFill>
                  <a:prstClr val="white"/>
                </a:solidFill>
                <a:latin typeface="DM Sans" pitchFamily="2" charset="77"/>
                <a:ea typeface="Times New Roman" panose="02020603050405020304" pitchFamily="18" charset="0"/>
                <a:cs typeface="Times New Roman" panose="02020603050405020304" pitchFamily="18" charset="0"/>
              </a:rPr>
              <a:t>Rigor in teaching and learning means challenging students with high expectations, engaging them in deep and meaningful learning experiences, and supporting them to achieve their full potential. </a:t>
            </a:r>
            <a:endParaRPr lang="en-US" sz="6000" dirty="0">
              <a:solidFill>
                <a:prstClr val="black"/>
              </a:solidFill>
              <a:latin typeface="DM Sans" pitchFamily="2" charset="77"/>
            </a:endParaRPr>
          </a:p>
        </p:txBody>
      </p:sp>
    </p:spTree>
    <p:extLst>
      <p:ext uri="{BB962C8B-B14F-4D97-AF65-F5344CB8AC3E}">
        <p14:creationId xmlns:p14="http://schemas.microsoft.com/office/powerpoint/2010/main" val="3394297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632"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a:effectLst/>
        </p:spPr>
        <p:txBody>
          <a:bodyPr/>
          <a:lstStyle/>
          <a:p>
            <a:pPr defTabSz="1371566">
              <a:defRPr/>
            </a:pPr>
            <a:endParaRPr lang="en-US">
              <a:solidFill>
                <a:prstClr val="black"/>
              </a:solidFill>
              <a:latin typeface="Calibri"/>
              <a:cs typeface="Arial"/>
              <a:sym typeface="Arial"/>
            </a:endParaRPr>
          </a:p>
        </p:txBody>
      </p:sp>
      <p:sp>
        <p:nvSpPr>
          <p:cNvPr id="3" name="Freeform 3"/>
          <p:cNvSpPr/>
          <p:nvPr/>
        </p:nvSpPr>
        <p:spPr>
          <a:xfrm rot="935593">
            <a:off x="10316050" y="-1504542"/>
            <a:ext cx="10108523" cy="5568878"/>
          </a:xfrm>
          <a:custGeom>
            <a:avLst/>
            <a:gdLst/>
            <a:ahLst/>
            <a:cxnLst/>
            <a:rect l="l" t="t" r="r" b="b"/>
            <a:pathLst>
              <a:path w="10108522" h="5568877">
                <a:moveTo>
                  <a:pt x="0" y="0"/>
                </a:moveTo>
                <a:lnTo>
                  <a:pt x="10108523" y="0"/>
                </a:lnTo>
                <a:lnTo>
                  <a:pt x="10108523" y="5568877"/>
                </a:lnTo>
                <a:lnTo>
                  <a:pt x="0" y="55688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4" name="Freeform 4"/>
          <p:cNvSpPr/>
          <p:nvPr/>
        </p:nvSpPr>
        <p:spPr>
          <a:xfrm rot="1280600">
            <a:off x="-2029689" y="7001014"/>
            <a:ext cx="7251066" cy="3994679"/>
          </a:xfrm>
          <a:custGeom>
            <a:avLst/>
            <a:gdLst/>
            <a:ahLst/>
            <a:cxnLst/>
            <a:rect l="l" t="t" r="r" b="b"/>
            <a:pathLst>
              <a:path w="7251066" h="3994678">
                <a:moveTo>
                  <a:pt x="0" y="0"/>
                </a:moveTo>
                <a:lnTo>
                  <a:pt x="7251067" y="0"/>
                </a:lnTo>
                <a:lnTo>
                  <a:pt x="7251067" y="3994678"/>
                </a:lnTo>
                <a:lnTo>
                  <a:pt x="0" y="39946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5" name="Group 5"/>
          <p:cNvGrpSpPr/>
          <p:nvPr/>
        </p:nvGrpSpPr>
        <p:grpSpPr>
          <a:xfrm>
            <a:off x="759182" y="3551315"/>
            <a:ext cx="3048749" cy="5240580"/>
            <a:chOff x="0" y="0"/>
            <a:chExt cx="4771485" cy="6987440"/>
          </a:xfrm>
        </p:grpSpPr>
        <p:grpSp>
          <p:nvGrpSpPr>
            <p:cNvPr id="6" name="Group 6"/>
            <p:cNvGrpSpPr/>
            <p:nvPr/>
          </p:nvGrpSpPr>
          <p:grpSpPr>
            <a:xfrm>
              <a:off x="0" y="0"/>
              <a:ext cx="4771485" cy="6987440"/>
              <a:chOff x="0" y="0"/>
              <a:chExt cx="1629461" cy="2386208"/>
            </a:xfrm>
          </p:grpSpPr>
          <p:sp>
            <p:nvSpPr>
              <p:cNvPr id="7" name="Freeform 7"/>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p:spPr>
            <p:txBody>
              <a:bodyPr/>
              <a:lstStyle/>
              <a:p>
                <a:pPr defTabSz="1371566">
                  <a:defRPr/>
                </a:pPr>
                <a:endParaRPr lang="en-US">
                  <a:solidFill>
                    <a:prstClr val="black"/>
                  </a:solidFill>
                  <a:latin typeface="Calibri"/>
                  <a:cs typeface="Arial"/>
                  <a:sym typeface="Arial"/>
                </a:endParaRPr>
              </a:p>
            </p:txBody>
          </p:sp>
          <p:sp>
            <p:nvSpPr>
              <p:cNvPr id="8" name="TextBox 8"/>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9" name="AutoShape 9"/>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sp>
        <p:nvSpPr>
          <p:cNvPr id="14" name="Freeform 14"/>
          <p:cNvSpPr/>
          <p:nvPr/>
        </p:nvSpPr>
        <p:spPr>
          <a:xfrm>
            <a:off x="2853802" y="3878251"/>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16" name="Group 16"/>
          <p:cNvGrpSpPr/>
          <p:nvPr/>
        </p:nvGrpSpPr>
        <p:grpSpPr>
          <a:xfrm>
            <a:off x="759182" y="1586639"/>
            <a:ext cx="12720857" cy="1700933"/>
            <a:chOff x="0" y="0"/>
            <a:chExt cx="1962273" cy="611733"/>
          </a:xfrm>
        </p:grpSpPr>
        <p:sp>
          <p:nvSpPr>
            <p:cNvPr id="17" name="Freeform 17"/>
            <p:cNvSpPr/>
            <p:nvPr/>
          </p:nvSpPr>
          <p:spPr>
            <a:xfrm>
              <a:off x="0" y="0"/>
              <a:ext cx="1962273" cy="611733"/>
            </a:xfrm>
            <a:custGeom>
              <a:avLst/>
              <a:gdLst/>
              <a:ahLst/>
              <a:cxnLst/>
              <a:rect l="l" t="t" r="r" b="b"/>
              <a:pathLst>
                <a:path w="1962273" h="611733">
                  <a:moveTo>
                    <a:pt x="48244" y="0"/>
                  </a:moveTo>
                  <a:lnTo>
                    <a:pt x="1914029" y="0"/>
                  </a:lnTo>
                  <a:cubicBezTo>
                    <a:pt x="1940673" y="0"/>
                    <a:pt x="1962273" y="21600"/>
                    <a:pt x="1962273" y="48244"/>
                  </a:cubicBezTo>
                  <a:lnTo>
                    <a:pt x="1962273" y="563489"/>
                  </a:lnTo>
                  <a:cubicBezTo>
                    <a:pt x="1962273" y="590133"/>
                    <a:pt x="1940673" y="611733"/>
                    <a:pt x="1914029" y="611733"/>
                  </a:cubicBezTo>
                  <a:lnTo>
                    <a:pt x="48244" y="611733"/>
                  </a:lnTo>
                  <a:cubicBezTo>
                    <a:pt x="35449" y="611733"/>
                    <a:pt x="23178" y="606650"/>
                    <a:pt x="14130" y="597603"/>
                  </a:cubicBezTo>
                  <a:cubicBezTo>
                    <a:pt x="5083" y="588555"/>
                    <a:pt x="0" y="576284"/>
                    <a:pt x="0" y="563489"/>
                  </a:cubicBezTo>
                  <a:lnTo>
                    <a:pt x="0" y="48244"/>
                  </a:lnTo>
                  <a:cubicBezTo>
                    <a:pt x="0" y="21600"/>
                    <a:pt x="21600" y="0"/>
                    <a:pt x="48244"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18" name="TextBox 18"/>
            <p:cNvSpPr txBox="1"/>
            <p:nvPr/>
          </p:nvSpPr>
          <p:spPr>
            <a:xfrm>
              <a:off x="0" y="-9525"/>
              <a:ext cx="1962273" cy="621258"/>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56" name="Freeform 56"/>
          <p:cNvSpPr/>
          <p:nvPr/>
        </p:nvSpPr>
        <p:spPr>
          <a:xfrm>
            <a:off x="19848792" y="910426"/>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57" name="Group 5">
            <a:extLst>
              <a:ext uri="{FF2B5EF4-FFF2-40B4-BE49-F238E27FC236}">
                <a16:creationId xmlns:a16="http://schemas.microsoft.com/office/drawing/2014/main" id="{EED04344-71C5-89E5-8DA7-8D122949F68E}"/>
              </a:ext>
            </a:extLst>
          </p:cNvPr>
          <p:cNvGrpSpPr/>
          <p:nvPr/>
        </p:nvGrpSpPr>
        <p:grpSpPr>
          <a:xfrm>
            <a:off x="4261598" y="3551315"/>
            <a:ext cx="3048749" cy="5240580"/>
            <a:chOff x="0" y="0"/>
            <a:chExt cx="4771485" cy="6987440"/>
          </a:xfrm>
        </p:grpSpPr>
        <p:grpSp>
          <p:nvGrpSpPr>
            <p:cNvPr id="58" name="Group 6">
              <a:extLst>
                <a:ext uri="{FF2B5EF4-FFF2-40B4-BE49-F238E27FC236}">
                  <a16:creationId xmlns:a16="http://schemas.microsoft.com/office/drawing/2014/main" id="{3824F2A4-08A2-9849-4CA2-30CF00215151}"/>
                </a:ext>
              </a:extLst>
            </p:cNvPr>
            <p:cNvGrpSpPr/>
            <p:nvPr/>
          </p:nvGrpSpPr>
          <p:grpSpPr>
            <a:xfrm>
              <a:off x="0" y="0"/>
              <a:ext cx="4771485" cy="6987440"/>
              <a:chOff x="0" y="0"/>
              <a:chExt cx="1629461" cy="2386208"/>
            </a:xfrm>
          </p:grpSpPr>
          <p:sp>
            <p:nvSpPr>
              <p:cNvPr id="60" name="Freeform 7">
                <a:extLst>
                  <a:ext uri="{FF2B5EF4-FFF2-40B4-BE49-F238E27FC236}">
                    <a16:creationId xmlns:a16="http://schemas.microsoft.com/office/drawing/2014/main" id="{421CD87D-E1C5-44AF-5A7D-81D07DDFBA98}"/>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a:glow rad="101600">
                  <a:srgbClr val="EC7436">
                    <a:alpha val="60000"/>
                  </a:srgbClr>
                </a:glow>
              </a:effectLst>
            </p:spPr>
            <p:txBody>
              <a:bodyPr/>
              <a:lstStyle/>
              <a:p>
                <a:pPr defTabSz="1371566">
                  <a:defRPr/>
                </a:pPr>
                <a:endParaRPr lang="en-US">
                  <a:solidFill>
                    <a:prstClr val="black"/>
                  </a:solidFill>
                  <a:latin typeface="Calibri"/>
                  <a:cs typeface="Arial"/>
                  <a:sym typeface="Arial"/>
                </a:endParaRPr>
              </a:p>
            </p:txBody>
          </p:sp>
          <p:sp>
            <p:nvSpPr>
              <p:cNvPr id="61" name="TextBox 8">
                <a:extLst>
                  <a:ext uri="{FF2B5EF4-FFF2-40B4-BE49-F238E27FC236}">
                    <a16:creationId xmlns:a16="http://schemas.microsoft.com/office/drawing/2014/main" id="{1E631745-0FE5-851F-1BE3-AB5B35713C7F}"/>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59" name="AutoShape 9">
              <a:extLst>
                <a:ext uri="{FF2B5EF4-FFF2-40B4-BE49-F238E27FC236}">
                  <a16:creationId xmlns:a16="http://schemas.microsoft.com/office/drawing/2014/main" id="{81DAB782-2DF7-4FF3-3B74-80107A805C80}"/>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62" name="Group 5">
            <a:extLst>
              <a:ext uri="{FF2B5EF4-FFF2-40B4-BE49-F238E27FC236}">
                <a16:creationId xmlns:a16="http://schemas.microsoft.com/office/drawing/2014/main" id="{ADC998A8-DB4F-29AF-1860-E2FBA38CE0CF}"/>
              </a:ext>
            </a:extLst>
          </p:cNvPr>
          <p:cNvGrpSpPr/>
          <p:nvPr/>
        </p:nvGrpSpPr>
        <p:grpSpPr>
          <a:xfrm>
            <a:off x="7764014" y="3551315"/>
            <a:ext cx="3048749" cy="5240580"/>
            <a:chOff x="0" y="0"/>
            <a:chExt cx="4771485" cy="6987440"/>
          </a:xfrm>
        </p:grpSpPr>
        <p:grpSp>
          <p:nvGrpSpPr>
            <p:cNvPr id="63" name="Group 6">
              <a:extLst>
                <a:ext uri="{FF2B5EF4-FFF2-40B4-BE49-F238E27FC236}">
                  <a16:creationId xmlns:a16="http://schemas.microsoft.com/office/drawing/2014/main" id="{19856565-CFCE-1E6E-37FA-7BCDE6958333}"/>
                </a:ext>
              </a:extLst>
            </p:cNvPr>
            <p:cNvGrpSpPr/>
            <p:nvPr/>
          </p:nvGrpSpPr>
          <p:grpSpPr>
            <a:xfrm>
              <a:off x="0" y="0"/>
              <a:ext cx="4771485" cy="6987440"/>
              <a:chOff x="0" y="0"/>
              <a:chExt cx="1629461" cy="2386208"/>
            </a:xfrm>
          </p:grpSpPr>
          <p:sp>
            <p:nvSpPr>
              <p:cNvPr id="65" name="Freeform 7">
                <a:extLst>
                  <a:ext uri="{FF2B5EF4-FFF2-40B4-BE49-F238E27FC236}">
                    <a16:creationId xmlns:a16="http://schemas.microsoft.com/office/drawing/2014/main" id="{E96BD2AF-3400-E469-1AFE-FEE72618A6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66" name="TextBox 8">
                <a:extLst>
                  <a:ext uri="{FF2B5EF4-FFF2-40B4-BE49-F238E27FC236}">
                    <a16:creationId xmlns:a16="http://schemas.microsoft.com/office/drawing/2014/main" id="{734A1B72-4792-5268-3476-8A31E56B44C4}"/>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64" name="AutoShape 9">
              <a:extLst>
                <a:ext uri="{FF2B5EF4-FFF2-40B4-BE49-F238E27FC236}">
                  <a16:creationId xmlns:a16="http://schemas.microsoft.com/office/drawing/2014/main" id="{F876B6CE-808D-5DA4-75F8-D74E8500FA13}"/>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67" name="Group 5">
            <a:extLst>
              <a:ext uri="{FF2B5EF4-FFF2-40B4-BE49-F238E27FC236}">
                <a16:creationId xmlns:a16="http://schemas.microsoft.com/office/drawing/2014/main" id="{90ED5E9A-FFC6-36E1-DD26-BE5EDD2E1FB4}"/>
              </a:ext>
            </a:extLst>
          </p:cNvPr>
          <p:cNvGrpSpPr/>
          <p:nvPr/>
        </p:nvGrpSpPr>
        <p:grpSpPr>
          <a:xfrm>
            <a:off x="11266430" y="3567024"/>
            <a:ext cx="3048749" cy="5240580"/>
            <a:chOff x="0" y="0"/>
            <a:chExt cx="4771485" cy="6987440"/>
          </a:xfrm>
        </p:grpSpPr>
        <p:grpSp>
          <p:nvGrpSpPr>
            <p:cNvPr id="68" name="Group 6">
              <a:extLst>
                <a:ext uri="{FF2B5EF4-FFF2-40B4-BE49-F238E27FC236}">
                  <a16:creationId xmlns:a16="http://schemas.microsoft.com/office/drawing/2014/main" id="{099CDA5A-FFA7-3A1B-8768-2DBE12DAD2A0}"/>
                </a:ext>
              </a:extLst>
            </p:cNvPr>
            <p:cNvGrpSpPr/>
            <p:nvPr/>
          </p:nvGrpSpPr>
          <p:grpSpPr>
            <a:xfrm>
              <a:off x="0" y="0"/>
              <a:ext cx="4771485" cy="6987440"/>
              <a:chOff x="0" y="0"/>
              <a:chExt cx="1629461" cy="2386208"/>
            </a:xfrm>
          </p:grpSpPr>
          <p:sp>
            <p:nvSpPr>
              <p:cNvPr id="70" name="Freeform 7">
                <a:extLst>
                  <a:ext uri="{FF2B5EF4-FFF2-40B4-BE49-F238E27FC236}">
                    <a16:creationId xmlns:a16="http://schemas.microsoft.com/office/drawing/2014/main" id="{7F4449A0-F3A8-E9B7-F372-D2DD2E743E0B}"/>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71" name="TextBox 8">
                <a:extLst>
                  <a:ext uri="{FF2B5EF4-FFF2-40B4-BE49-F238E27FC236}">
                    <a16:creationId xmlns:a16="http://schemas.microsoft.com/office/drawing/2014/main" id="{FA2C2538-5577-5FBD-302F-AF1B51E6CF52}"/>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69" name="AutoShape 9">
              <a:extLst>
                <a:ext uri="{FF2B5EF4-FFF2-40B4-BE49-F238E27FC236}">
                  <a16:creationId xmlns:a16="http://schemas.microsoft.com/office/drawing/2014/main" id="{108E3D7F-CE97-65F5-20F5-47B8CBDE4BEE}"/>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72" name="Group 5">
            <a:extLst>
              <a:ext uri="{FF2B5EF4-FFF2-40B4-BE49-F238E27FC236}">
                <a16:creationId xmlns:a16="http://schemas.microsoft.com/office/drawing/2014/main" id="{2EEED153-138E-D4A4-3491-059B67E0E52E}"/>
              </a:ext>
            </a:extLst>
          </p:cNvPr>
          <p:cNvGrpSpPr/>
          <p:nvPr/>
        </p:nvGrpSpPr>
        <p:grpSpPr>
          <a:xfrm>
            <a:off x="14768845" y="3527981"/>
            <a:ext cx="3048749" cy="5240580"/>
            <a:chOff x="0" y="0"/>
            <a:chExt cx="4771485" cy="6987440"/>
          </a:xfrm>
        </p:grpSpPr>
        <p:grpSp>
          <p:nvGrpSpPr>
            <p:cNvPr id="73" name="Group 6">
              <a:extLst>
                <a:ext uri="{FF2B5EF4-FFF2-40B4-BE49-F238E27FC236}">
                  <a16:creationId xmlns:a16="http://schemas.microsoft.com/office/drawing/2014/main" id="{CCA61445-C468-BF4D-05E0-C2EBCA67E963}"/>
                </a:ext>
              </a:extLst>
            </p:cNvPr>
            <p:cNvGrpSpPr/>
            <p:nvPr/>
          </p:nvGrpSpPr>
          <p:grpSpPr>
            <a:xfrm>
              <a:off x="0" y="0"/>
              <a:ext cx="4771485" cy="6987440"/>
              <a:chOff x="0" y="0"/>
              <a:chExt cx="1629461" cy="2386208"/>
            </a:xfrm>
          </p:grpSpPr>
          <p:sp>
            <p:nvSpPr>
              <p:cNvPr id="75" name="Freeform 7">
                <a:extLst>
                  <a:ext uri="{FF2B5EF4-FFF2-40B4-BE49-F238E27FC236}">
                    <a16:creationId xmlns:a16="http://schemas.microsoft.com/office/drawing/2014/main" id="{F7BA9CB0-8830-8CCE-6C39-6E5E5F9890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76" name="TextBox 8">
                <a:extLst>
                  <a:ext uri="{FF2B5EF4-FFF2-40B4-BE49-F238E27FC236}">
                    <a16:creationId xmlns:a16="http://schemas.microsoft.com/office/drawing/2014/main" id="{3E49821D-F1F8-A275-4EB4-04E2CE1494ED}"/>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74" name="AutoShape 9">
              <a:extLst>
                <a:ext uri="{FF2B5EF4-FFF2-40B4-BE49-F238E27FC236}">
                  <a16:creationId xmlns:a16="http://schemas.microsoft.com/office/drawing/2014/main" id="{FC0EA457-66D3-68D5-56A4-042E2EE12902}"/>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sp>
        <p:nvSpPr>
          <p:cNvPr id="32" name="Freeform 32"/>
          <p:cNvSpPr/>
          <p:nvPr/>
        </p:nvSpPr>
        <p:spPr>
          <a:xfrm>
            <a:off x="6260849" y="3867229"/>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42" name="Freeform 42"/>
          <p:cNvSpPr/>
          <p:nvPr/>
        </p:nvSpPr>
        <p:spPr>
          <a:xfrm>
            <a:off x="9840196" y="3867232"/>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2" name="Freeform 14">
            <a:extLst>
              <a:ext uri="{FF2B5EF4-FFF2-40B4-BE49-F238E27FC236}">
                <a16:creationId xmlns:a16="http://schemas.microsoft.com/office/drawing/2014/main" id="{AD76DF98-DCF1-3D5B-D4CD-0EDB9A54BB35}"/>
              </a:ext>
            </a:extLst>
          </p:cNvPr>
          <p:cNvSpPr/>
          <p:nvPr/>
        </p:nvSpPr>
        <p:spPr>
          <a:xfrm>
            <a:off x="13505632" y="3878251"/>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3" name="Freeform 14">
            <a:extLst>
              <a:ext uri="{FF2B5EF4-FFF2-40B4-BE49-F238E27FC236}">
                <a16:creationId xmlns:a16="http://schemas.microsoft.com/office/drawing/2014/main" id="{2C29316D-B23F-6C5F-C2EC-38BB1B2A1482}"/>
              </a:ext>
            </a:extLst>
          </p:cNvPr>
          <p:cNvSpPr/>
          <p:nvPr/>
        </p:nvSpPr>
        <p:spPr>
          <a:xfrm>
            <a:off x="16780594" y="3805063"/>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8" name="TextBox 7">
            <a:extLst>
              <a:ext uri="{FF2B5EF4-FFF2-40B4-BE49-F238E27FC236}">
                <a16:creationId xmlns:a16="http://schemas.microsoft.com/office/drawing/2014/main" id="{C6CC281C-85F5-B787-761E-A32270AD3159}"/>
              </a:ext>
            </a:extLst>
          </p:cNvPr>
          <p:cNvSpPr txBox="1"/>
          <p:nvPr/>
        </p:nvSpPr>
        <p:spPr>
          <a:xfrm>
            <a:off x="1304696" y="1730171"/>
            <a:ext cx="12011303" cy="1324273"/>
          </a:xfrm>
          <a:prstGeom prst="rect">
            <a:avLst/>
          </a:prstGeom>
        </p:spPr>
        <p:txBody>
          <a:bodyPr wrap="square" lIns="0" tIns="0" rIns="0" bIns="0" rtlCol="0" anchor="t">
            <a:spAutoFit/>
          </a:bodyPr>
          <a:lstStyle/>
          <a:p>
            <a:pPr algn="ctr" defTabSz="1371566">
              <a:lnSpc>
                <a:spcPts val="11007"/>
              </a:lnSpc>
              <a:spcBef>
                <a:spcPct val="0"/>
              </a:spcBef>
              <a:defRPr/>
            </a:pPr>
            <a:r>
              <a:rPr lang="en-US" sz="7865" dirty="0">
                <a:solidFill>
                  <a:srgbClr val="000000"/>
                </a:solidFill>
                <a:latin typeface="Repo Bold Bold"/>
                <a:ea typeface="Repo Bold Bold"/>
                <a:cs typeface="Repo Bold Bold"/>
                <a:sym typeface="Repo Bold Bold"/>
              </a:rPr>
              <a:t>Exploring Instruction</a:t>
            </a:r>
          </a:p>
        </p:txBody>
      </p:sp>
      <p:sp>
        <p:nvSpPr>
          <p:cNvPr id="89" name="TextBox 15">
            <a:extLst>
              <a:ext uri="{FF2B5EF4-FFF2-40B4-BE49-F238E27FC236}">
                <a16:creationId xmlns:a16="http://schemas.microsoft.com/office/drawing/2014/main" id="{B0B6B737-108D-3708-D151-1E66A894FB75}"/>
              </a:ext>
            </a:extLst>
          </p:cNvPr>
          <p:cNvSpPr txBox="1"/>
          <p:nvPr/>
        </p:nvSpPr>
        <p:spPr>
          <a:xfrm>
            <a:off x="854197" y="4788093"/>
            <a:ext cx="2834453" cy="1661993"/>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Evidence of student learning is used to inform instruction. </a:t>
            </a:r>
            <a:endParaRPr lang="en-US" sz="2700" dirty="0">
              <a:solidFill>
                <a:prstClr val="black"/>
              </a:solidFill>
              <a:latin typeface="DM Sans" pitchFamily="2" charset="77"/>
              <a:cs typeface="Arial"/>
              <a:sym typeface="Arial"/>
            </a:endParaRPr>
          </a:p>
        </p:txBody>
      </p:sp>
      <p:sp>
        <p:nvSpPr>
          <p:cNvPr id="90" name="TextBox 15">
            <a:extLst>
              <a:ext uri="{FF2B5EF4-FFF2-40B4-BE49-F238E27FC236}">
                <a16:creationId xmlns:a16="http://schemas.microsoft.com/office/drawing/2014/main" id="{4A70D595-BD12-1826-013D-414E4AB6251B}"/>
              </a:ext>
            </a:extLst>
          </p:cNvPr>
          <p:cNvSpPr txBox="1"/>
          <p:nvPr/>
        </p:nvSpPr>
        <p:spPr>
          <a:xfrm>
            <a:off x="4382480" y="4788557"/>
            <a:ext cx="2834453" cy="2908489"/>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Students interact with peers in meaningful discussions using academic language to complete tasks. </a:t>
            </a:r>
            <a:endParaRPr lang="en-US" sz="2700" dirty="0">
              <a:solidFill>
                <a:prstClr val="black"/>
              </a:solidFill>
              <a:latin typeface="DM Sans" pitchFamily="2" charset="77"/>
              <a:cs typeface="Arial"/>
              <a:sym typeface="Arial"/>
            </a:endParaRPr>
          </a:p>
        </p:txBody>
      </p:sp>
      <p:sp>
        <p:nvSpPr>
          <p:cNvPr id="91" name="TextBox 15">
            <a:extLst>
              <a:ext uri="{FF2B5EF4-FFF2-40B4-BE49-F238E27FC236}">
                <a16:creationId xmlns:a16="http://schemas.microsoft.com/office/drawing/2014/main" id="{61C0719C-8EA8-1555-8E0A-C9B6FC9FE27A}"/>
              </a:ext>
            </a:extLst>
          </p:cNvPr>
          <p:cNvSpPr txBox="1"/>
          <p:nvPr/>
        </p:nvSpPr>
        <p:spPr>
          <a:xfrm>
            <a:off x="7859029" y="4785878"/>
            <a:ext cx="2834453" cy="3739485"/>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Scaffolds are strategically used to support learning, invite productive struggle, and ensure productive success. </a:t>
            </a:r>
            <a:endParaRPr lang="en-US" sz="2700" dirty="0">
              <a:solidFill>
                <a:prstClr val="black"/>
              </a:solidFill>
              <a:latin typeface="DM Sans" pitchFamily="2" charset="77"/>
              <a:cs typeface="Arial"/>
              <a:sym typeface="Arial"/>
            </a:endParaRPr>
          </a:p>
        </p:txBody>
      </p:sp>
      <p:sp>
        <p:nvSpPr>
          <p:cNvPr id="92" name="TextBox 15">
            <a:extLst>
              <a:ext uri="{FF2B5EF4-FFF2-40B4-BE49-F238E27FC236}">
                <a16:creationId xmlns:a16="http://schemas.microsoft.com/office/drawing/2014/main" id="{20F89921-1776-FEBA-CEE3-9A71D8C1944F}"/>
              </a:ext>
            </a:extLst>
          </p:cNvPr>
          <p:cNvSpPr txBox="1"/>
          <p:nvPr/>
        </p:nvSpPr>
        <p:spPr>
          <a:xfrm>
            <a:off x="11373578" y="4785878"/>
            <a:ext cx="2834453" cy="1782091"/>
          </a:xfrm>
          <a:prstGeom prst="rect">
            <a:avLst/>
          </a:prstGeom>
        </p:spPr>
        <p:txBody>
          <a:bodyPr lIns="0" tIns="0" rIns="0" bIns="0" rtlCol="0" anchor="t">
            <a:spAutoFit/>
          </a:bodyPr>
          <a:lstStyle/>
          <a:p>
            <a:pPr algn="ctr" defTabSz="1371566">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Lessons include input based on student learning needs. </a:t>
            </a:r>
            <a:endParaRPr lang="en-US" sz="2700" dirty="0">
              <a:solidFill>
                <a:srgbClr val="000000"/>
              </a:solidFill>
              <a:latin typeface="DM Sans" pitchFamily="2" charset="77"/>
              <a:ea typeface="DM Sans Bold"/>
              <a:cs typeface="DM Sans Bold"/>
              <a:sym typeface="DM Sans Bold"/>
            </a:endParaRPr>
          </a:p>
        </p:txBody>
      </p:sp>
      <p:sp>
        <p:nvSpPr>
          <p:cNvPr id="93" name="TextBox 15">
            <a:extLst>
              <a:ext uri="{FF2B5EF4-FFF2-40B4-BE49-F238E27FC236}">
                <a16:creationId xmlns:a16="http://schemas.microsoft.com/office/drawing/2014/main" id="{37CEC0C7-740F-F92E-F194-2E376FCECD0A}"/>
              </a:ext>
            </a:extLst>
          </p:cNvPr>
          <p:cNvSpPr txBox="1"/>
          <p:nvPr/>
        </p:nvSpPr>
        <p:spPr>
          <a:xfrm>
            <a:off x="14815958" y="4785877"/>
            <a:ext cx="2834453" cy="2679773"/>
          </a:xfrm>
          <a:prstGeom prst="rect">
            <a:avLst/>
          </a:prstGeom>
        </p:spPr>
        <p:txBody>
          <a:bodyPr lIns="0" tIns="0" rIns="0" bIns="0" rtlCol="0" anchor="t">
            <a:spAutoFit/>
          </a:bodyPr>
          <a:lstStyle/>
          <a:p>
            <a:pPr algn="ctr" defTabSz="1371566">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Students practice and apply what they have learned to familiar and new situations. </a:t>
            </a:r>
            <a:endParaRPr lang="en-US" sz="2700" dirty="0">
              <a:solidFill>
                <a:srgbClr val="000000"/>
              </a:solidFill>
              <a:latin typeface="DM Sans" pitchFamily="2" charset="77"/>
              <a:ea typeface="DM Sans Bold"/>
              <a:cs typeface="DM Sans Bold"/>
              <a:sym typeface="DM Sans Bold"/>
            </a:endParaRPr>
          </a:p>
        </p:txBody>
      </p:sp>
      <p:sp>
        <p:nvSpPr>
          <p:cNvPr id="94" name="TextBox 15">
            <a:extLst>
              <a:ext uri="{FF2B5EF4-FFF2-40B4-BE49-F238E27FC236}">
                <a16:creationId xmlns:a16="http://schemas.microsoft.com/office/drawing/2014/main" id="{8F09DB06-AC98-4655-455E-882DC000D70A}"/>
              </a:ext>
            </a:extLst>
          </p:cNvPr>
          <p:cNvSpPr txBox="1"/>
          <p:nvPr/>
        </p:nvSpPr>
        <p:spPr>
          <a:xfrm>
            <a:off x="991211" y="3672141"/>
            <a:ext cx="1584992"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1</a:t>
            </a:r>
          </a:p>
        </p:txBody>
      </p:sp>
      <p:sp>
        <p:nvSpPr>
          <p:cNvPr id="95" name="TextBox 15">
            <a:extLst>
              <a:ext uri="{FF2B5EF4-FFF2-40B4-BE49-F238E27FC236}">
                <a16:creationId xmlns:a16="http://schemas.microsoft.com/office/drawing/2014/main" id="{BEF8175A-A609-5047-24EE-0B078ABA1E77}"/>
              </a:ext>
            </a:extLst>
          </p:cNvPr>
          <p:cNvSpPr txBox="1"/>
          <p:nvPr/>
        </p:nvSpPr>
        <p:spPr>
          <a:xfrm>
            <a:off x="4388957" y="3706797"/>
            <a:ext cx="2005688"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2</a:t>
            </a:r>
          </a:p>
        </p:txBody>
      </p:sp>
      <p:sp>
        <p:nvSpPr>
          <p:cNvPr id="96" name="TextBox 15">
            <a:extLst>
              <a:ext uri="{FF2B5EF4-FFF2-40B4-BE49-F238E27FC236}">
                <a16:creationId xmlns:a16="http://schemas.microsoft.com/office/drawing/2014/main" id="{0A0663DF-52F1-2360-9C0B-C0237C6B53B6}"/>
              </a:ext>
            </a:extLst>
          </p:cNvPr>
          <p:cNvSpPr txBox="1"/>
          <p:nvPr/>
        </p:nvSpPr>
        <p:spPr>
          <a:xfrm>
            <a:off x="7732984" y="3728585"/>
            <a:ext cx="2182211"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3</a:t>
            </a:r>
          </a:p>
        </p:txBody>
      </p:sp>
      <p:sp>
        <p:nvSpPr>
          <p:cNvPr id="97" name="TextBox 15">
            <a:extLst>
              <a:ext uri="{FF2B5EF4-FFF2-40B4-BE49-F238E27FC236}">
                <a16:creationId xmlns:a16="http://schemas.microsoft.com/office/drawing/2014/main" id="{A03B4F4B-9CBF-3874-E4EB-0CCA77424425}"/>
              </a:ext>
            </a:extLst>
          </p:cNvPr>
          <p:cNvSpPr txBox="1"/>
          <p:nvPr/>
        </p:nvSpPr>
        <p:spPr>
          <a:xfrm>
            <a:off x="11387509" y="3727784"/>
            <a:ext cx="1884608"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4</a:t>
            </a:r>
          </a:p>
        </p:txBody>
      </p:sp>
      <p:sp>
        <p:nvSpPr>
          <p:cNvPr id="98" name="TextBox 15">
            <a:extLst>
              <a:ext uri="{FF2B5EF4-FFF2-40B4-BE49-F238E27FC236}">
                <a16:creationId xmlns:a16="http://schemas.microsoft.com/office/drawing/2014/main" id="{13536DED-48FD-C13F-C9C1-A4FCC7034A76}"/>
              </a:ext>
            </a:extLst>
          </p:cNvPr>
          <p:cNvSpPr txBox="1"/>
          <p:nvPr/>
        </p:nvSpPr>
        <p:spPr>
          <a:xfrm>
            <a:off x="14678333" y="3710105"/>
            <a:ext cx="2334563"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5</a:t>
            </a:r>
          </a:p>
        </p:txBody>
      </p:sp>
    </p:spTree>
    <p:extLst>
      <p:ext uri="{BB962C8B-B14F-4D97-AF65-F5344CB8AC3E}">
        <p14:creationId xmlns:p14="http://schemas.microsoft.com/office/powerpoint/2010/main" val="19635616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panose="020F0502020204030204"/>
            </a:endParaRPr>
          </a:p>
        </p:txBody>
      </p:sp>
      <p:sp>
        <p:nvSpPr>
          <p:cNvPr id="1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120" y="3880491"/>
            <a:ext cx="5212080" cy="27432"/>
          </a:xfrm>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128838" y="-11329"/>
                  <a:pt x="306779" y="5198"/>
                  <a:pt x="599389" y="0"/>
                </a:cubicBezTo>
                <a:cubicBezTo>
                  <a:pt x="891999" y="-5198"/>
                  <a:pt x="916635" y="-24425"/>
                  <a:pt x="1198778" y="0"/>
                </a:cubicBezTo>
                <a:cubicBezTo>
                  <a:pt x="1480921" y="24425"/>
                  <a:pt x="1761605" y="-17440"/>
                  <a:pt x="1954530" y="0"/>
                </a:cubicBezTo>
                <a:cubicBezTo>
                  <a:pt x="2147455" y="17440"/>
                  <a:pt x="2239112" y="-16223"/>
                  <a:pt x="2501798" y="0"/>
                </a:cubicBezTo>
                <a:cubicBezTo>
                  <a:pt x="2764484" y="16223"/>
                  <a:pt x="2838074" y="12987"/>
                  <a:pt x="3049067" y="0"/>
                </a:cubicBezTo>
                <a:cubicBezTo>
                  <a:pt x="3260060" y="-12987"/>
                  <a:pt x="3470388" y="-15138"/>
                  <a:pt x="3700577" y="0"/>
                </a:cubicBezTo>
                <a:cubicBezTo>
                  <a:pt x="3930766" y="15138"/>
                  <a:pt x="4052672" y="-14938"/>
                  <a:pt x="4247845" y="0"/>
                </a:cubicBezTo>
                <a:cubicBezTo>
                  <a:pt x="4443018" y="14938"/>
                  <a:pt x="4730158" y="-1623"/>
                  <a:pt x="5212080" y="0"/>
                </a:cubicBezTo>
                <a:cubicBezTo>
                  <a:pt x="5212790" y="9050"/>
                  <a:pt x="5211442" y="21151"/>
                  <a:pt x="5212080" y="27432"/>
                </a:cubicBezTo>
                <a:cubicBezTo>
                  <a:pt x="4991075" y="27722"/>
                  <a:pt x="4932008" y="37429"/>
                  <a:pt x="4664812" y="27432"/>
                </a:cubicBezTo>
                <a:cubicBezTo>
                  <a:pt x="4397616" y="17435"/>
                  <a:pt x="4374940" y="47585"/>
                  <a:pt x="4117543" y="27432"/>
                </a:cubicBezTo>
                <a:cubicBezTo>
                  <a:pt x="3860146" y="7279"/>
                  <a:pt x="3773367" y="36569"/>
                  <a:pt x="3466033" y="27432"/>
                </a:cubicBezTo>
                <a:cubicBezTo>
                  <a:pt x="3158699" y="18296"/>
                  <a:pt x="3137854" y="54523"/>
                  <a:pt x="2918765" y="27432"/>
                </a:cubicBezTo>
                <a:cubicBezTo>
                  <a:pt x="2699676" y="341"/>
                  <a:pt x="2536311" y="13149"/>
                  <a:pt x="2423617" y="27432"/>
                </a:cubicBezTo>
                <a:cubicBezTo>
                  <a:pt x="2310923" y="41715"/>
                  <a:pt x="2021228" y="23141"/>
                  <a:pt x="1772107" y="27432"/>
                </a:cubicBezTo>
                <a:cubicBezTo>
                  <a:pt x="1522986" y="31724"/>
                  <a:pt x="1317107" y="20364"/>
                  <a:pt x="1120597" y="27432"/>
                </a:cubicBezTo>
                <a:cubicBezTo>
                  <a:pt x="924087" y="34501"/>
                  <a:pt x="454536" y="8495"/>
                  <a:pt x="0" y="27432"/>
                </a:cubicBezTo>
                <a:cubicBezTo>
                  <a:pt x="-1228" y="21145"/>
                  <a:pt x="-815" y="8816"/>
                  <a:pt x="0" y="0"/>
                </a:cubicBezTo>
                <a:close/>
              </a:path>
              <a:path w="5212080" h="27432" stroke="0" extrusionOk="0">
                <a:moveTo>
                  <a:pt x="0" y="0"/>
                </a:moveTo>
                <a:cubicBezTo>
                  <a:pt x="233695" y="-764"/>
                  <a:pt x="364103" y="24957"/>
                  <a:pt x="547268" y="0"/>
                </a:cubicBezTo>
                <a:cubicBezTo>
                  <a:pt x="730433" y="-24957"/>
                  <a:pt x="937737" y="-21107"/>
                  <a:pt x="1303020" y="0"/>
                </a:cubicBezTo>
                <a:cubicBezTo>
                  <a:pt x="1668303" y="21107"/>
                  <a:pt x="1620404" y="13071"/>
                  <a:pt x="1798168" y="0"/>
                </a:cubicBezTo>
                <a:cubicBezTo>
                  <a:pt x="1975932" y="-13071"/>
                  <a:pt x="2090998" y="4232"/>
                  <a:pt x="2293315" y="0"/>
                </a:cubicBezTo>
                <a:cubicBezTo>
                  <a:pt x="2495632" y="-4232"/>
                  <a:pt x="2738710" y="-17332"/>
                  <a:pt x="2944825" y="0"/>
                </a:cubicBezTo>
                <a:cubicBezTo>
                  <a:pt x="3150940" y="17332"/>
                  <a:pt x="3308101" y="26665"/>
                  <a:pt x="3544214" y="0"/>
                </a:cubicBezTo>
                <a:cubicBezTo>
                  <a:pt x="3780327" y="-26665"/>
                  <a:pt x="4028425" y="-24303"/>
                  <a:pt x="4247845" y="0"/>
                </a:cubicBezTo>
                <a:cubicBezTo>
                  <a:pt x="4467265" y="24303"/>
                  <a:pt x="4779418" y="33057"/>
                  <a:pt x="5212080" y="0"/>
                </a:cubicBezTo>
                <a:cubicBezTo>
                  <a:pt x="5212137" y="6776"/>
                  <a:pt x="5210915" y="20935"/>
                  <a:pt x="5212080" y="27432"/>
                </a:cubicBezTo>
                <a:cubicBezTo>
                  <a:pt x="4921467" y="60248"/>
                  <a:pt x="4631077" y="62273"/>
                  <a:pt x="4456328" y="27432"/>
                </a:cubicBezTo>
                <a:cubicBezTo>
                  <a:pt x="4281579" y="-7409"/>
                  <a:pt x="4048724" y="47667"/>
                  <a:pt x="3856939" y="27432"/>
                </a:cubicBezTo>
                <a:cubicBezTo>
                  <a:pt x="3665154" y="7197"/>
                  <a:pt x="3498754" y="15866"/>
                  <a:pt x="3257550" y="27432"/>
                </a:cubicBezTo>
                <a:cubicBezTo>
                  <a:pt x="3016346" y="38998"/>
                  <a:pt x="2854089" y="39360"/>
                  <a:pt x="2710282" y="27432"/>
                </a:cubicBezTo>
                <a:cubicBezTo>
                  <a:pt x="2566475" y="15504"/>
                  <a:pt x="2336282" y="56792"/>
                  <a:pt x="2110892" y="27432"/>
                </a:cubicBezTo>
                <a:cubicBezTo>
                  <a:pt x="1885502" y="-1928"/>
                  <a:pt x="1825148" y="42061"/>
                  <a:pt x="1615745" y="27432"/>
                </a:cubicBezTo>
                <a:cubicBezTo>
                  <a:pt x="1406342" y="12803"/>
                  <a:pt x="1193655" y="44031"/>
                  <a:pt x="1016356" y="27432"/>
                </a:cubicBezTo>
                <a:cubicBezTo>
                  <a:pt x="839057" y="10833"/>
                  <a:pt x="292902" y="7819"/>
                  <a:pt x="0" y="27432"/>
                </a:cubicBezTo>
                <a:cubicBezTo>
                  <a:pt x="-234" y="21031"/>
                  <a:pt x="-921" y="6323"/>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panose="020F0502020204030204"/>
            </a:endParaRPr>
          </a:p>
        </p:txBody>
      </p:sp>
      <p:sp>
        <p:nvSpPr>
          <p:cNvPr id="4" name="TextBox 3">
            <a:extLst>
              <a:ext uri="{FF2B5EF4-FFF2-40B4-BE49-F238E27FC236}">
                <a16:creationId xmlns:a16="http://schemas.microsoft.com/office/drawing/2014/main" id="{69D2C37B-9753-3C7D-729A-D93F8B2C6238}"/>
              </a:ext>
            </a:extLst>
          </p:cNvPr>
          <p:cNvSpPr txBox="1"/>
          <p:nvPr/>
        </p:nvSpPr>
        <p:spPr>
          <a:xfrm>
            <a:off x="960121" y="4309349"/>
            <a:ext cx="6365384" cy="4981002"/>
          </a:xfrm>
          <a:prstGeom prst="rect">
            <a:avLst/>
          </a:prstGeom>
        </p:spPr>
        <p:txBody>
          <a:bodyPr vert="horz" lIns="137160" tIns="68580" rIns="137160" bIns="68580" rtlCol="0">
            <a:normAutofit/>
          </a:bodyPr>
          <a:lstStyle/>
          <a:p>
            <a:pPr indent="-342900" defTabSz="1371600">
              <a:lnSpc>
                <a:spcPct val="90000"/>
              </a:lnSpc>
              <a:spcAft>
                <a:spcPts val="900"/>
              </a:spcAft>
              <a:buFont typeface="Arial" panose="020B0604020202020204" pitchFamily="34" charset="0"/>
              <a:buChar char="•"/>
              <a:defRPr/>
            </a:pPr>
            <a:endParaRPr lang="en-US" sz="3300" dirty="0">
              <a:solidFill>
                <a:prstClr val="black"/>
              </a:solidFill>
              <a:latin typeface="Calibri" panose="020F0502020204030204"/>
            </a:endParaRPr>
          </a:p>
        </p:txBody>
      </p:sp>
      <p:pic>
        <p:nvPicPr>
          <p:cNvPr id="3" name="Picture 2" descr="A group of white speech bubbles with colorful stripes&#10;&#10;AI-generated content may be incorrect.">
            <a:extLst>
              <a:ext uri="{FF2B5EF4-FFF2-40B4-BE49-F238E27FC236}">
                <a16:creationId xmlns:a16="http://schemas.microsoft.com/office/drawing/2014/main" id="{EDC00200-5536-F202-64FD-61D6D1BDAFA8}"/>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967554" y="15"/>
            <a:ext cx="10318163" cy="10286985"/>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TextBox 5">
            <a:extLst>
              <a:ext uri="{FF2B5EF4-FFF2-40B4-BE49-F238E27FC236}">
                <a16:creationId xmlns:a16="http://schemas.microsoft.com/office/drawing/2014/main" id="{4B0DE30E-83F3-F78D-FF76-8CD489F0301B}"/>
              </a:ext>
            </a:extLst>
          </p:cNvPr>
          <p:cNvSpPr txBox="1"/>
          <p:nvPr/>
        </p:nvSpPr>
        <p:spPr>
          <a:xfrm>
            <a:off x="1601329" y="750404"/>
            <a:ext cx="6045200" cy="3083921"/>
          </a:xfrm>
          <a:prstGeom prst="rect">
            <a:avLst/>
          </a:prstGeom>
          <a:noFill/>
        </p:spPr>
        <p:txBody>
          <a:bodyPr wrap="square">
            <a:spAutoFit/>
          </a:bodyPr>
          <a:lstStyle/>
          <a:p>
            <a:pPr defTabSz="1371600">
              <a:lnSpc>
                <a:spcPct val="90000"/>
              </a:lnSpc>
              <a:spcAft>
                <a:spcPts val="900"/>
              </a:spcAft>
              <a:defRPr/>
            </a:pPr>
            <a:r>
              <a:rPr lang="en-US" sz="5400" dirty="0">
                <a:solidFill>
                  <a:prstClr val="black"/>
                </a:solidFill>
                <a:latin typeface="Calibri" panose="020F0502020204030204"/>
              </a:rPr>
              <a:t>Basic Group Work and Productive Group Work share two characteristics:</a:t>
            </a:r>
          </a:p>
        </p:txBody>
      </p:sp>
      <p:sp>
        <p:nvSpPr>
          <p:cNvPr id="9" name="TextBox 8">
            <a:extLst>
              <a:ext uri="{FF2B5EF4-FFF2-40B4-BE49-F238E27FC236}">
                <a16:creationId xmlns:a16="http://schemas.microsoft.com/office/drawing/2014/main" id="{C939BDA1-CBA3-F27F-70CA-37D470B89DC9}"/>
              </a:ext>
            </a:extLst>
          </p:cNvPr>
          <p:cNvSpPr txBox="1"/>
          <p:nvPr/>
        </p:nvSpPr>
        <p:spPr>
          <a:xfrm>
            <a:off x="1426771" y="4232777"/>
            <a:ext cx="6219758" cy="3970318"/>
          </a:xfrm>
          <a:prstGeom prst="rect">
            <a:avLst/>
          </a:prstGeom>
          <a:noFill/>
        </p:spPr>
        <p:txBody>
          <a:bodyPr wrap="square">
            <a:spAutoFit/>
          </a:bodyPr>
          <a:lstStyle/>
          <a:p>
            <a:pPr marL="514350" indent="-514350" defTabSz="1371566" fontAlgn="base">
              <a:spcBef>
                <a:spcPct val="0"/>
              </a:spcBef>
              <a:spcAft>
                <a:spcPct val="0"/>
              </a:spcAft>
              <a:buFont typeface="+mj-lt"/>
              <a:buAutoNum type="arabicParenR"/>
              <a:defRPr/>
            </a:pPr>
            <a:r>
              <a:rPr lang="en-US" sz="4200" dirty="0">
                <a:solidFill>
                  <a:prstClr val="black"/>
                </a:solidFill>
                <a:latin typeface="Aptos" panose="020B0004020202020204" pitchFamily="34" charset="0"/>
                <a:cs typeface="Optima" charset="0"/>
                <a:sym typeface="Arial"/>
              </a:rPr>
              <a:t> Sustained interaction with peers. </a:t>
            </a:r>
          </a:p>
          <a:p>
            <a:pPr marL="514350" indent="-514350" defTabSz="1371566" fontAlgn="base">
              <a:spcBef>
                <a:spcPct val="0"/>
              </a:spcBef>
              <a:spcAft>
                <a:spcPct val="0"/>
              </a:spcAft>
              <a:buFont typeface="+mj-lt"/>
              <a:buAutoNum type="arabicParenR"/>
              <a:defRPr/>
            </a:pPr>
            <a:r>
              <a:rPr lang="en-US" sz="4200" dirty="0">
                <a:solidFill>
                  <a:prstClr val="black"/>
                </a:solidFill>
                <a:latin typeface="Aptos" panose="020B0004020202020204" pitchFamily="34" charset="0"/>
                <a:cs typeface="Optima" charset="0"/>
                <a:sym typeface="Arial"/>
              </a:rPr>
              <a:t> Academic language practice and development using the language of the lesson. </a:t>
            </a:r>
          </a:p>
        </p:txBody>
      </p:sp>
    </p:spTree>
    <p:extLst>
      <p:ext uri="{BB962C8B-B14F-4D97-AF65-F5344CB8AC3E}">
        <p14:creationId xmlns:p14="http://schemas.microsoft.com/office/powerpoint/2010/main" val="39610242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group of white speech bubbles with colorful stripes&#10;&#10;AI-generated content may be incorrect.">
            <a:extLst>
              <a:ext uri="{FF2B5EF4-FFF2-40B4-BE49-F238E27FC236}">
                <a16:creationId xmlns:a16="http://schemas.microsoft.com/office/drawing/2014/main" id="{E5BA7CB0-E84A-13EE-1407-37DB34CB3E6B}"/>
              </a:ext>
            </a:extLst>
          </p:cNvPr>
          <p:cNvPicPr>
            <a:picLocks noChangeAspect="1"/>
          </p:cNvPicPr>
          <p:nvPr/>
        </p:nvPicPr>
        <p:blipFill>
          <a:blip r:embed="rId2" cstate="email">
            <a:alphaModFix amt="40000"/>
            <a:extLst>
              <a:ext uri="{28A0092B-C50C-407E-A947-70E740481C1C}">
                <a14:useLocalDpi xmlns:a14="http://schemas.microsoft.com/office/drawing/2010/main"/>
              </a:ext>
            </a:extLst>
          </a:blip>
          <a:srcRect/>
          <a:stretch/>
        </p:blipFill>
        <p:spPr>
          <a:xfrm>
            <a:off x="31" y="15"/>
            <a:ext cx="18287969" cy="10286985"/>
          </a:xfrm>
          <a:prstGeom prst="rect">
            <a:avLst/>
          </a:prstGeom>
        </p:spPr>
      </p:pic>
      <p:sp>
        <p:nvSpPr>
          <p:cNvPr id="5" name="Title 4">
            <a:extLst>
              <a:ext uri="{FF2B5EF4-FFF2-40B4-BE49-F238E27FC236}">
                <a16:creationId xmlns:a16="http://schemas.microsoft.com/office/drawing/2014/main" id="{EF77B1FB-B902-1227-6A77-98839A5C57E5}"/>
              </a:ext>
            </a:extLst>
          </p:cNvPr>
          <p:cNvSpPr>
            <a:spLocks noGrp="1"/>
          </p:cNvSpPr>
          <p:nvPr>
            <p:ph type="title"/>
          </p:nvPr>
        </p:nvSpPr>
        <p:spPr>
          <a:xfrm>
            <a:off x="1259684" y="1002506"/>
            <a:ext cx="15773400" cy="1988345"/>
          </a:xfrm>
        </p:spPr>
        <p:txBody>
          <a:bodyPr>
            <a:normAutofit/>
          </a:bodyPr>
          <a:lstStyle/>
          <a:p>
            <a:pPr algn="ctr"/>
            <a:r>
              <a:rPr lang="en-US" sz="4800" dirty="0"/>
              <a:t>Differences Between Basic and Productive Group Work </a:t>
            </a:r>
          </a:p>
        </p:txBody>
      </p:sp>
      <p:sp>
        <p:nvSpPr>
          <p:cNvPr id="6" name="Text Placeholder 5">
            <a:extLst>
              <a:ext uri="{FF2B5EF4-FFF2-40B4-BE49-F238E27FC236}">
                <a16:creationId xmlns:a16="http://schemas.microsoft.com/office/drawing/2014/main" id="{A3FC6563-2FD3-31B0-5480-54437C67F645}"/>
              </a:ext>
            </a:extLst>
          </p:cNvPr>
          <p:cNvSpPr>
            <a:spLocks noGrp="1"/>
          </p:cNvSpPr>
          <p:nvPr>
            <p:ph type="body" idx="1"/>
          </p:nvPr>
        </p:nvSpPr>
        <p:spPr/>
        <p:txBody>
          <a:bodyPr>
            <a:normAutofit/>
          </a:bodyPr>
          <a:lstStyle/>
          <a:p>
            <a:pPr algn="ctr"/>
            <a:r>
              <a:rPr lang="en-US" sz="5400" dirty="0"/>
              <a:t>Basic Group Work</a:t>
            </a:r>
          </a:p>
        </p:txBody>
      </p:sp>
      <p:sp>
        <p:nvSpPr>
          <p:cNvPr id="9" name="Text Placeholder 8">
            <a:extLst>
              <a:ext uri="{FF2B5EF4-FFF2-40B4-BE49-F238E27FC236}">
                <a16:creationId xmlns:a16="http://schemas.microsoft.com/office/drawing/2014/main" id="{C2D0EBE9-997B-388A-BFCE-FC2BE9664299}"/>
              </a:ext>
            </a:extLst>
          </p:cNvPr>
          <p:cNvSpPr>
            <a:spLocks noGrp="1"/>
          </p:cNvSpPr>
          <p:nvPr>
            <p:ph type="body" sz="quarter" idx="3"/>
          </p:nvPr>
        </p:nvSpPr>
        <p:spPr/>
        <p:txBody>
          <a:bodyPr>
            <a:normAutofit/>
          </a:bodyPr>
          <a:lstStyle/>
          <a:p>
            <a:pPr algn="ctr"/>
            <a:r>
              <a:rPr lang="en-US" sz="5400" dirty="0"/>
              <a:t>Productive Group Work</a:t>
            </a:r>
          </a:p>
        </p:txBody>
      </p:sp>
      <p:sp>
        <p:nvSpPr>
          <p:cNvPr id="10" name="Content Placeholder 9">
            <a:extLst>
              <a:ext uri="{FF2B5EF4-FFF2-40B4-BE49-F238E27FC236}">
                <a16:creationId xmlns:a16="http://schemas.microsoft.com/office/drawing/2014/main" id="{FE237F3E-FE5F-0920-AD7A-D2540ED85FE7}"/>
              </a:ext>
            </a:extLst>
          </p:cNvPr>
          <p:cNvSpPr>
            <a:spLocks noGrp="1"/>
          </p:cNvSpPr>
          <p:nvPr>
            <p:ph sz="quarter" idx="4"/>
          </p:nvPr>
        </p:nvSpPr>
        <p:spPr/>
        <p:txBody>
          <a:bodyPr/>
          <a:lstStyle/>
          <a:p>
            <a:r>
              <a:rPr lang="en-US" dirty="0">
                <a:cs typeface="Optima" charset="0"/>
              </a:rPr>
              <a:t>Goal is </a:t>
            </a:r>
            <a:r>
              <a:rPr lang="en-US" i="1" dirty="0">
                <a:cs typeface="Optima" charset="0"/>
              </a:rPr>
              <a:t>problem solving</a:t>
            </a:r>
          </a:p>
          <a:p>
            <a:pPr eaLnBrk="1" hangingPunct="1"/>
            <a:r>
              <a:rPr lang="en-US" dirty="0">
                <a:cs typeface="Optima" charset="0"/>
              </a:rPr>
              <a:t>Consolidating understanding using argumentation</a:t>
            </a:r>
          </a:p>
          <a:p>
            <a:pPr eaLnBrk="1" hangingPunct="1"/>
            <a:r>
              <a:rPr lang="en-US" dirty="0">
                <a:cs typeface="Optima" charset="0"/>
              </a:rPr>
              <a:t>Individual accountability</a:t>
            </a:r>
          </a:p>
          <a:p>
            <a:endParaRPr lang="en-US" dirty="0"/>
          </a:p>
        </p:txBody>
      </p:sp>
      <p:sp>
        <p:nvSpPr>
          <p:cNvPr id="7" name="Content Placeholder 6">
            <a:extLst>
              <a:ext uri="{FF2B5EF4-FFF2-40B4-BE49-F238E27FC236}">
                <a16:creationId xmlns:a16="http://schemas.microsoft.com/office/drawing/2014/main" id="{74CCA46B-E9D9-0906-5E76-4367E97E34D8}"/>
              </a:ext>
            </a:extLst>
          </p:cNvPr>
          <p:cNvSpPr>
            <a:spLocks noGrp="1"/>
          </p:cNvSpPr>
          <p:nvPr>
            <p:ph sz="half" idx="2"/>
          </p:nvPr>
        </p:nvSpPr>
        <p:spPr/>
        <p:txBody>
          <a:bodyPr/>
          <a:lstStyle/>
          <a:p>
            <a:r>
              <a:rPr lang="en-US" dirty="0">
                <a:cs typeface="Optima" charset="0"/>
              </a:rPr>
              <a:t>Goal is </a:t>
            </a:r>
            <a:r>
              <a:rPr lang="en-US" i="1" dirty="0">
                <a:cs typeface="Optima" charset="0"/>
              </a:rPr>
              <a:t>sharing</a:t>
            </a:r>
          </a:p>
          <a:p>
            <a:pPr eaLnBrk="1" hangingPunct="1"/>
            <a:r>
              <a:rPr lang="en-US" dirty="0">
                <a:cs typeface="Optima" charset="0"/>
              </a:rPr>
              <a:t>Clarifying beliefs, values, or ideas</a:t>
            </a:r>
          </a:p>
          <a:p>
            <a:pPr eaLnBrk="1" hangingPunct="1"/>
            <a:r>
              <a:rPr lang="en-US" dirty="0">
                <a:cs typeface="Optima" charset="0"/>
              </a:rPr>
              <a:t>No accountability or group accountability</a:t>
            </a:r>
          </a:p>
          <a:p>
            <a:endParaRPr lang="en-US" dirty="0"/>
          </a:p>
        </p:txBody>
      </p:sp>
      <p:sp>
        <p:nvSpPr>
          <p:cNvPr id="4" name="TextBox 3">
            <a:extLst>
              <a:ext uri="{FF2B5EF4-FFF2-40B4-BE49-F238E27FC236}">
                <a16:creationId xmlns:a16="http://schemas.microsoft.com/office/drawing/2014/main" id="{7318E7BF-B06A-768B-3E9D-B95EB184692F}"/>
              </a:ext>
            </a:extLst>
          </p:cNvPr>
          <p:cNvSpPr txBox="1"/>
          <p:nvPr/>
        </p:nvSpPr>
        <p:spPr>
          <a:xfrm>
            <a:off x="1261872" y="5253228"/>
            <a:ext cx="15759684" cy="4005072"/>
          </a:xfrm>
          <a:prstGeom prst="rect">
            <a:avLst/>
          </a:prstGeom>
        </p:spPr>
        <p:txBody>
          <a:bodyPr vert="horz" lIns="137160" tIns="68580" rIns="137160" bIns="68580" rtlCol="0">
            <a:normAutofit/>
          </a:bodyPr>
          <a:lstStyle/>
          <a:p>
            <a:pPr indent="-342900" defTabSz="1371600">
              <a:lnSpc>
                <a:spcPct val="90000"/>
              </a:lnSpc>
              <a:spcAft>
                <a:spcPts val="900"/>
              </a:spcAft>
              <a:buFont typeface="Arial" panose="020B0604020202020204" pitchFamily="34" charset="0"/>
              <a:buChar char="•"/>
              <a:defRPr/>
            </a:pPr>
            <a:endParaRPr lang="en-US" sz="3000" dirty="0">
              <a:solidFill>
                <a:prstClr val="white"/>
              </a:solidFill>
              <a:latin typeface="Aptos" panose="02110004020202020204"/>
            </a:endParaRPr>
          </a:p>
        </p:txBody>
      </p:sp>
    </p:spTree>
    <p:extLst>
      <p:ext uri="{BB962C8B-B14F-4D97-AF65-F5344CB8AC3E}">
        <p14:creationId xmlns:p14="http://schemas.microsoft.com/office/powerpoint/2010/main" val="14513922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A young kids working on a clay sculpture&#10;&#10;AI-generated content may be incorrect.">
            <a:extLst>
              <a:ext uri="{FF2B5EF4-FFF2-40B4-BE49-F238E27FC236}">
                <a16:creationId xmlns:a16="http://schemas.microsoft.com/office/drawing/2014/main" id="{3A071F7C-FB6F-DA4F-2E2D-4300F89D1E63}"/>
              </a:ext>
            </a:extLst>
          </p:cNvPr>
          <p:cNvPicPr>
            <a:picLocks noChangeAspect="1"/>
          </p:cNvPicPr>
          <p:nvPr/>
        </p:nvPicPr>
        <p:blipFill>
          <a:blip r:embed="rId2" cstate="email">
            <a:extLst>
              <a:ext uri="{28A0092B-C50C-407E-A947-70E740481C1C}">
                <a14:useLocalDpi xmlns:a14="http://schemas.microsoft.com/office/drawing/2010/main"/>
              </a:ext>
            </a:extLst>
          </a:blip>
          <a:srcRect b="-1"/>
          <a:stretch/>
        </p:blipFill>
        <p:spPr>
          <a:xfrm>
            <a:off x="5823856" y="15"/>
            <a:ext cx="12464144" cy="10286985"/>
          </a:xfrm>
          <a:custGeom>
            <a:avLst/>
            <a:gdLst/>
            <a:ahLst/>
            <a:cxnLst/>
            <a:rect l="l" t="t" r="r" b="b"/>
            <a:pathLst>
              <a:path w="12192000" h="6858000">
                <a:moveTo>
                  <a:pt x="0" y="0"/>
                </a:moveTo>
                <a:lnTo>
                  <a:pt x="12192000" y="0"/>
                </a:lnTo>
                <a:lnTo>
                  <a:pt x="12192000" y="6858000"/>
                </a:lnTo>
                <a:lnTo>
                  <a:pt x="0" y="6858000"/>
                </a:lnTo>
                <a:close/>
              </a:path>
            </a:pathLst>
          </a:custGeom>
        </p:spPr>
      </p:pic>
      <p:grpSp>
        <p:nvGrpSpPr>
          <p:cNvPr id="13" name="Group 12">
            <a:extLst>
              <a:ext uri="{FF2B5EF4-FFF2-40B4-BE49-F238E27FC236}">
                <a16:creationId xmlns:a16="http://schemas.microsoft.com/office/drawing/2014/main" id="{63737881-458F-40AD-B72B-B57D267DC4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 y="-2"/>
            <a:ext cx="6872291" cy="10287003"/>
            <a:chOff x="-2" y="-1"/>
            <a:chExt cx="4581527" cy="6858002"/>
          </a:xfrm>
          <a:effectLst>
            <a:outerShdw blurRad="381000" dist="50800" algn="ctr" rotWithShape="0">
              <a:srgbClr val="000000">
                <a:alpha val="10000"/>
              </a:srgbClr>
            </a:outerShdw>
          </a:effectLst>
        </p:grpSpPr>
        <p:sp>
          <p:nvSpPr>
            <p:cNvPr id="14" name="Freeform: Shape 13">
              <a:extLst>
                <a:ext uri="{FF2B5EF4-FFF2-40B4-BE49-F238E27FC236}">
                  <a16:creationId xmlns:a16="http://schemas.microsoft.com/office/drawing/2014/main" id="{C2967126-346F-41EA-982D-63D8EBB60D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defRPr/>
              </a:pPr>
              <a:endParaRPr lang="en-US" sz="2700">
                <a:solidFill>
                  <a:prstClr val="white"/>
                </a:solidFill>
                <a:latin typeface="Calibri" panose="020F0502020204030204"/>
              </a:endParaRPr>
            </a:p>
          </p:txBody>
        </p:sp>
        <p:grpSp>
          <p:nvGrpSpPr>
            <p:cNvPr id="15" name="Group 14">
              <a:extLst>
                <a:ext uri="{FF2B5EF4-FFF2-40B4-BE49-F238E27FC236}">
                  <a16:creationId xmlns:a16="http://schemas.microsoft.com/office/drawing/2014/main" id="{1BCD9601-1F44-4E40-998C-1B256DAE946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2"/>
              <a:chOff x="3697284" y="-1"/>
              <a:chExt cx="884241" cy="6858002"/>
            </a:xfrm>
          </p:grpSpPr>
          <p:grpSp>
            <p:nvGrpSpPr>
              <p:cNvPr id="16" name="Group 15">
                <a:extLst>
                  <a:ext uri="{FF2B5EF4-FFF2-40B4-BE49-F238E27FC236}">
                    <a16:creationId xmlns:a16="http://schemas.microsoft.com/office/drawing/2014/main" id="{1A1CA4E9-12FA-47EB-8471-25E8D55152C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solidFill>
                <a:srgbClr val="FFFFFF"/>
              </a:solidFill>
              <a:effectLst/>
            </p:grpSpPr>
            <p:sp>
              <p:nvSpPr>
                <p:cNvPr id="20" name="Freeform: Shape 19">
                  <a:extLst>
                    <a:ext uri="{FF2B5EF4-FFF2-40B4-BE49-F238E27FC236}">
                      <a16:creationId xmlns:a16="http://schemas.microsoft.com/office/drawing/2014/main" id="{E13A9BF0-334C-4457-A635-9CA4877EA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defRPr/>
                  </a:pPr>
                  <a:endParaRPr lang="en-US" sz="2700">
                    <a:solidFill>
                      <a:prstClr val="white"/>
                    </a:solidFill>
                    <a:latin typeface="Calibri" panose="020F0502020204030204"/>
                  </a:endParaRPr>
                </a:p>
              </p:txBody>
            </p:sp>
            <p:sp>
              <p:nvSpPr>
                <p:cNvPr id="21" name="Freeform: Shape 20">
                  <a:extLst>
                    <a:ext uri="{FF2B5EF4-FFF2-40B4-BE49-F238E27FC236}">
                      <a16:creationId xmlns:a16="http://schemas.microsoft.com/office/drawing/2014/main" id="{FF05821A-8598-44E4-A18C-538D5331E4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defRPr/>
                  </a:pPr>
                  <a:endParaRPr lang="en-US" sz="2700">
                    <a:solidFill>
                      <a:prstClr val="white"/>
                    </a:solidFill>
                    <a:latin typeface="Calibri" panose="020F0502020204030204"/>
                  </a:endParaRPr>
                </a:p>
              </p:txBody>
            </p:sp>
          </p:grpSp>
          <p:grpSp>
            <p:nvGrpSpPr>
              <p:cNvPr id="17" name="Group 16">
                <a:extLst>
                  <a:ext uri="{FF2B5EF4-FFF2-40B4-BE49-F238E27FC236}">
                    <a16:creationId xmlns:a16="http://schemas.microsoft.com/office/drawing/2014/main" id="{8A4ECC81-E17F-4F87-9A0B-398363A864A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0"/>
                <a:ext cx="884241" cy="6858001"/>
                <a:chOff x="3697284" y="-1"/>
                <a:chExt cx="884241" cy="6858001"/>
              </a:xfrm>
              <a:blipFill>
                <a:blip r:embed="rId3">
                  <a:alphaModFix amt="57000"/>
                </a:blip>
                <a:tile tx="0" ty="0" sx="100000" sy="100000" flip="none" algn="tl"/>
              </a:blipFill>
              <a:effectLst/>
            </p:grpSpPr>
            <p:sp>
              <p:nvSpPr>
                <p:cNvPr id="18" name="Freeform: Shape 17">
                  <a:extLst>
                    <a:ext uri="{FF2B5EF4-FFF2-40B4-BE49-F238E27FC236}">
                      <a16:creationId xmlns:a16="http://schemas.microsoft.com/office/drawing/2014/main" id="{1FBBD7D8-A895-40D0-A53D-DEDF495B2F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defRPr/>
                  </a:pPr>
                  <a:endParaRPr lang="en-US" sz="2700">
                    <a:solidFill>
                      <a:prstClr val="white"/>
                    </a:solidFill>
                    <a:latin typeface="Calibri" panose="020F0502020204030204"/>
                  </a:endParaRPr>
                </a:p>
              </p:txBody>
            </p:sp>
            <p:sp>
              <p:nvSpPr>
                <p:cNvPr id="19" name="Freeform: Shape 18">
                  <a:extLst>
                    <a:ext uri="{FF2B5EF4-FFF2-40B4-BE49-F238E27FC236}">
                      <a16:creationId xmlns:a16="http://schemas.microsoft.com/office/drawing/2014/main" id="{BA602493-BC70-48CF-BDBA-88A8662274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defRPr/>
                  </a:pPr>
                  <a:endParaRPr lang="en-US" sz="2700">
                    <a:solidFill>
                      <a:prstClr val="white"/>
                    </a:solidFill>
                    <a:latin typeface="Calibri" panose="020F0502020204030204"/>
                  </a:endParaRPr>
                </a:p>
              </p:txBody>
            </p:sp>
          </p:grpSp>
        </p:grpSp>
      </p:grpSp>
      <p:sp>
        <p:nvSpPr>
          <p:cNvPr id="10" name="TextBox 9">
            <a:extLst>
              <a:ext uri="{FF2B5EF4-FFF2-40B4-BE49-F238E27FC236}">
                <a16:creationId xmlns:a16="http://schemas.microsoft.com/office/drawing/2014/main" id="{90054844-D8E6-8261-699D-A1BD596521C3}"/>
              </a:ext>
            </a:extLst>
          </p:cNvPr>
          <p:cNvSpPr txBox="1"/>
          <p:nvPr/>
        </p:nvSpPr>
        <p:spPr>
          <a:xfrm>
            <a:off x="8212238" y="416688"/>
            <a:ext cx="9566477" cy="830997"/>
          </a:xfrm>
          <a:prstGeom prst="rect">
            <a:avLst/>
          </a:prstGeom>
          <a:noFill/>
        </p:spPr>
        <p:txBody>
          <a:bodyPr wrap="square">
            <a:spAutoFit/>
          </a:bodyPr>
          <a:lstStyle/>
          <a:p>
            <a:pPr defTabSz="1371600">
              <a:defRPr/>
            </a:pPr>
            <a:r>
              <a:rPr lang="en-US" sz="4800" dirty="0">
                <a:solidFill>
                  <a:prstClr val="black"/>
                </a:solidFill>
                <a:latin typeface="Aptos" panose="020B0004020202020204" pitchFamily="34" charset="0"/>
                <a:ea typeface="ＭＳ Ｐゴシック" charset="0"/>
                <a:cs typeface="ＭＳ Ｐゴシック" charset="0"/>
              </a:rPr>
              <a:t>Basic Group Work Examples </a:t>
            </a:r>
          </a:p>
        </p:txBody>
      </p:sp>
      <p:sp>
        <p:nvSpPr>
          <p:cNvPr id="12" name="TextBox 11">
            <a:extLst>
              <a:ext uri="{FF2B5EF4-FFF2-40B4-BE49-F238E27FC236}">
                <a16:creationId xmlns:a16="http://schemas.microsoft.com/office/drawing/2014/main" id="{8343CD66-7607-648E-DFCD-77E4A6706D84}"/>
              </a:ext>
            </a:extLst>
          </p:cNvPr>
          <p:cNvSpPr txBox="1"/>
          <p:nvPr/>
        </p:nvSpPr>
        <p:spPr>
          <a:xfrm>
            <a:off x="459770" y="3625888"/>
            <a:ext cx="5938458" cy="3785652"/>
          </a:xfrm>
          <a:prstGeom prst="rect">
            <a:avLst/>
          </a:prstGeom>
          <a:noFill/>
        </p:spPr>
        <p:txBody>
          <a:bodyPr wrap="square">
            <a:spAutoFit/>
          </a:bodyPr>
          <a:lstStyle/>
          <a:p>
            <a:pPr marL="685800" indent="-685800" defTabSz="1371600">
              <a:buFont typeface="Arial" panose="020B0604020202020204" pitchFamily="34" charset="0"/>
              <a:buChar char="•"/>
              <a:defRPr/>
            </a:pPr>
            <a:r>
              <a:rPr lang="en-US" sz="4800" dirty="0">
                <a:solidFill>
                  <a:prstClr val="white"/>
                </a:solidFill>
                <a:latin typeface="Aptos" panose="020B0004020202020204" pitchFamily="34" charset="0"/>
                <a:ea typeface="ＭＳ Ｐゴシック" charset="0"/>
                <a:cs typeface="ＭＳ Ｐゴシック" charset="0"/>
              </a:rPr>
              <a:t>TTYPA	</a:t>
            </a:r>
          </a:p>
          <a:p>
            <a:pPr marL="685800" indent="-685800" defTabSz="1371600">
              <a:buFont typeface="Arial" panose="020B0604020202020204" pitchFamily="34" charset="0"/>
              <a:buChar char="•"/>
              <a:defRPr/>
            </a:pPr>
            <a:r>
              <a:rPr lang="en-US" sz="4800" dirty="0">
                <a:solidFill>
                  <a:prstClr val="white"/>
                </a:solidFill>
                <a:latin typeface="Aptos" panose="020B0004020202020204" pitchFamily="34" charset="0"/>
                <a:ea typeface="ＭＳ Ｐゴシック" charset="0"/>
                <a:cs typeface="ＭＳ Ｐゴシック" charset="0"/>
              </a:rPr>
              <a:t>Think-Pair-Square</a:t>
            </a:r>
          </a:p>
          <a:p>
            <a:pPr marL="685800" indent="-685800" defTabSz="1371600">
              <a:buFont typeface="Arial" panose="020B0604020202020204" pitchFamily="34" charset="0"/>
              <a:buChar char="•"/>
              <a:defRPr/>
            </a:pPr>
            <a:r>
              <a:rPr lang="en-US" sz="4800" dirty="0">
                <a:solidFill>
                  <a:prstClr val="white"/>
                </a:solidFill>
                <a:latin typeface="Aptos" panose="020B0004020202020204" pitchFamily="34" charset="0"/>
                <a:ea typeface="ＭＳ Ｐゴシック" charset="0"/>
                <a:cs typeface="ＭＳ Ｐゴシック" charset="0"/>
              </a:rPr>
              <a:t>Carousel</a:t>
            </a:r>
          </a:p>
          <a:p>
            <a:pPr marL="685800" indent="-685800" defTabSz="1371600">
              <a:buFont typeface="Arial" panose="020B0604020202020204" pitchFamily="34" charset="0"/>
              <a:buChar char="•"/>
              <a:defRPr/>
            </a:pPr>
            <a:r>
              <a:rPr lang="en-US" sz="4800" dirty="0">
                <a:solidFill>
                  <a:prstClr val="white"/>
                </a:solidFill>
                <a:latin typeface="Aptos" panose="020B0004020202020204" pitchFamily="34" charset="0"/>
                <a:ea typeface="ＭＳ Ｐゴシック" charset="0"/>
                <a:cs typeface="ＭＳ Ｐゴシック" charset="0"/>
              </a:rPr>
              <a:t>Novel Ideas Only</a:t>
            </a:r>
          </a:p>
          <a:p>
            <a:pPr marL="685800" indent="-685800" defTabSz="1371600">
              <a:buFont typeface="Arial" panose="020B0604020202020204" pitchFamily="34" charset="0"/>
              <a:buChar char="•"/>
              <a:defRPr/>
            </a:pPr>
            <a:r>
              <a:rPr lang="en-US" sz="4800" dirty="0">
                <a:solidFill>
                  <a:prstClr val="white"/>
                </a:solidFill>
                <a:latin typeface="Aptos" panose="020B0004020202020204" pitchFamily="34" charset="0"/>
                <a:ea typeface="ＭＳ Ｐゴシック" charset="0"/>
                <a:cs typeface="ＭＳ Ｐゴシック" charset="0"/>
              </a:rPr>
              <a:t>Opinion Stations </a:t>
            </a:r>
            <a:endParaRPr lang="en-US" sz="4800" dirty="0">
              <a:solidFill>
                <a:prstClr val="white"/>
              </a:solidFill>
              <a:latin typeface="Aptos" panose="020B0004020202020204" pitchFamily="34" charset="0"/>
            </a:endParaRPr>
          </a:p>
        </p:txBody>
      </p:sp>
      <p:sp>
        <p:nvSpPr>
          <p:cNvPr id="22" name="TextBox 21">
            <a:extLst>
              <a:ext uri="{FF2B5EF4-FFF2-40B4-BE49-F238E27FC236}">
                <a16:creationId xmlns:a16="http://schemas.microsoft.com/office/drawing/2014/main" id="{AFD6E6A5-297B-9EB0-FFC8-20E8CB144A20}"/>
              </a:ext>
            </a:extLst>
          </p:cNvPr>
          <p:cNvSpPr txBox="1"/>
          <p:nvPr/>
        </p:nvSpPr>
        <p:spPr>
          <a:xfrm>
            <a:off x="459770" y="8313288"/>
            <a:ext cx="5551520" cy="1523494"/>
          </a:xfrm>
          <a:prstGeom prst="rect">
            <a:avLst/>
          </a:prstGeom>
          <a:noFill/>
        </p:spPr>
        <p:txBody>
          <a:bodyPr wrap="none" rtlCol="0">
            <a:spAutoFit/>
          </a:bodyPr>
          <a:lstStyle/>
          <a:p>
            <a:pPr defTabSz="1371600">
              <a:defRPr/>
            </a:pPr>
            <a:r>
              <a:rPr lang="en-US" sz="6600" i="1" dirty="0">
                <a:solidFill>
                  <a:prstClr val="white"/>
                </a:solidFill>
                <a:latin typeface="Aptos" panose="020B0004020202020204" pitchFamily="34" charset="0"/>
                <a:ea typeface="ＭＳ Ｐゴシック" charset="0"/>
                <a:cs typeface="ＭＳ Ｐゴシック" charset="0"/>
              </a:rPr>
              <a:t>Goal is sharing</a:t>
            </a:r>
            <a:endParaRPr lang="en-US" sz="6600" i="1" dirty="0">
              <a:solidFill>
                <a:prstClr val="white"/>
              </a:solidFill>
              <a:latin typeface="Aptos" panose="020B0004020202020204" pitchFamily="34" charset="0"/>
            </a:endParaRPr>
          </a:p>
          <a:p>
            <a:pPr defTabSz="1371600">
              <a:defRPr/>
            </a:pPr>
            <a:endParaRPr lang="en-US" sz="2700" dirty="0">
              <a:solidFill>
                <a:prstClr val="black"/>
              </a:solidFill>
              <a:latin typeface="Calibri" panose="020F0502020204030204"/>
            </a:endParaRPr>
          </a:p>
        </p:txBody>
      </p:sp>
    </p:spTree>
    <p:extLst>
      <p:ext uri="{BB962C8B-B14F-4D97-AF65-F5344CB8AC3E}">
        <p14:creationId xmlns:p14="http://schemas.microsoft.com/office/powerpoint/2010/main" val="3018398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group of children sitting around a table&#10;&#10;AI-generated content may be incorrect.">
            <a:extLst>
              <a:ext uri="{FF2B5EF4-FFF2-40B4-BE49-F238E27FC236}">
                <a16:creationId xmlns:a16="http://schemas.microsoft.com/office/drawing/2014/main" id="{EFBA2C66-E4FE-3F8E-C5A7-534015552DBD}"/>
              </a:ext>
            </a:extLst>
          </p:cNvPr>
          <p:cNvPicPr>
            <a:picLocks noChangeAspect="1"/>
          </p:cNvPicPr>
          <p:nvPr/>
        </p:nvPicPr>
        <p:blipFill>
          <a:blip r:embed="rId2" cstate="email">
            <a:extLst>
              <a:ext uri="{28A0092B-C50C-407E-A947-70E740481C1C}">
                <a14:useLocalDpi xmlns:a14="http://schemas.microsoft.com/office/drawing/2010/main"/>
              </a:ext>
            </a:extLst>
          </a:blip>
          <a:srcRect b="-1"/>
          <a:stretch/>
        </p:blipFill>
        <p:spPr>
          <a:xfrm>
            <a:off x="5823856" y="15"/>
            <a:ext cx="12464144" cy="10286985"/>
          </a:xfrm>
          <a:custGeom>
            <a:avLst/>
            <a:gdLst/>
            <a:ahLst/>
            <a:cxnLst/>
            <a:rect l="l" t="t" r="r" b="b"/>
            <a:pathLst>
              <a:path w="12192000" h="6858000">
                <a:moveTo>
                  <a:pt x="0" y="0"/>
                </a:moveTo>
                <a:lnTo>
                  <a:pt x="12192000" y="0"/>
                </a:lnTo>
                <a:lnTo>
                  <a:pt x="12192000" y="6858000"/>
                </a:lnTo>
                <a:lnTo>
                  <a:pt x="0" y="6858000"/>
                </a:lnTo>
                <a:close/>
              </a:path>
            </a:pathLst>
          </a:custGeom>
        </p:spPr>
      </p:pic>
      <p:grpSp>
        <p:nvGrpSpPr>
          <p:cNvPr id="8" name="Group 7">
            <a:extLst>
              <a:ext uri="{FF2B5EF4-FFF2-40B4-BE49-F238E27FC236}">
                <a16:creationId xmlns:a16="http://schemas.microsoft.com/office/drawing/2014/main" id="{63737881-458F-40AD-B72B-B57D267DC4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 y="-2"/>
            <a:ext cx="6872291" cy="10287003"/>
            <a:chOff x="-2" y="-1"/>
            <a:chExt cx="4581527" cy="6858002"/>
          </a:xfrm>
          <a:effectLst>
            <a:outerShdw blurRad="381000" dist="50800" algn="ctr" rotWithShape="0">
              <a:srgbClr val="000000">
                <a:alpha val="10000"/>
              </a:srgbClr>
            </a:outerShdw>
          </a:effectLst>
        </p:grpSpPr>
        <p:sp>
          <p:nvSpPr>
            <p:cNvPr id="9" name="Freeform: Shape 8">
              <a:extLst>
                <a:ext uri="{FF2B5EF4-FFF2-40B4-BE49-F238E27FC236}">
                  <a16:creationId xmlns:a16="http://schemas.microsoft.com/office/drawing/2014/main" id="{C2967126-346F-41EA-982D-63D8EBB60D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defRPr/>
              </a:pPr>
              <a:endParaRPr lang="en-US" sz="2700">
                <a:solidFill>
                  <a:prstClr val="white"/>
                </a:solidFill>
                <a:latin typeface="Calibri" panose="020F0502020204030204"/>
              </a:endParaRPr>
            </a:p>
          </p:txBody>
        </p:sp>
        <p:grpSp>
          <p:nvGrpSpPr>
            <p:cNvPr id="10" name="Group 9">
              <a:extLst>
                <a:ext uri="{FF2B5EF4-FFF2-40B4-BE49-F238E27FC236}">
                  <a16:creationId xmlns:a16="http://schemas.microsoft.com/office/drawing/2014/main" id="{1BCD9601-1F44-4E40-998C-1B256DAE946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2"/>
              <a:chOff x="3697284" y="-1"/>
              <a:chExt cx="884241" cy="6858002"/>
            </a:xfrm>
          </p:grpSpPr>
          <p:grpSp>
            <p:nvGrpSpPr>
              <p:cNvPr id="11" name="Group 10">
                <a:extLst>
                  <a:ext uri="{FF2B5EF4-FFF2-40B4-BE49-F238E27FC236}">
                    <a16:creationId xmlns:a16="http://schemas.microsoft.com/office/drawing/2014/main" id="{1A1CA4E9-12FA-47EB-8471-25E8D55152C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solidFill>
                <a:srgbClr val="FFFFFF"/>
              </a:solidFill>
              <a:effectLst/>
            </p:grpSpPr>
            <p:sp>
              <p:nvSpPr>
                <p:cNvPr id="15" name="Freeform: Shape 14">
                  <a:extLst>
                    <a:ext uri="{FF2B5EF4-FFF2-40B4-BE49-F238E27FC236}">
                      <a16:creationId xmlns:a16="http://schemas.microsoft.com/office/drawing/2014/main" id="{E13A9BF0-334C-4457-A635-9CA4877EA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defRPr/>
                  </a:pPr>
                  <a:endParaRPr lang="en-US" sz="2700">
                    <a:solidFill>
                      <a:prstClr val="white"/>
                    </a:solidFill>
                    <a:latin typeface="Calibri" panose="020F0502020204030204"/>
                  </a:endParaRPr>
                </a:p>
              </p:txBody>
            </p:sp>
            <p:sp>
              <p:nvSpPr>
                <p:cNvPr id="16" name="Freeform: Shape 15">
                  <a:extLst>
                    <a:ext uri="{FF2B5EF4-FFF2-40B4-BE49-F238E27FC236}">
                      <a16:creationId xmlns:a16="http://schemas.microsoft.com/office/drawing/2014/main" id="{FF05821A-8598-44E4-A18C-538D5331E4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defRPr/>
                  </a:pPr>
                  <a:endParaRPr lang="en-US" sz="2700">
                    <a:solidFill>
                      <a:prstClr val="white"/>
                    </a:solidFill>
                    <a:latin typeface="Calibri" panose="020F0502020204030204"/>
                  </a:endParaRPr>
                </a:p>
              </p:txBody>
            </p:sp>
          </p:grpSp>
          <p:grpSp>
            <p:nvGrpSpPr>
              <p:cNvPr id="12" name="Group 11">
                <a:extLst>
                  <a:ext uri="{FF2B5EF4-FFF2-40B4-BE49-F238E27FC236}">
                    <a16:creationId xmlns:a16="http://schemas.microsoft.com/office/drawing/2014/main" id="{8A4ECC81-E17F-4F87-9A0B-398363A864A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0"/>
                <a:ext cx="884241" cy="6858001"/>
                <a:chOff x="3697284" y="-1"/>
                <a:chExt cx="884241" cy="6858001"/>
              </a:xfrm>
              <a:blipFill>
                <a:blip r:embed="rId3">
                  <a:alphaModFix amt="57000"/>
                </a:blip>
                <a:tile tx="0" ty="0" sx="100000" sy="100000" flip="none" algn="tl"/>
              </a:blipFill>
              <a:effectLst/>
            </p:grpSpPr>
            <p:sp>
              <p:nvSpPr>
                <p:cNvPr id="13" name="Freeform: Shape 12">
                  <a:extLst>
                    <a:ext uri="{FF2B5EF4-FFF2-40B4-BE49-F238E27FC236}">
                      <a16:creationId xmlns:a16="http://schemas.microsoft.com/office/drawing/2014/main" id="{1FBBD7D8-A895-40D0-A53D-DEDF495B2F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defRPr/>
                  </a:pPr>
                  <a:endParaRPr lang="en-US" sz="2700">
                    <a:solidFill>
                      <a:prstClr val="white"/>
                    </a:solidFill>
                    <a:latin typeface="Calibri" panose="020F0502020204030204"/>
                  </a:endParaRPr>
                </a:p>
              </p:txBody>
            </p:sp>
            <p:sp>
              <p:nvSpPr>
                <p:cNvPr id="14" name="Freeform: Shape 13">
                  <a:extLst>
                    <a:ext uri="{FF2B5EF4-FFF2-40B4-BE49-F238E27FC236}">
                      <a16:creationId xmlns:a16="http://schemas.microsoft.com/office/drawing/2014/main" id="{BA602493-BC70-48CF-BDBA-88A8662274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defRPr/>
                  </a:pPr>
                  <a:endParaRPr lang="en-US" sz="2700">
                    <a:solidFill>
                      <a:prstClr val="white"/>
                    </a:solidFill>
                    <a:latin typeface="Calibri" panose="020F0502020204030204"/>
                  </a:endParaRPr>
                </a:p>
              </p:txBody>
            </p:sp>
          </p:grpSp>
        </p:grpSp>
      </p:grpSp>
      <p:sp>
        <p:nvSpPr>
          <p:cNvPr id="4" name="TextBox 3">
            <a:extLst>
              <a:ext uri="{FF2B5EF4-FFF2-40B4-BE49-F238E27FC236}">
                <a16:creationId xmlns:a16="http://schemas.microsoft.com/office/drawing/2014/main" id="{C8EE35ED-0A88-0E2D-34E2-0DA72887D936}"/>
              </a:ext>
            </a:extLst>
          </p:cNvPr>
          <p:cNvSpPr txBox="1"/>
          <p:nvPr/>
        </p:nvSpPr>
        <p:spPr>
          <a:xfrm>
            <a:off x="7286036" y="556901"/>
            <a:ext cx="10135275" cy="923330"/>
          </a:xfrm>
          <a:prstGeom prst="rect">
            <a:avLst/>
          </a:prstGeom>
          <a:noFill/>
        </p:spPr>
        <p:txBody>
          <a:bodyPr wrap="none" rtlCol="0">
            <a:spAutoFit/>
          </a:bodyPr>
          <a:lstStyle/>
          <a:p>
            <a:pPr defTabSz="1371600">
              <a:defRPr/>
            </a:pPr>
            <a:r>
              <a:rPr lang="en-US" sz="5400" dirty="0">
                <a:solidFill>
                  <a:prstClr val="black"/>
                </a:solidFill>
                <a:latin typeface="Aptos" panose="020B0004020202020204" pitchFamily="34" charset="0"/>
                <a:ea typeface="ＭＳ Ｐゴシック" charset="0"/>
                <a:cs typeface="ＭＳ Ｐゴシック" charset="0"/>
              </a:rPr>
              <a:t>Productive Group Work Examples</a:t>
            </a:r>
            <a:endParaRPr lang="en-US" sz="5400" dirty="0">
              <a:solidFill>
                <a:prstClr val="black"/>
              </a:solidFill>
              <a:latin typeface="Aptos" panose="020B0004020202020204" pitchFamily="34" charset="0"/>
            </a:endParaRPr>
          </a:p>
        </p:txBody>
      </p:sp>
      <p:sp>
        <p:nvSpPr>
          <p:cNvPr id="6" name="TextBox 5">
            <a:extLst>
              <a:ext uri="{FF2B5EF4-FFF2-40B4-BE49-F238E27FC236}">
                <a16:creationId xmlns:a16="http://schemas.microsoft.com/office/drawing/2014/main" id="{8D083EA2-BFAA-2707-BD8D-BAE19A629E4E}"/>
              </a:ext>
            </a:extLst>
          </p:cNvPr>
          <p:cNvSpPr txBox="1"/>
          <p:nvPr/>
        </p:nvSpPr>
        <p:spPr>
          <a:xfrm>
            <a:off x="182300" y="2212953"/>
            <a:ext cx="6493397" cy="5331396"/>
          </a:xfrm>
          <a:prstGeom prst="rect">
            <a:avLst/>
          </a:prstGeom>
          <a:noFill/>
        </p:spPr>
        <p:txBody>
          <a:bodyPr wrap="square">
            <a:spAutoFit/>
          </a:bodyPr>
          <a:lstStyle/>
          <a:p>
            <a:pPr marL="685800" indent="-685800" defTabSz="1371600">
              <a:lnSpc>
                <a:spcPct val="90000"/>
              </a:lnSpc>
              <a:buFont typeface="Arial" panose="020B0604020202020204" pitchFamily="34" charset="0"/>
              <a:buChar char="•"/>
              <a:defRPr/>
            </a:pPr>
            <a:r>
              <a:rPr lang="en-US" sz="4200" dirty="0">
                <a:solidFill>
                  <a:prstClr val="white"/>
                </a:solidFill>
                <a:latin typeface="Aptos" panose="020B0004020202020204" pitchFamily="34" charset="0"/>
                <a:ea typeface="ＭＳ Ｐゴシック" charset="0"/>
                <a:cs typeface="ＭＳ Ｐゴシック" charset="0"/>
              </a:rPr>
              <a:t>Conversation Roundtable</a:t>
            </a:r>
          </a:p>
          <a:p>
            <a:pPr marL="685800" indent="-685800" defTabSz="1371600">
              <a:lnSpc>
                <a:spcPct val="90000"/>
              </a:lnSpc>
              <a:buFont typeface="Arial" panose="020B0604020202020204" pitchFamily="34" charset="0"/>
              <a:buChar char="•"/>
              <a:defRPr/>
            </a:pPr>
            <a:r>
              <a:rPr lang="en-US" sz="4200" dirty="0">
                <a:solidFill>
                  <a:prstClr val="white"/>
                </a:solidFill>
                <a:latin typeface="Aptos" panose="020B0004020202020204" pitchFamily="34" charset="0"/>
                <a:ea typeface="ＭＳ Ｐゴシック" charset="0"/>
                <a:cs typeface="ＭＳ Ｐゴシック" charset="0"/>
              </a:rPr>
              <a:t>Extended discussion</a:t>
            </a:r>
          </a:p>
          <a:p>
            <a:pPr marL="685800" indent="-685800" defTabSz="1371600">
              <a:lnSpc>
                <a:spcPct val="90000"/>
              </a:lnSpc>
              <a:buFont typeface="Arial" panose="020B0604020202020204" pitchFamily="34" charset="0"/>
              <a:buChar char="•"/>
              <a:defRPr/>
            </a:pPr>
            <a:r>
              <a:rPr lang="en-US" sz="4200" dirty="0">
                <a:solidFill>
                  <a:prstClr val="white"/>
                </a:solidFill>
                <a:latin typeface="Aptos" panose="020B0004020202020204" pitchFamily="34" charset="0"/>
                <a:ea typeface="ＭＳ Ｐゴシック" charset="0"/>
                <a:cs typeface="ＭＳ Ｐゴシック" charset="0"/>
              </a:rPr>
              <a:t>Literature Circles</a:t>
            </a:r>
          </a:p>
          <a:p>
            <a:pPr marL="685800" indent="-685800" defTabSz="1371600">
              <a:lnSpc>
                <a:spcPct val="90000"/>
              </a:lnSpc>
              <a:buFont typeface="Arial" panose="020B0604020202020204" pitchFamily="34" charset="0"/>
              <a:buChar char="•"/>
              <a:defRPr/>
            </a:pPr>
            <a:r>
              <a:rPr lang="en-US" sz="4200" dirty="0">
                <a:solidFill>
                  <a:prstClr val="white"/>
                </a:solidFill>
                <a:latin typeface="Aptos" panose="020B0004020202020204" pitchFamily="34" charset="0"/>
                <a:ea typeface="ＭＳ Ｐゴシック" charset="0"/>
                <a:cs typeface="ＭＳ Ｐゴシック" charset="0"/>
              </a:rPr>
              <a:t>Reciprocal Teaching</a:t>
            </a:r>
          </a:p>
          <a:p>
            <a:pPr marL="685800" indent="-685800" defTabSz="1371600">
              <a:lnSpc>
                <a:spcPct val="90000"/>
              </a:lnSpc>
              <a:buFont typeface="Arial" panose="020B0604020202020204" pitchFamily="34" charset="0"/>
              <a:buChar char="•"/>
              <a:defRPr/>
            </a:pPr>
            <a:r>
              <a:rPr lang="en-US" sz="4200" dirty="0">
                <a:solidFill>
                  <a:prstClr val="white"/>
                </a:solidFill>
                <a:latin typeface="Aptos" panose="020B0004020202020204" pitchFamily="34" charset="0"/>
                <a:ea typeface="ＭＳ Ｐゴシック" charset="0"/>
                <a:cs typeface="ＭＳ Ｐゴシック" charset="0"/>
              </a:rPr>
              <a:t>Jigsaw</a:t>
            </a:r>
          </a:p>
          <a:p>
            <a:pPr marL="685800" indent="-685800" defTabSz="1371600">
              <a:lnSpc>
                <a:spcPct val="90000"/>
              </a:lnSpc>
              <a:buFont typeface="Arial" panose="020B0604020202020204" pitchFamily="34" charset="0"/>
              <a:buChar char="•"/>
              <a:defRPr/>
            </a:pPr>
            <a:r>
              <a:rPr lang="en-US" sz="4200" dirty="0">
                <a:solidFill>
                  <a:prstClr val="white"/>
                </a:solidFill>
                <a:latin typeface="Aptos" panose="020B0004020202020204" pitchFamily="34" charset="0"/>
                <a:ea typeface="ＭＳ Ｐゴシック" charset="0"/>
                <a:cs typeface="ＭＳ Ｐゴシック" charset="0"/>
              </a:rPr>
              <a:t>Collaborative Poster</a:t>
            </a:r>
          </a:p>
          <a:p>
            <a:pPr marL="685800" indent="-685800" defTabSz="1371600">
              <a:lnSpc>
                <a:spcPct val="90000"/>
              </a:lnSpc>
              <a:buFont typeface="Arial" panose="020B0604020202020204" pitchFamily="34" charset="0"/>
              <a:buChar char="•"/>
              <a:defRPr/>
            </a:pPr>
            <a:r>
              <a:rPr lang="en-US" sz="4200" dirty="0">
                <a:solidFill>
                  <a:prstClr val="white"/>
                </a:solidFill>
                <a:latin typeface="Aptos" panose="020B0004020202020204" pitchFamily="34" charset="0"/>
                <a:ea typeface="ＭＳ Ｐゴシック" charset="0"/>
                <a:cs typeface="ＭＳ Ｐゴシック" charset="0"/>
              </a:rPr>
              <a:t>5-word summary</a:t>
            </a:r>
          </a:p>
          <a:p>
            <a:pPr marL="685800" indent="-685800" defTabSz="1371600">
              <a:lnSpc>
                <a:spcPct val="90000"/>
              </a:lnSpc>
              <a:buFont typeface="Arial" panose="020B0604020202020204" pitchFamily="34" charset="0"/>
              <a:buChar char="•"/>
              <a:defRPr/>
            </a:pPr>
            <a:r>
              <a:rPr lang="en-US" sz="4200" dirty="0">
                <a:solidFill>
                  <a:prstClr val="white"/>
                </a:solidFill>
                <a:latin typeface="Aptos" panose="020B0004020202020204" pitchFamily="34" charset="0"/>
                <a:ea typeface="ＭＳ Ｐゴシック" charset="0"/>
                <a:cs typeface="ＭＳ Ｐゴシック" charset="0"/>
              </a:rPr>
              <a:t>Text rendering</a:t>
            </a:r>
          </a:p>
        </p:txBody>
      </p:sp>
      <p:sp>
        <p:nvSpPr>
          <p:cNvPr id="17" name="TextBox 16">
            <a:extLst>
              <a:ext uri="{FF2B5EF4-FFF2-40B4-BE49-F238E27FC236}">
                <a16:creationId xmlns:a16="http://schemas.microsoft.com/office/drawing/2014/main" id="{28979A77-8FFE-5A72-19A1-CC190EE201CA}"/>
              </a:ext>
            </a:extLst>
          </p:cNvPr>
          <p:cNvSpPr txBox="1"/>
          <p:nvPr/>
        </p:nvSpPr>
        <p:spPr>
          <a:xfrm>
            <a:off x="0" y="8500113"/>
            <a:ext cx="9401535" cy="830997"/>
          </a:xfrm>
          <a:prstGeom prst="rect">
            <a:avLst/>
          </a:prstGeom>
          <a:noFill/>
        </p:spPr>
        <p:txBody>
          <a:bodyPr wrap="square">
            <a:spAutoFit/>
          </a:bodyPr>
          <a:lstStyle/>
          <a:p>
            <a:pPr defTabSz="1371600">
              <a:defRPr/>
            </a:pPr>
            <a:r>
              <a:rPr lang="en-US" sz="4800" i="1" dirty="0">
                <a:solidFill>
                  <a:prstClr val="white"/>
                </a:solidFill>
                <a:latin typeface="Aptos" panose="020B0004020202020204" pitchFamily="34" charset="0"/>
                <a:ea typeface="ＭＳ Ｐゴシック" charset="0"/>
                <a:cs typeface="ＭＳ Ｐゴシック" charset="0"/>
              </a:rPr>
              <a:t>Goal is problem-solving</a:t>
            </a:r>
            <a:endParaRPr lang="en-US" sz="4800" i="1" dirty="0">
              <a:solidFill>
                <a:prstClr val="white"/>
              </a:solidFill>
              <a:latin typeface="Aptos" panose="020B0004020202020204" pitchFamily="34" charset="0"/>
            </a:endParaRPr>
          </a:p>
        </p:txBody>
      </p:sp>
    </p:spTree>
    <p:extLst>
      <p:ext uri="{BB962C8B-B14F-4D97-AF65-F5344CB8AC3E}">
        <p14:creationId xmlns:p14="http://schemas.microsoft.com/office/powerpoint/2010/main" val="26947056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1371600">
              <a:defRPr/>
            </a:pPr>
            <a:endParaRPr lang="en-US" dirty="0">
              <a:solidFill>
                <a:prstClr val="black"/>
              </a:solidFill>
              <a:latin typeface="Calibri"/>
            </a:endParaRPr>
          </a:p>
        </p:txBody>
      </p:sp>
      <p:sp>
        <p:nvSpPr>
          <p:cNvPr id="3" name="Freeform 3"/>
          <p:cNvSpPr/>
          <p:nvPr/>
        </p:nvSpPr>
        <p:spPr>
          <a:xfrm>
            <a:off x="1633643" y="2346167"/>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600">
              <a:defRPr/>
            </a:pPr>
            <a:endParaRPr lang="en-US">
              <a:solidFill>
                <a:prstClr val="black"/>
              </a:solidFill>
              <a:latin typeface="Calibri"/>
            </a:endParaRPr>
          </a:p>
        </p:txBody>
      </p:sp>
      <p:sp>
        <p:nvSpPr>
          <p:cNvPr id="4" name="Freeform 4"/>
          <p:cNvSpPr/>
          <p:nvPr/>
        </p:nvSpPr>
        <p:spPr>
          <a:xfrm>
            <a:off x="1481242" y="2193766"/>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600">
              <a:defRPr/>
            </a:pPr>
            <a:endParaRPr lang="en-US" dirty="0">
              <a:solidFill>
                <a:prstClr val="black"/>
              </a:solidFill>
              <a:latin typeface="Calibri"/>
            </a:endParaRPr>
          </a:p>
        </p:txBody>
      </p:sp>
      <p:sp>
        <p:nvSpPr>
          <p:cNvPr id="5" name="Freeform 5"/>
          <p:cNvSpPr/>
          <p:nvPr/>
        </p:nvSpPr>
        <p:spPr>
          <a:xfrm rot="1280600">
            <a:off x="-2095788" y="7351784"/>
            <a:ext cx="6248976" cy="3442617"/>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6" name="Freeform 6"/>
          <p:cNvSpPr/>
          <p:nvPr/>
        </p:nvSpPr>
        <p:spPr>
          <a:xfrm rot="935593">
            <a:off x="13604796" y="-974842"/>
            <a:ext cx="6158232" cy="3392627"/>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1371600">
              <a:defRPr/>
            </a:pPr>
            <a:endParaRPr lang="en-US">
              <a:solidFill>
                <a:prstClr val="black"/>
              </a:solidFill>
              <a:latin typeface="Calibri"/>
            </a:endParaRPr>
          </a:p>
        </p:txBody>
      </p:sp>
      <p:sp>
        <p:nvSpPr>
          <p:cNvPr id="7" name="Freeform 7"/>
          <p:cNvSpPr/>
          <p:nvPr/>
        </p:nvSpPr>
        <p:spPr>
          <a:xfrm>
            <a:off x="10960547" y="2849085"/>
            <a:ext cx="5438226" cy="6224007"/>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8" name="TextBox 8"/>
          <p:cNvSpPr txBox="1"/>
          <p:nvPr/>
        </p:nvSpPr>
        <p:spPr>
          <a:xfrm>
            <a:off x="2873909" y="4491721"/>
            <a:ext cx="10107960" cy="1999393"/>
          </a:xfrm>
          <a:prstGeom prst="rect">
            <a:avLst/>
          </a:prstGeom>
        </p:spPr>
        <p:txBody>
          <a:bodyPr lIns="0" tIns="0" rIns="0" bIns="0" rtlCol="0" anchor="t">
            <a:spAutoFit/>
          </a:bodyPr>
          <a:lstStyle/>
          <a:p>
            <a:pPr defTabSz="1371600">
              <a:lnSpc>
                <a:spcPts val="16724"/>
              </a:lnSpc>
              <a:spcBef>
                <a:spcPct val="0"/>
              </a:spcBef>
              <a:defRPr/>
            </a:pPr>
            <a:r>
              <a:rPr lang="en-US" sz="11945" b="1" dirty="0">
                <a:solidFill>
                  <a:srgbClr val="000000"/>
                </a:solidFill>
                <a:latin typeface="Tw Cen MT" panose="020B0602020104020603" pitchFamily="34" charset="77"/>
                <a:ea typeface="Repo Bold Bold"/>
                <a:cs typeface="Repo Bold Bold"/>
                <a:sym typeface="Repo Bold Bold"/>
              </a:rPr>
              <a:t>Goals</a:t>
            </a:r>
          </a:p>
        </p:txBody>
      </p:sp>
      <p:sp>
        <p:nvSpPr>
          <p:cNvPr id="9" name="Freeform 9"/>
          <p:cNvSpPr/>
          <p:nvPr/>
        </p:nvSpPr>
        <p:spPr>
          <a:xfrm>
            <a:off x="3353298" y="6631377"/>
            <a:ext cx="4809948" cy="577194"/>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defTabSz="1371600">
              <a:defRPr/>
            </a:pPr>
            <a:endParaRPr lang="en-US">
              <a:solidFill>
                <a:prstClr val="black"/>
              </a:solidFill>
              <a:latin typeface="Calibri"/>
            </a:endParaRPr>
          </a:p>
        </p:txBody>
      </p:sp>
      <p:sp>
        <p:nvSpPr>
          <p:cNvPr id="11" name="TextBox 11"/>
          <p:cNvSpPr txBox="1"/>
          <p:nvPr/>
        </p:nvSpPr>
        <p:spPr>
          <a:xfrm>
            <a:off x="2873909" y="2578660"/>
            <a:ext cx="7301985" cy="1999393"/>
          </a:xfrm>
          <a:prstGeom prst="rect">
            <a:avLst/>
          </a:prstGeom>
        </p:spPr>
        <p:txBody>
          <a:bodyPr lIns="0" tIns="0" rIns="0" bIns="0" rtlCol="0" anchor="t">
            <a:spAutoFit/>
          </a:bodyPr>
          <a:lstStyle/>
          <a:p>
            <a:pPr defTabSz="1371600">
              <a:lnSpc>
                <a:spcPts val="16724"/>
              </a:lnSpc>
              <a:spcBef>
                <a:spcPct val="0"/>
              </a:spcBef>
              <a:defRPr/>
            </a:pPr>
            <a:r>
              <a:rPr lang="en-US" sz="11945" b="1" dirty="0">
                <a:solidFill>
                  <a:srgbClr val="000000"/>
                </a:solidFill>
                <a:latin typeface="Tw Cen MT" panose="020B0602020104020603" pitchFamily="34" charset="77"/>
                <a:ea typeface="Repo Bold Bold"/>
                <a:cs typeface="Repo Bold Bold"/>
                <a:sym typeface="Repo Bold Bold"/>
              </a:rPr>
              <a:t>Exploring </a:t>
            </a:r>
          </a:p>
        </p:txBody>
      </p:sp>
      <p:sp>
        <p:nvSpPr>
          <p:cNvPr id="12" name="TextBox 11">
            <a:extLst>
              <a:ext uri="{FF2B5EF4-FFF2-40B4-BE49-F238E27FC236}">
                <a16:creationId xmlns:a16="http://schemas.microsoft.com/office/drawing/2014/main" id="{58222A47-2B21-ACFA-F8F3-6F3B045A9305}"/>
              </a:ext>
            </a:extLst>
          </p:cNvPr>
          <p:cNvSpPr txBox="1"/>
          <p:nvPr/>
        </p:nvSpPr>
        <p:spPr>
          <a:xfrm>
            <a:off x="15056058" y="7208572"/>
            <a:ext cx="4630593" cy="507831"/>
          </a:xfrm>
          <a:prstGeom prst="rect">
            <a:avLst/>
          </a:prstGeom>
          <a:noFill/>
        </p:spPr>
        <p:txBody>
          <a:bodyPr wrap="square" rtlCol="0">
            <a:spAutoFit/>
          </a:bodyPr>
          <a:lstStyle/>
          <a:p>
            <a:pPr defTabSz="1371600">
              <a:defRPr/>
            </a:pPr>
            <a:r>
              <a:rPr lang="en-US" sz="2700" dirty="0">
                <a:solidFill>
                  <a:prstClr val="black"/>
                </a:solidFill>
                <a:latin typeface="Tw Cen MT" panose="020B0602020104020603" pitchFamily="34" charset="77"/>
              </a:rPr>
              <a:t>Section 3</a:t>
            </a:r>
          </a:p>
        </p:txBody>
      </p:sp>
    </p:spTree>
    <p:extLst>
      <p:ext uri="{BB962C8B-B14F-4D97-AF65-F5344CB8AC3E}">
        <p14:creationId xmlns:p14="http://schemas.microsoft.com/office/powerpoint/2010/main" val="27705201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632"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3" name="Freeform 3"/>
          <p:cNvSpPr/>
          <p:nvPr/>
        </p:nvSpPr>
        <p:spPr>
          <a:xfrm rot="935593">
            <a:off x="10316048" y="-1504545"/>
            <a:ext cx="10108523" cy="5568878"/>
          </a:xfrm>
          <a:custGeom>
            <a:avLst/>
            <a:gdLst/>
            <a:ahLst/>
            <a:cxnLst/>
            <a:rect l="l" t="t" r="r" b="b"/>
            <a:pathLst>
              <a:path w="10108522" h="5568877">
                <a:moveTo>
                  <a:pt x="0" y="0"/>
                </a:moveTo>
                <a:lnTo>
                  <a:pt x="10108523" y="0"/>
                </a:lnTo>
                <a:lnTo>
                  <a:pt x="10108523" y="5568877"/>
                </a:lnTo>
                <a:lnTo>
                  <a:pt x="0" y="55688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600">
              <a:defRPr/>
            </a:pPr>
            <a:endParaRPr lang="en-US">
              <a:solidFill>
                <a:prstClr val="black"/>
              </a:solidFill>
              <a:latin typeface="Calibri"/>
            </a:endParaRPr>
          </a:p>
        </p:txBody>
      </p:sp>
      <p:sp>
        <p:nvSpPr>
          <p:cNvPr id="4" name="Freeform 4"/>
          <p:cNvSpPr/>
          <p:nvPr/>
        </p:nvSpPr>
        <p:spPr>
          <a:xfrm rot="1280600">
            <a:off x="-2029689" y="7001012"/>
            <a:ext cx="7251066" cy="3994679"/>
          </a:xfrm>
          <a:custGeom>
            <a:avLst/>
            <a:gdLst/>
            <a:ahLst/>
            <a:cxnLst/>
            <a:rect l="l" t="t" r="r" b="b"/>
            <a:pathLst>
              <a:path w="7251066" h="3994678">
                <a:moveTo>
                  <a:pt x="0" y="0"/>
                </a:moveTo>
                <a:lnTo>
                  <a:pt x="7251067" y="0"/>
                </a:lnTo>
                <a:lnTo>
                  <a:pt x="7251067" y="3994678"/>
                </a:lnTo>
                <a:lnTo>
                  <a:pt x="0" y="39946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600">
              <a:defRPr/>
            </a:pPr>
            <a:endParaRPr lang="en-US">
              <a:solidFill>
                <a:prstClr val="black"/>
              </a:solidFill>
              <a:latin typeface="Calibri"/>
            </a:endParaRPr>
          </a:p>
        </p:txBody>
      </p:sp>
      <p:grpSp>
        <p:nvGrpSpPr>
          <p:cNvPr id="5" name="Group 5"/>
          <p:cNvGrpSpPr/>
          <p:nvPr/>
        </p:nvGrpSpPr>
        <p:grpSpPr>
          <a:xfrm>
            <a:off x="456965" y="2993376"/>
            <a:ext cx="3048747" cy="5240580"/>
            <a:chOff x="0" y="0"/>
            <a:chExt cx="4771485" cy="6987440"/>
          </a:xfrm>
        </p:grpSpPr>
        <p:grpSp>
          <p:nvGrpSpPr>
            <p:cNvPr id="6" name="Group 6"/>
            <p:cNvGrpSpPr/>
            <p:nvPr/>
          </p:nvGrpSpPr>
          <p:grpSpPr>
            <a:xfrm>
              <a:off x="0" y="0"/>
              <a:ext cx="4771485" cy="6987440"/>
              <a:chOff x="0" y="0"/>
              <a:chExt cx="1629461" cy="2386208"/>
            </a:xfrm>
          </p:grpSpPr>
          <p:sp>
            <p:nvSpPr>
              <p:cNvPr id="7" name="Freeform 7"/>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a:glow rad="101600">
                  <a:srgbClr val="EC7436">
                    <a:alpha val="60000"/>
                  </a:srgbClr>
                </a:glow>
              </a:effectLst>
            </p:spPr>
            <p:txBody>
              <a:bodyPr/>
              <a:lstStyle/>
              <a:p>
                <a:pPr defTabSz="1371600">
                  <a:defRPr/>
                </a:pPr>
                <a:endParaRPr lang="en-US">
                  <a:solidFill>
                    <a:prstClr val="black"/>
                  </a:solidFill>
                  <a:latin typeface="Calibri"/>
                </a:endParaRPr>
              </a:p>
            </p:txBody>
          </p:sp>
          <p:sp>
            <p:nvSpPr>
              <p:cNvPr id="8" name="TextBox 8"/>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9" name="AutoShape 9"/>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14" name="Freeform 14"/>
          <p:cNvSpPr/>
          <p:nvPr/>
        </p:nvSpPr>
        <p:spPr>
          <a:xfrm>
            <a:off x="2551583" y="3320311"/>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grpSp>
        <p:nvGrpSpPr>
          <p:cNvPr id="16" name="Group 16"/>
          <p:cNvGrpSpPr/>
          <p:nvPr/>
        </p:nvGrpSpPr>
        <p:grpSpPr>
          <a:xfrm>
            <a:off x="456965" y="1028700"/>
            <a:ext cx="12720857" cy="1700931"/>
            <a:chOff x="0" y="0"/>
            <a:chExt cx="1962273" cy="611733"/>
          </a:xfrm>
        </p:grpSpPr>
        <p:sp>
          <p:nvSpPr>
            <p:cNvPr id="17" name="Freeform 17"/>
            <p:cNvSpPr/>
            <p:nvPr/>
          </p:nvSpPr>
          <p:spPr>
            <a:xfrm>
              <a:off x="0" y="0"/>
              <a:ext cx="1962273" cy="611733"/>
            </a:xfrm>
            <a:custGeom>
              <a:avLst/>
              <a:gdLst/>
              <a:ahLst/>
              <a:cxnLst/>
              <a:rect l="l" t="t" r="r" b="b"/>
              <a:pathLst>
                <a:path w="1962273" h="611733">
                  <a:moveTo>
                    <a:pt x="48244" y="0"/>
                  </a:moveTo>
                  <a:lnTo>
                    <a:pt x="1914029" y="0"/>
                  </a:lnTo>
                  <a:cubicBezTo>
                    <a:pt x="1940673" y="0"/>
                    <a:pt x="1962273" y="21600"/>
                    <a:pt x="1962273" y="48244"/>
                  </a:cubicBezTo>
                  <a:lnTo>
                    <a:pt x="1962273" y="563489"/>
                  </a:lnTo>
                  <a:cubicBezTo>
                    <a:pt x="1962273" y="590133"/>
                    <a:pt x="1940673" y="611733"/>
                    <a:pt x="1914029" y="611733"/>
                  </a:cubicBezTo>
                  <a:lnTo>
                    <a:pt x="48244" y="611733"/>
                  </a:lnTo>
                  <a:cubicBezTo>
                    <a:pt x="35449" y="611733"/>
                    <a:pt x="23178" y="606650"/>
                    <a:pt x="14130" y="597603"/>
                  </a:cubicBezTo>
                  <a:cubicBezTo>
                    <a:pt x="5083" y="588555"/>
                    <a:pt x="0" y="576284"/>
                    <a:pt x="0" y="563489"/>
                  </a:cubicBezTo>
                  <a:lnTo>
                    <a:pt x="0" y="48244"/>
                  </a:lnTo>
                  <a:cubicBezTo>
                    <a:pt x="0" y="21600"/>
                    <a:pt x="21600" y="0"/>
                    <a:pt x="48244"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18" name="TextBox 18"/>
            <p:cNvSpPr txBox="1"/>
            <p:nvPr/>
          </p:nvSpPr>
          <p:spPr>
            <a:xfrm>
              <a:off x="0" y="-9525"/>
              <a:ext cx="1962273" cy="621258"/>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6" name="Freeform 56"/>
          <p:cNvSpPr/>
          <p:nvPr/>
        </p:nvSpPr>
        <p:spPr>
          <a:xfrm>
            <a:off x="19848792" y="910424"/>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grpSp>
        <p:nvGrpSpPr>
          <p:cNvPr id="57" name="Group 5">
            <a:extLst>
              <a:ext uri="{FF2B5EF4-FFF2-40B4-BE49-F238E27FC236}">
                <a16:creationId xmlns:a16="http://schemas.microsoft.com/office/drawing/2014/main" id="{EED04344-71C5-89E5-8DA7-8D122949F68E}"/>
              </a:ext>
            </a:extLst>
          </p:cNvPr>
          <p:cNvGrpSpPr/>
          <p:nvPr/>
        </p:nvGrpSpPr>
        <p:grpSpPr>
          <a:xfrm>
            <a:off x="3959381" y="2993376"/>
            <a:ext cx="3048747" cy="5240580"/>
            <a:chOff x="0" y="0"/>
            <a:chExt cx="4771485" cy="6987440"/>
          </a:xfrm>
        </p:grpSpPr>
        <p:grpSp>
          <p:nvGrpSpPr>
            <p:cNvPr id="58" name="Group 6">
              <a:extLst>
                <a:ext uri="{FF2B5EF4-FFF2-40B4-BE49-F238E27FC236}">
                  <a16:creationId xmlns:a16="http://schemas.microsoft.com/office/drawing/2014/main" id="{3824F2A4-08A2-9849-4CA2-30CF00215151}"/>
                </a:ext>
              </a:extLst>
            </p:cNvPr>
            <p:cNvGrpSpPr/>
            <p:nvPr/>
          </p:nvGrpSpPr>
          <p:grpSpPr>
            <a:xfrm>
              <a:off x="0" y="0"/>
              <a:ext cx="4771485" cy="6987440"/>
              <a:chOff x="0" y="0"/>
              <a:chExt cx="1629461" cy="2386208"/>
            </a:xfrm>
          </p:grpSpPr>
          <p:sp>
            <p:nvSpPr>
              <p:cNvPr id="60" name="Freeform 7">
                <a:extLst>
                  <a:ext uri="{FF2B5EF4-FFF2-40B4-BE49-F238E27FC236}">
                    <a16:creationId xmlns:a16="http://schemas.microsoft.com/office/drawing/2014/main" id="{421CD87D-E1C5-44AF-5A7D-81D07DDFBA98}"/>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1" name="TextBox 8">
                <a:extLst>
                  <a:ext uri="{FF2B5EF4-FFF2-40B4-BE49-F238E27FC236}">
                    <a16:creationId xmlns:a16="http://schemas.microsoft.com/office/drawing/2014/main" id="{1E631745-0FE5-851F-1BE3-AB5B35713C7F}"/>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9" name="AutoShape 9">
              <a:extLst>
                <a:ext uri="{FF2B5EF4-FFF2-40B4-BE49-F238E27FC236}">
                  <a16:creationId xmlns:a16="http://schemas.microsoft.com/office/drawing/2014/main" id="{81DAB782-2DF7-4FF3-3B74-80107A805C80}"/>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2" name="Group 5">
            <a:extLst>
              <a:ext uri="{FF2B5EF4-FFF2-40B4-BE49-F238E27FC236}">
                <a16:creationId xmlns:a16="http://schemas.microsoft.com/office/drawing/2014/main" id="{ADC998A8-DB4F-29AF-1860-E2FBA38CE0CF}"/>
              </a:ext>
            </a:extLst>
          </p:cNvPr>
          <p:cNvGrpSpPr/>
          <p:nvPr/>
        </p:nvGrpSpPr>
        <p:grpSpPr>
          <a:xfrm>
            <a:off x="7461797" y="2993376"/>
            <a:ext cx="3048747" cy="5240580"/>
            <a:chOff x="0" y="0"/>
            <a:chExt cx="4771485" cy="6987440"/>
          </a:xfrm>
        </p:grpSpPr>
        <p:grpSp>
          <p:nvGrpSpPr>
            <p:cNvPr id="63" name="Group 6">
              <a:extLst>
                <a:ext uri="{FF2B5EF4-FFF2-40B4-BE49-F238E27FC236}">
                  <a16:creationId xmlns:a16="http://schemas.microsoft.com/office/drawing/2014/main" id="{19856565-CFCE-1E6E-37FA-7BCDE6958333}"/>
                </a:ext>
              </a:extLst>
            </p:cNvPr>
            <p:cNvGrpSpPr/>
            <p:nvPr/>
          </p:nvGrpSpPr>
          <p:grpSpPr>
            <a:xfrm>
              <a:off x="0" y="0"/>
              <a:ext cx="4771485" cy="6987440"/>
              <a:chOff x="0" y="0"/>
              <a:chExt cx="1629461" cy="2386208"/>
            </a:xfrm>
          </p:grpSpPr>
          <p:sp>
            <p:nvSpPr>
              <p:cNvPr id="65" name="Freeform 7">
                <a:extLst>
                  <a:ext uri="{FF2B5EF4-FFF2-40B4-BE49-F238E27FC236}">
                    <a16:creationId xmlns:a16="http://schemas.microsoft.com/office/drawing/2014/main" id="{E96BD2AF-3400-E469-1AFE-FEE72618A6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6" name="TextBox 8">
                <a:extLst>
                  <a:ext uri="{FF2B5EF4-FFF2-40B4-BE49-F238E27FC236}">
                    <a16:creationId xmlns:a16="http://schemas.microsoft.com/office/drawing/2014/main" id="{734A1B72-4792-5268-3476-8A31E56B44C4}"/>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4" name="AutoShape 9">
              <a:extLst>
                <a:ext uri="{FF2B5EF4-FFF2-40B4-BE49-F238E27FC236}">
                  <a16:creationId xmlns:a16="http://schemas.microsoft.com/office/drawing/2014/main" id="{F876B6CE-808D-5DA4-75F8-D74E8500FA13}"/>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7" name="Group 5">
            <a:extLst>
              <a:ext uri="{FF2B5EF4-FFF2-40B4-BE49-F238E27FC236}">
                <a16:creationId xmlns:a16="http://schemas.microsoft.com/office/drawing/2014/main" id="{90ED5E9A-FFC6-36E1-DD26-BE5EDD2E1FB4}"/>
              </a:ext>
            </a:extLst>
          </p:cNvPr>
          <p:cNvGrpSpPr/>
          <p:nvPr/>
        </p:nvGrpSpPr>
        <p:grpSpPr>
          <a:xfrm>
            <a:off x="10964213" y="3009086"/>
            <a:ext cx="3048747" cy="5240580"/>
            <a:chOff x="0" y="0"/>
            <a:chExt cx="4771485" cy="6987440"/>
          </a:xfrm>
        </p:grpSpPr>
        <p:grpSp>
          <p:nvGrpSpPr>
            <p:cNvPr id="68" name="Group 6">
              <a:extLst>
                <a:ext uri="{FF2B5EF4-FFF2-40B4-BE49-F238E27FC236}">
                  <a16:creationId xmlns:a16="http://schemas.microsoft.com/office/drawing/2014/main" id="{099CDA5A-FFA7-3A1B-8768-2DBE12DAD2A0}"/>
                </a:ext>
              </a:extLst>
            </p:cNvPr>
            <p:cNvGrpSpPr/>
            <p:nvPr/>
          </p:nvGrpSpPr>
          <p:grpSpPr>
            <a:xfrm>
              <a:off x="0" y="0"/>
              <a:ext cx="4771485" cy="6987440"/>
              <a:chOff x="0" y="0"/>
              <a:chExt cx="1629461" cy="2386208"/>
            </a:xfrm>
          </p:grpSpPr>
          <p:sp>
            <p:nvSpPr>
              <p:cNvPr id="70" name="Freeform 7">
                <a:extLst>
                  <a:ext uri="{FF2B5EF4-FFF2-40B4-BE49-F238E27FC236}">
                    <a16:creationId xmlns:a16="http://schemas.microsoft.com/office/drawing/2014/main" id="{7F4449A0-F3A8-E9B7-F372-D2DD2E743E0B}"/>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71" name="TextBox 8">
                <a:extLst>
                  <a:ext uri="{FF2B5EF4-FFF2-40B4-BE49-F238E27FC236}">
                    <a16:creationId xmlns:a16="http://schemas.microsoft.com/office/drawing/2014/main" id="{FA2C2538-5577-5FBD-302F-AF1B51E6CF52}"/>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9" name="AutoShape 9">
              <a:extLst>
                <a:ext uri="{FF2B5EF4-FFF2-40B4-BE49-F238E27FC236}">
                  <a16:creationId xmlns:a16="http://schemas.microsoft.com/office/drawing/2014/main" id="{108E3D7F-CE97-65F5-20F5-47B8CBDE4BEE}"/>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72" name="Group 5">
            <a:extLst>
              <a:ext uri="{FF2B5EF4-FFF2-40B4-BE49-F238E27FC236}">
                <a16:creationId xmlns:a16="http://schemas.microsoft.com/office/drawing/2014/main" id="{2EEED153-138E-D4A4-3491-059B67E0E52E}"/>
              </a:ext>
            </a:extLst>
          </p:cNvPr>
          <p:cNvGrpSpPr/>
          <p:nvPr/>
        </p:nvGrpSpPr>
        <p:grpSpPr>
          <a:xfrm>
            <a:off x="14466627" y="2970042"/>
            <a:ext cx="3048747" cy="5240580"/>
            <a:chOff x="0" y="0"/>
            <a:chExt cx="4771485" cy="6987440"/>
          </a:xfrm>
        </p:grpSpPr>
        <p:grpSp>
          <p:nvGrpSpPr>
            <p:cNvPr id="73" name="Group 6">
              <a:extLst>
                <a:ext uri="{FF2B5EF4-FFF2-40B4-BE49-F238E27FC236}">
                  <a16:creationId xmlns:a16="http://schemas.microsoft.com/office/drawing/2014/main" id="{CCA61445-C468-BF4D-05E0-C2EBCA67E963}"/>
                </a:ext>
              </a:extLst>
            </p:cNvPr>
            <p:cNvGrpSpPr/>
            <p:nvPr/>
          </p:nvGrpSpPr>
          <p:grpSpPr>
            <a:xfrm>
              <a:off x="0" y="0"/>
              <a:ext cx="4771485" cy="6987440"/>
              <a:chOff x="0" y="0"/>
              <a:chExt cx="1629461" cy="2386208"/>
            </a:xfrm>
          </p:grpSpPr>
          <p:sp>
            <p:nvSpPr>
              <p:cNvPr id="75" name="Freeform 7">
                <a:extLst>
                  <a:ext uri="{FF2B5EF4-FFF2-40B4-BE49-F238E27FC236}">
                    <a16:creationId xmlns:a16="http://schemas.microsoft.com/office/drawing/2014/main" id="{F7BA9CB0-8830-8CCE-6C39-6E5E5F9890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76" name="TextBox 8">
                <a:extLst>
                  <a:ext uri="{FF2B5EF4-FFF2-40B4-BE49-F238E27FC236}">
                    <a16:creationId xmlns:a16="http://schemas.microsoft.com/office/drawing/2014/main" id="{3E49821D-F1F8-A275-4EB4-04E2CE1494ED}"/>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74" name="AutoShape 9">
              <a:extLst>
                <a:ext uri="{FF2B5EF4-FFF2-40B4-BE49-F238E27FC236}">
                  <a16:creationId xmlns:a16="http://schemas.microsoft.com/office/drawing/2014/main" id="{FC0EA457-66D3-68D5-56A4-042E2EE12902}"/>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32" name="Freeform 32"/>
          <p:cNvSpPr/>
          <p:nvPr/>
        </p:nvSpPr>
        <p:spPr>
          <a:xfrm>
            <a:off x="5958632" y="3309290"/>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42" name="Freeform 42"/>
          <p:cNvSpPr/>
          <p:nvPr/>
        </p:nvSpPr>
        <p:spPr>
          <a:xfrm>
            <a:off x="9537978" y="3309292"/>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2" name="Freeform 14">
            <a:extLst>
              <a:ext uri="{FF2B5EF4-FFF2-40B4-BE49-F238E27FC236}">
                <a16:creationId xmlns:a16="http://schemas.microsoft.com/office/drawing/2014/main" id="{AD76DF98-DCF1-3D5B-D4CD-0EDB9A54BB35}"/>
              </a:ext>
            </a:extLst>
          </p:cNvPr>
          <p:cNvSpPr/>
          <p:nvPr/>
        </p:nvSpPr>
        <p:spPr>
          <a:xfrm>
            <a:off x="13203413" y="3320311"/>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3" name="Freeform 14">
            <a:extLst>
              <a:ext uri="{FF2B5EF4-FFF2-40B4-BE49-F238E27FC236}">
                <a16:creationId xmlns:a16="http://schemas.microsoft.com/office/drawing/2014/main" id="{2C29316D-B23F-6C5F-C2EC-38BB1B2A1482}"/>
              </a:ext>
            </a:extLst>
          </p:cNvPr>
          <p:cNvSpPr/>
          <p:nvPr/>
        </p:nvSpPr>
        <p:spPr>
          <a:xfrm>
            <a:off x="16478376" y="3247124"/>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8" name="TextBox 7">
            <a:extLst>
              <a:ext uri="{FF2B5EF4-FFF2-40B4-BE49-F238E27FC236}">
                <a16:creationId xmlns:a16="http://schemas.microsoft.com/office/drawing/2014/main" id="{C6CC281C-85F5-B787-761E-A32270AD3159}"/>
              </a:ext>
            </a:extLst>
          </p:cNvPr>
          <p:cNvSpPr txBox="1"/>
          <p:nvPr/>
        </p:nvSpPr>
        <p:spPr>
          <a:xfrm>
            <a:off x="1002476" y="1172233"/>
            <a:ext cx="12011303" cy="1324209"/>
          </a:xfrm>
          <a:prstGeom prst="rect">
            <a:avLst/>
          </a:prstGeom>
        </p:spPr>
        <p:txBody>
          <a:bodyPr wrap="square" lIns="0" tIns="0" rIns="0" bIns="0" rtlCol="0" anchor="t">
            <a:spAutoFit/>
          </a:bodyPr>
          <a:lstStyle/>
          <a:p>
            <a:pPr algn="ctr" defTabSz="1371600">
              <a:lnSpc>
                <a:spcPts val="11009"/>
              </a:lnSpc>
              <a:spcBef>
                <a:spcPct val="0"/>
              </a:spcBef>
              <a:defRPr/>
            </a:pPr>
            <a:r>
              <a:rPr lang="en-US" sz="7863" dirty="0">
                <a:solidFill>
                  <a:srgbClr val="000000"/>
                </a:solidFill>
                <a:latin typeface="Repo Bold Bold"/>
                <a:ea typeface="Repo Bold Bold"/>
                <a:cs typeface="Repo Bold Bold"/>
                <a:sym typeface="Repo Bold Bold"/>
              </a:rPr>
              <a:t>Exploring Goals</a:t>
            </a:r>
          </a:p>
        </p:txBody>
      </p:sp>
      <p:sp>
        <p:nvSpPr>
          <p:cNvPr id="89" name="TextBox 15">
            <a:extLst>
              <a:ext uri="{FF2B5EF4-FFF2-40B4-BE49-F238E27FC236}">
                <a16:creationId xmlns:a16="http://schemas.microsoft.com/office/drawing/2014/main" id="{B0B6B737-108D-3708-D151-1E66A894FB75}"/>
              </a:ext>
            </a:extLst>
          </p:cNvPr>
          <p:cNvSpPr txBox="1"/>
          <p:nvPr/>
        </p:nvSpPr>
        <p:spPr>
          <a:xfrm>
            <a:off x="551978" y="4230154"/>
            <a:ext cx="2834453" cy="1782091"/>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1. Learning goals are aligned with grade-level expectations. </a:t>
            </a:r>
            <a:endParaRPr lang="en-US" sz="2400" dirty="0">
              <a:solidFill>
                <a:srgbClr val="000000"/>
              </a:solidFill>
              <a:latin typeface="DM Sans" pitchFamily="2" charset="77"/>
              <a:ea typeface="DM Sans Bold"/>
              <a:cs typeface="DM Sans Bold"/>
              <a:sym typeface="DM Sans Bold"/>
            </a:endParaRPr>
          </a:p>
        </p:txBody>
      </p:sp>
      <p:sp>
        <p:nvSpPr>
          <p:cNvPr id="90" name="TextBox 15">
            <a:extLst>
              <a:ext uri="{FF2B5EF4-FFF2-40B4-BE49-F238E27FC236}">
                <a16:creationId xmlns:a16="http://schemas.microsoft.com/office/drawing/2014/main" id="{4A70D595-BD12-1826-013D-414E4AB6251B}"/>
              </a:ext>
            </a:extLst>
          </p:cNvPr>
          <p:cNvSpPr txBox="1"/>
          <p:nvPr/>
        </p:nvSpPr>
        <p:spPr>
          <a:xfrm>
            <a:off x="4080262" y="4230619"/>
            <a:ext cx="2834453" cy="267977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2. The level of knowledge expected of the learning goal aligns with the standard. </a:t>
            </a:r>
            <a:endParaRPr lang="en-US" sz="2532" dirty="0">
              <a:solidFill>
                <a:srgbClr val="000000"/>
              </a:solidFill>
              <a:latin typeface="DM Sans" pitchFamily="2" charset="77"/>
              <a:ea typeface="DM Sans Bold"/>
              <a:cs typeface="DM Sans Bold"/>
              <a:sym typeface="DM Sans Bold"/>
            </a:endParaRPr>
          </a:p>
        </p:txBody>
      </p:sp>
      <p:sp>
        <p:nvSpPr>
          <p:cNvPr id="91" name="TextBox 15">
            <a:extLst>
              <a:ext uri="{FF2B5EF4-FFF2-40B4-BE49-F238E27FC236}">
                <a16:creationId xmlns:a16="http://schemas.microsoft.com/office/drawing/2014/main" id="{61C0719C-8EA8-1555-8E0A-C9B6FC9FE27A}"/>
              </a:ext>
            </a:extLst>
          </p:cNvPr>
          <p:cNvSpPr txBox="1"/>
          <p:nvPr/>
        </p:nvSpPr>
        <p:spPr>
          <a:xfrm>
            <a:off x="7556810" y="4227938"/>
            <a:ext cx="2834453" cy="2492990"/>
          </a:xfrm>
          <a:prstGeom prst="rect">
            <a:avLst/>
          </a:prstGeom>
        </p:spPr>
        <p:txBody>
          <a:bodyPr lIns="0" tIns="0" rIns="0" bIns="0" rtlCol="0" anchor="t">
            <a:spAutoFit/>
          </a:bodyPr>
          <a:lstStyle/>
          <a:p>
            <a:pPr algn="ctr" defTabSz="1371600">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3. Students can describe or demonstrate what successful learning looks like. </a:t>
            </a:r>
            <a:endParaRPr lang="en-US" sz="2400" dirty="0">
              <a:solidFill>
                <a:prstClr val="black"/>
              </a:solidFill>
              <a:latin typeface="DM Sans" pitchFamily="2" charset="77"/>
              <a:ea typeface="Times New Roman" panose="02020603050405020304" pitchFamily="18" charset="0"/>
            </a:endParaRPr>
          </a:p>
        </p:txBody>
      </p:sp>
      <p:sp>
        <p:nvSpPr>
          <p:cNvPr id="92" name="TextBox 15">
            <a:extLst>
              <a:ext uri="{FF2B5EF4-FFF2-40B4-BE49-F238E27FC236}">
                <a16:creationId xmlns:a16="http://schemas.microsoft.com/office/drawing/2014/main" id="{20F89921-1776-FEBA-CEE3-9A71D8C1944F}"/>
              </a:ext>
            </a:extLst>
          </p:cNvPr>
          <p:cNvSpPr txBox="1"/>
          <p:nvPr/>
        </p:nvSpPr>
        <p:spPr>
          <a:xfrm>
            <a:off x="11071360" y="4227938"/>
            <a:ext cx="2834453" cy="312861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4. Students regularly self-assess their learning and revise their actions based on the results. </a:t>
            </a:r>
            <a:endParaRPr lang="en-US" sz="2532" dirty="0">
              <a:solidFill>
                <a:srgbClr val="000000"/>
              </a:solidFill>
              <a:latin typeface="DM Sans" pitchFamily="2" charset="77"/>
              <a:ea typeface="DM Sans Bold"/>
              <a:cs typeface="DM Sans Bold"/>
              <a:sym typeface="DM Sans Bold"/>
            </a:endParaRPr>
          </a:p>
        </p:txBody>
      </p:sp>
      <p:sp>
        <p:nvSpPr>
          <p:cNvPr id="93" name="TextBox 15">
            <a:extLst>
              <a:ext uri="{FF2B5EF4-FFF2-40B4-BE49-F238E27FC236}">
                <a16:creationId xmlns:a16="http://schemas.microsoft.com/office/drawing/2014/main" id="{37CEC0C7-740F-F92E-F194-2E376FCECD0A}"/>
              </a:ext>
            </a:extLst>
          </p:cNvPr>
          <p:cNvSpPr txBox="1"/>
          <p:nvPr/>
        </p:nvSpPr>
        <p:spPr>
          <a:xfrm>
            <a:off x="14513741" y="4227938"/>
            <a:ext cx="2834453" cy="312861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5. Students seek feedback, are provided with actionable ideas, and follow through with next steps. </a:t>
            </a:r>
            <a:endParaRPr lang="en-US" sz="2532" dirty="0">
              <a:solidFill>
                <a:srgbClr val="000000"/>
              </a:solidFill>
              <a:latin typeface="DM Sans" pitchFamily="2" charset="77"/>
              <a:ea typeface="DM Sans Bold"/>
              <a:cs typeface="DM Sans Bold"/>
              <a:sym typeface="DM Sans Bold"/>
            </a:endParaRPr>
          </a:p>
        </p:txBody>
      </p:sp>
      <p:sp>
        <p:nvSpPr>
          <p:cNvPr id="94" name="TextBox 15">
            <a:extLst>
              <a:ext uri="{FF2B5EF4-FFF2-40B4-BE49-F238E27FC236}">
                <a16:creationId xmlns:a16="http://schemas.microsoft.com/office/drawing/2014/main" id="{8F09DB06-AC98-4655-455E-882DC000D70A}"/>
              </a:ext>
            </a:extLst>
          </p:cNvPr>
          <p:cNvSpPr txBox="1"/>
          <p:nvPr/>
        </p:nvSpPr>
        <p:spPr>
          <a:xfrm>
            <a:off x="688993" y="3114201"/>
            <a:ext cx="1584992"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1</a:t>
            </a:r>
          </a:p>
        </p:txBody>
      </p:sp>
      <p:sp>
        <p:nvSpPr>
          <p:cNvPr id="95" name="TextBox 15">
            <a:extLst>
              <a:ext uri="{FF2B5EF4-FFF2-40B4-BE49-F238E27FC236}">
                <a16:creationId xmlns:a16="http://schemas.microsoft.com/office/drawing/2014/main" id="{BEF8175A-A609-5047-24EE-0B078ABA1E77}"/>
              </a:ext>
            </a:extLst>
          </p:cNvPr>
          <p:cNvSpPr txBox="1"/>
          <p:nvPr/>
        </p:nvSpPr>
        <p:spPr>
          <a:xfrm>
            <a:off x="4086739" y="3148857"/>
            <a:ext cx="200568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2</a:t>
            </a:r>
          </a:p>
        </p:txBody>
      </p:sp>
      <p:sp>
        <p:nvSpPr>
          <p:cNvPr id="96" name="TextBox 15">
            <a:extLst>
              <a:ext uri="{FF2B5EF4-FFF2-40B4-BE49-F238E27FC236}">
                <a16:creationId xmlns:a16="http://schemas.microsoft.com/office/drawing/2014/main" id="{0A0663DF-52F1-2360-9C0B-C0237C6B53B6}"/>
              </a:ext>
            </a:extLst>
          </p:cNvPr>
          <p:cNvSpPr txBox="1"/>
          <p:nvPr/>
        </p:nvSpPr>
        <p:spPr>
          <a:xfrm>
            <a:off x="7430765" y="3170645"/>
            <a:ext cx="2182211"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3</a:t>
            </a:r>
          </a:p>
        </p:txBody>
      </p:sp>
      <p:sp>
        <p:nvSpPr>
          <p:cNvPr id="97" name="TextBox 15">
            <a:extLst>
              <a:ext uri="{FF2B5EF4-FFF2-40B4-BE49-F238E27FC236}">
                <a16:creationId xmlns:a16="http://schemas.microsoft.com/office/drawing/2014/main" id="{A03B4F4B-9CBF-3874-E4EB-0CCA77424425}"/>
              </a:ext>
            </a:extLst>
          </p:cNvPr>
          <p:cNvSpPr txBox="1"/>
          <p:nvPr/>
        </p:nvSpPr>
        <p:spPr>
          <a:xfrm>
            <a:off x="11085290" y="3169844"/>
            <a:ext cx="188460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4</a:t>
            </a:r>
          </a:p>
        </p:txBody>
      </p:sp>
      <p:sp>
        <p:nvSpPr>
          <p:cNvPr id="98" name="TextBox 15">
            <a:extLst>
              <a:ext uri="{FF2B5EF4-FFF2-40B4-BE49-F238E27FC236}">
                <a16:creationId xmlns:a16="http://schemas.microsoft.com/office/drawing/2014/main" id="{13536DED-48FD-C13F-C9C1-A4FCC7034A76}"/>
              </a:ext>
            </a:extLst>
          </p:cNvPr>
          <p:cNvSpPr txBox="1"/>
          <p:nvPr/>
        </p:nvSpPr>
        <p:spPr>
          <a:xfrm>
            <a:off x="14376115" y="3152166"/>
            <a:ext cx="2334563"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5</a:t>
            </a:r>
          </a:p>
        </p:txBody>
      </p:sp>
      <p:sp>
        <p:nvSpPr>
          <p:cNvPr id="10" name="TextBox 9">
            <a:extLst>
              <a:ext uri="{FF2B5EF4-FFF2-40B4-BE49-F238E27FC236}">
                <a16:creationId xmlns:a16="http://schemas.microsoft.com/office/drawing/2014/main" id="{F2397B29-DEBA-F2E3-3AED-730BE7283914}"/>
              </a:ext>
            </a:extLst>
          </p:cNvPr>
          <p:cNvSpPr txBox="1"/>
          <p:nvPr/>
        </p:nvSpPr>
        <p:spPr>
          <a:xfrm>
            <a:off x="-7143" y="9841526"/>
            <a:ext cx="9151143" cy="507831"/>
          </a:xfrm>
          <a:prstGeom prst="rect">
            <a:avLst/>
          </a:prstGeom>
          <a:noFill/>
        </p:spPr>
        <p:txBody>
          <a:bodyPr wrap="square">
            <a:spAutoFit/>
          </a:bodyPr>
          <a:lstStyle/>
          <a:p>
            <a:pPr defTabSz="1371600">
              <a:defRPr/>
            </a:pPr>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rPr>
              <a:t>RI</a:t>
            </a:r>
            <a:r>
              <a:rPr lang="en-US" sz="2700" b="1" kern="0" dirty="0">
                <a:solidFill>
                  <a:srgbClr val="EC7436"/>
                </a:solidFill>
                <a:latin typeface="Aptos" panose="020B0004020202020204" pitchFamily="34" charset="0"/>
                <a:ea typeface="Times New Roman" panose="02020603050405020304" pitchFamily="18" charset="0"/>
                <a:cs typeface="Calibri" panose="020F0502020204030204" pitchFamily="34" charset="0"/>
              </a:rPr>
              <a:t>G</a:t>
            </a:r>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rPr>
              <a:t>OR</a:t>
            </a:r>
            <a:r>
              <a:rPr lang="en-US" sz="2700" dirty="0">
                <a:solidFill>
                  <a:prstClr val="black"/>
                </a:solidFill>
                <a:latin typeface="Calibri"/>
              </a:rPr>
              <a:t> </a:t>
            </a:r>
          </a:p>
        </p:txBody>
      </p:sp>
    </p:spTree>
    <p:extLst>
      <p:ext uri="{BB962C8B-B14F-4D97-AF65-F5344CB8AC3E}">
        <p14:creationId xmlns:p14="http://schemas.microsoft.com/office/powerpoint/2010/main" val="26671836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914445">
              <a:defRPr/>
            </a:pPr>
            <a:endParaRPr lang="en-US">
              <a:solidFill>
                <a:prstClr val="black"/>
              </a:solidFill>
              <a:latin typeface="Calibri"/>
            </a:endParaRPr>
          </a:p>
        </p:txBody>
      </p:sp>
      <p:grpSp>
        <p:nvGrpSpPr>
          <p:cNvPr id="3" name="Group 3"/>
          <p:cNvGrpSpPr/>
          <p:nvPr/>
        </p:nvGrpSpPr>
        <p:grpSpPr>
          <a:xfrm>
            <a:off x="7196925" y="469454"/>
            <a:ext cx="10585104" cy="9447155"/>
            <a:chOff x="0" y="0"/>
            <a:chExt cx="4819745" cy="4301599"/>
          </a:xfrm>
        </p:grpSpPr>
        <p:sp>
          <p:nvSpPr>
            <p:cNvPr id="4" name="Freeform 4"/>
            <p:cNvSpPr/>
            <p:nvPr/>
          </p:nvSpPr>
          <p:spPr>
            <a:xfrm>
              <a:off x="0" y="0"/>
              <a:ext cx="4819745" cy="4301599"/>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914445">
                <a:defRPr/>
              </a:pPr>
              <a:endParaRPr lang="en-US">
                <a:solidFill>
                  <a:prstClr val="black"/>
                </a:solidFill>
                <a:latin typeface="Calibri"/>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914445">
                <a:lnSpc>
                  <a:spcPts val="701"/>
                </a:lnSpc>
                <a:spcBef>
                  <a:spcPct val="0"/>
                </a:spcBef>
                <a:defRPr/>
              </a:pPr>
              <a:endParaRPr>
                <a:solidFill>
                  <a:prstClr val="black"/>
                </a:solidFill>
                <a:latin typeface="Calibri"/>
              </a:endParaRPr>
            </a:p>
          </p:txBody>
        </p:sp>
      </p:grpSp>
      <p:grpSp>
        <p:nvGrpSpPr>
          <p:cNvPr id="6" name="Group 6"/>
          <p:cNvGrpSpPr/>
          <p:nvPr/>
        </p:nvGrpSpPr>
        <p:grpSpPr>
          <a:xfrm>
            <a:off x="505972" y="1185954"/>
            <a:ext cx="6395045" cy="7819203"/>
            <a:chOff x="0" y="0"/>
            <a:chExt cx="2327098" cy="3098616"/>
          </a:xfrm>
        </p:grpSpPr>
        <p:sp>
          <p:nvSpPr>
            <p:cNvPr id="7" name="Freeform 7"/>
            <p:cNvSpPr/>
            <p:nvPr/>
          </p:nvSpPr>
          <p:spPr>
            <a:xfrm>
              <a:off x="0" y="0"/>
              <a:ext cx="2327098" cy="3098616"/>
            </a:xfrm>
            <a:custGeom>
              <a:avLst/>
              <a:gdLst/>
              <a:ahLst/>
              <a:cxnLst/>
              <a:rect l="l" t="t" r="r" b="b"/>
              <a:pathLst>
                <a:path w="2327098" h="3098616">
                  <a:moveTo>
                    <a:pt x="44825" y="0"/>
                  </a:moveTo>
                  <a:lnTo>
                    <a:pt x="2282273" y="0"/>
                  </a:lnTo>
                  <a:cubicBezTo>
                    <a:pt x="2294161" y="0"/>
                    <a:pt x="2305563" y="4723"/>
                    <a:pt x="2313969" y="13129"/>
                  </a:cubicBezTo>
                  <a:cubicBezTo>
                    <a:pt x="2322375" y="21535"/>
                    <a:pt x="2327098" y="32937"/>
                    <a:pt x="2327098" y="44825"/>
                  </a:cubicBezTo>
                  <a:lnTo>
                    <a:pt x="2327098" y="3053791"/>
                  </a:lnTo>
                  <a:cubicBezTo>
                    <a:pt x="2327098" y="3078547"/>
                    <a:pt x="2307029" y="3098616"/>
                    <a:pt x="2282273" y="3098616"/>
                  </a:cubicBezTo>
                  <a:lnTo>
                    <a:pt x="44825" y="3098616"/>
                  </a:lnTo>
                  <a:cubicBezTo>
                    <a:pt x="20069" y="3098616"/>
                    <a:pt x="0" y="3078547"/>
                    <a:pt x="0" y="3053791"/>
                  </a:cubicBezTo>
                  <a:lnTo>
                    <a:pt x="0" y="44825"/>
                  </a:lnTo>
                  <a:cubicBezTo>
                    <a:pt x="0" y="32937"/>
                    <a:pt x="4723" y="21535"/>
                    <a:pt x="13129" y="13129"/>
                  </a:cubicBezTo>
                  <a:cubicBezTo>
                    <a:pt x="21535" y="4723"/>
                    <a:pt x="32937" y="0"/>
                    <a:pt x="44825" y="0"/>
                  </a:cubicBezTo>
                  <a:close/>
                </a:path>
              </a:pathLst>
            </a:custGeom>
            <a:solidFill>
              <a:srgbClr val="FFFEF7"/>
            </a:solidFill>
            <a:ln w="47625" cap="rnd">
              <a:solidFill>
                <a:srgbClr val="000000"/>
              </a:solidFill>
              <a:prstDash val="solid"/>
              <a:round/>
            </a:ln>
          </p:spPr>
          <p:txBody>
            <a:bodyPr/>
            <a:lstStyle/>
            <a:p>
              <a:pPr defTabSz="914445">
                <a:defRPr/>
              </a:pPr>
              <a:endParaRPr lang="en-US">
                <a:solidFill>
                  <a:prstClr val="black"/>
                </a:solidFill>
                <a:latin typeface="Calibri"/>
              </a:endParaRPr>
            </a:p>
          </p:txBody>
        </p:sp>
        <p:sp>
          <p:nvSpPr>
            <p:cNvPr id="8" name="TextBox 8"/>
            <p:cNvSpPr txBox="1"/>
            <p:nvPr/>
          </p:nvSpPr>
          <p:spPr>
            <a:xfrm>
              <a:off x="0" y="-9525"/>
              <a:ext cx="2327098" cy="3108141"/>
            </a:xfrm>
            <a:prstGeom prst="rect">
              <a:avLst/>
            </a:prstGeom>
          </p:spPr>
          <p:txBody>
            <a:bodyPr lIns="0" tIns="0" rIns="0" bIns="0" rtlCol="0" anchor="ctr"/>
            <a:lstStyle/>
            <a:p>
              <a:pPr algn="ctr" defTabSz="914445">
                <a:lnSpc>
                  <a:spcPts val="701"/>
                </a:lnSpc>
                <a:spcBef>
                  <a:spcPct val="0"/>
                </a:spcBef>
                <a:defRPr/>
              </a:pPr>
              <a:endParaRPr>
                <a:solidFill>
                  <a:prstClr val="black"/>
                </a:solidFill>
                <a:latin typeface="Calibri"/>
              </a:endParaRPr>
            </a:p>
          </p:txBody>
        </p:sp>
      </p:grpSp>
      <p:sp>
        <p:nvSpPr>
          <p:cNvPr id="9" name="Freeform 9"/>
          <p:cNvSpPr/>
          <p:nvPr/>
        </p:nvSpPr>
        <p:spPr>
          <a:xfrm>
            <a:off x="5892327" y="1413925"/>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914445">
              <a:defRPr/>
            </a:pPr>
            <a:endParaRPr lang="en-US">
              <a:solidFill>
                <a:prstClr val="black"/>
              </a:solidFill>
              <a:latin typeface="Calibri"/>
            </a:endParaRPr>
          </a:p>
        </p:txBody>
      </p:sp>
      <p:sp>
        <p:nvSpPr>
          <p:cNvPr id="14" name="Freeform 14"/>
          <p:cNvSpPr/>
          <p:nvPr/>
        </p:nvSpPr>
        <p:spPr>
          <a:xfrm>
            <a:off x="1116875" y="4071967"/>
            <a:ext cx="876927" cy="760535"/>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445">
              <a:defRPr/>
            </a:pPr>
            <a:endParaRPr lang="en-US">
              <a:solidFill>
                <a:prstClr val="black"/>
              </a:solidFill>
              <a:latin typeface="Calibri"/>
            </a:endParaRPr>
          </a:p>
        </p:txBody>
      </p:sp>
      <p:sp>
        <p:nvSpPr>
          <p:cNvPr id="15" name="Freeform 15"/>
          <p:cNvSpPr/>
          <p:nvPr/>
        </p:nvSpPr>
        <p:spPr>
          <a:xfrm>
            <a:off x="1116875" y="5694427"/>
            <a:ext cx="876927" cy="760535"/>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445">
              <a:defRPr/>
            </a:pPr>
            <a:endParaRPr lang="en-US">
              <a:solidFill>
                <a:prstClr val="black"/>
              </a:solidFill>
              <a:latin typeface="Calibri"/>
            </a:endParaRPr>
          </a:p>
        </p:txBody>
      </p:sp>
      <p:sp>
        <p:nvSpPr>
          <p:cNvPr id="16" name="Freeform 16"/>
          <p:cNvSpPr/>
          <p:nvPr/>
        </p:nvSpPr>
        <p:spPr>
          <a:xfrm>
            <a:off x="1116875" y="7380961"/>
            <a:ext cx="876927" cy="760535"/>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445">
              <a:defRPr/>
            </a:pPr>
            <a:endParaRPr lang="en-US">
              <a:solidFill>
                <a:prstClr val="black"/>
              </a:solidFill>
              <a:latin typeface="Calibri"/>
            </a:endParaRPr>
          </a:p>
        </p:txBody>
      </p:sp>
      <p:sp>
        <p:nvSpPr>
          <p:cNvPr id="17" name="Freeform 17"/>
          <p:cNvSpPr/>
          <p:nvPr/>
        </p:nvSpPr>
        <p:spPr>
          <a:xfrm>
            <a:off x="16421222" y="808951"/>
            <a:ext cx="912582" cy="228146"/>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914445">
              <a:defRPr/>
            </a:pPr>
            <a:endParaRPr lang="en-US">
              <a:solidFill>
                <a:prstClr val="black"/>
              </a:solidFill>
              <a:latin typeface="Calibri"/>
            </a:endParaRPr>
          </a:p>
        </p:txBody>
      </p:sp>
      <p:sp>
        <p:nvSpPr>
          <p:cNvPr id="21" name="TextBox 21"/>
          <p:cNvSpPr txBox="1"/>
          <p:nvPr/>
        </p:nvSpPr>
        <p:spPr>
          <a:xfrm>
            <a:off x="754349" y="1505716"/>
            <a:ext cx="5872316" cy="1641860"/>
          </a:xfrm>
          <a:prstGeom prst="rect">
            <a:avLst/>
          </a:prstGeom>
        </p:spPr>
        <p:txBody>
          <a:bodyPr wrap="square" lIns="0" tIns="0" rIns="0" bIns="0" rtlCol="0" anchor="t">
            <a:spAutoFit/>
          </a:bodyPr>
          <a:lstStyle/>
          <a:p>
            <a:pPr defTabSz="914445">
              <a:lnSpc>
                <a:spcPts val="6669"/>
              </a:lnSpc>
              <a:spcBef>
                <a:spcPct val="0"/>
              </a:spcBef>
              <a:defRPr/>
            </a:pPr>
            <a:r>
              <a:rPr lang="en-US" sz="4200" dirty="0">
                <a:solidFill>
                  <a:srgbClr val="000000"/>
                </a:solidFill>
                <a:latin typeface="Tw Cen MT" panose="020B0602020104020603" pitchFamily="34" charset="77"/>
                <a:ea typeface="Repo Bold Bold"/>
                <a:cs typeface="Repo Bold Bold"/>
                <a:sym typeface="Repo Bold Bold"/>
              </a:rPr>
              <a:t>High expectations teaching are telegraphed through…</a:t>
            </a:r>
          </a:p>
        </p:txBody>
      </p:sp>
      <p:sp>
        <p:nvSpPr>
          <p:cNvPr id="22" name="TextBox 22"/>
          <p:cNvSpPr txBox="1"/>
          <p:nvPr/>
        </p:nvSpPr>
        <p:spPr>
          <a:xfrm>
            <a:off x="1263226" y="4075732"/>
            <a:ext cx="584225" cy="574388"/>
          </a:xfrm>
          <a:prstGeom prst="rect">
            <a:avLst/>
          </a:prstGeom>
        </p:spPr>
        <p:txBody>
          <a:bodyPr lIns="0" tIns="0" rIns="0" bIns="0" rtlCol="0" anchor="t">
            <a:spAutoFit/>
          </a:bodyPr>
          <a:lstStyle/>
          <a:p>
            <a:pPr algn="ctr" defTabSz="914445">
              <a:lnSpc>
                <a:spcPts val="4796"/>
              </a:lnSpc>
              <a:spcBef>
                <a:spcPct val="0"/>
              </a:spcBef>
              <a:defRPr/>
            </a:pPr>
            <a:r>
              <a:rPr lang="en-US" sz="3426" dirty="0">
                <a:solidFill>
                  <a:srgbClr val="000000"/>
                </a:solidFill>
                <a:latin typeface="Tw Cen MT" panose="020B0602020104020603" pitchFamily="34" charset="77"/>
                <a:ea typeface="Repo Bold Bold"/>
                <a:cs typeface="Repo Bold Bold"/>
                <a:sym typeface="Repo Bold Bold"/>
              </a:rPr>
              <a:t>01</a:t>
            </a:r>
          </a:p>
        </p:txBody>
      </p:sp>
      <p:sp>
        <p:nvSpPr>
          <p:cNvPr id="23" name="TextBox 23"/>
          <p:cNvSpPr txBox="1"/>
          <p:nvPr/>
        </p:nvSpPr>
        <p:spPr>
          <a:xfrm>
            <a:off x="1263226" y="5698193"/>
            <a:ext cx="584225" cy="574388"/>
          </a:xfrm>
          <a:prstGeom prst="rect">
            <a:avLst/>
          </a:prstGeom>
        </p:spPr>
        <p:txBody>
          <a:bodyPr lIns="0" tIns="0" rIns="0" bIns="0" rtlCol="0" anchor="t">
            <a:spAutoFit/>
          </a:bodyPr>
          <a:lstStyle/>
          <a:p>
            <a:pPr algn="ctr" defTabSz="914445">
              <a:lnSpc>
                <a:spcPts val="4796"/>
              </a:lnSpc>
              <a:spcBef>
                <a:spcPct val="0"/>
              </a:spcBef>
              <a:defRPr/>
            </a:pPr>
            <a:r>
              <a:rPr lang="en-US" sz="3426" dirty="0">
                <a:solidFill>
                  <a:srgbClr val="000000"/>
                </a:solidFill>
                <a:latin typeface="Tw Cen MT" panose="020B0602020104020603" pitchFamily="34" charset="77"/>
                <a:ea typeface="Repo Bold Bold"/>
                <a:cs typeface="Repo Bold Bold"/>
                <a:sym typeface="Repo Bold Bold"/>
              </a:rPr>
              <a:t>02</a:t>
            </a:r>
          </a:p>
        </p:txBody>
      </p:sp>
      <p:sp>
        <p:nvSpPr>
          <p:cNvPr id="24" name="TextBox 24"/>
          <p:cNvSpPr txBox="1"/>
          <p:nvPr/>
        </p:nvSpPr>
        <p:spPr>
          <a:xfrm>
            <a:off x="1263226" y="7384726"/>
            <a:ext cx="584225" cy="574388"/>
          </a:xfrm>
          <a:prstGeom prst="rect">
            <a:avLst/>
          </a:prstGeom>
        </p:spPr>
        <p:txBody>
          <a:bodyPr lIns="0" tIns="0" rIns="0" bIns="0" rtlCol="0" anchor="t">
            <a:spAutoFit/>
          </a:bodyPr>
          <a:lstStyle/>
          <a:p>
            <a:pPr algn="ctr" defTabSz="914445">
              <a:lnSpc>
                <a:spcPts val="4796"/>
              </a:lnSpc>
              <a:spcBef>
                <a:spcPct val="0"/>
              </a:spcBef>
              <a:defRPr/>
            </a:pPr>
            <a:r>
              <a:rPr lang="en-US" sz="3426" dirty="0">
                <a:solidFill>
                  <a:srgbClr val="000000"/>
                </a:solidFill>
                <a:latin typeface="Tw Cen MT" panose="020B0602020104020603" pitchFamily="34" charset="77"/>
                <a:ea typeface="Repo Bold Bold"/>
                <a:cs typeface="Repo Bold Bold"/>
                <a:sym typeface="Repo Bold Bold"/>
              </a:rPr>
              <a:t>03</a:t>
            </a:r>
          </a:p>
        </p:txBody>
      </p:sp>
      <p:sp>
        <p:nvSpPr>
          <p:cNvPr id="25" name="TextBox 25"/>
          <p:cNvSpPr txBox="1"/>
          <p:nvPr/>
        </p:nvSpPr>
        <p:spPr>
          <a:xfrm>
            <a:off x="2170205" y="4125860"/>
            <a:ext cx="4283949" cy="553998"/>
          </a:xfrm>
          <a:prstGeom prst="rect">
            <a:avLst/>
          </a:prstGeom>
        </p:spPr>
        <p:txBody>
          <a:bodyPr wrap="square" lIns="0" tIns="0" rIns="0" bIns="0" rtlCol="0" anchor="t">
            <a:spAutoFit/>
          </a:bodyPr>
          <a:lstStyle/>
          <a:p>
            <a:pPr defTabSz="1371600">
              <a:defRPr/>
            </a:pPr>
            <a:r>
              <a:rPr lang="en-US" sz="3600" dirty="0">
                <a:solidFill>
                  <a:prstClr val="black"/>
                </a:solidFill>
                <a:latin typeface="Tw Cen MT" panose="020B0602020104020603" pitchFamily="34" charset="77"/>
              </a:rPr>
              <a:t>the actions we take</a:t>
            </a:r>
          </a:p>
        </p:txBody>
      </p:sp>
      <p:sp>
        <p:nvSpPr>
          <p:cNvPr id="26" name="TextBox 26"/>
          <p:cNvSpPr txBox="1"/>
          <p:nvPr/>
        </p:nvSpPr>
        <p:spPr>
          <a:xfrm>
            <a:off x="2072255" y="5723322"/>
            <a:ext cx="4199669" cy="553998"/>
          </a:xfrm>
          <a:prstGeom prst="rect">
            <a:avLst/>
          </a:prstGeom>
        </p:spPr>
        <p:txBody>
          <a:bodyPr wrap="square" lIns="0" tIns="0" rIns="0" bIns="0" rtlCol="0" anchor="t">
            <a:spAutoFit/>
          </a:bodyPr>
          <a:lstStyle/>
          <a:p>
            <a:pPr defTabSz="1371600">
              <a:defRPr/>
            </a:pPr>
            <a:r>
              <a:rPr lang="en-US" sz="3600" dirty="0">
                <a:solidFill>
                  <a:prstClr val="black"/>
                </a:solidFill>
                <a:latin typeface="Tw Cen MT" panose="020B0602020104020603" pitchFamily="34" charset="77"/>
              </a:rPr>
              <a:t>the decisions we make</a:t>
            </a:r>
          </a:p>
        </p:txBody>
      </p:sp>
      <p:sp>
        <p:nvSpPr>
          <p:cNvPr id="27" name="TextBox 27"/>
          <p:cNvSpPr txBox="1"/>
          <p:nvPr/>
        </p:nvSpPr>
        <p:spPr>
          <a:xfrm>
            <a:off x="2072255" y="7484228"/>
            <a:ext cx="4381898" cy="553998"/>
          </a:xfrm>
          <a:prstGeom prst="rect">
            <a:avLst/>
          </a:prstGeom>
        </p:spPr>
        <p:txBody>
          <a:bodyPr wrap="square" lIns="0" tIns="0" rIns="0" bIns="0" rtlCol="0" anchor="t">
            <a:spAutoFit/>
          </a:bodyPr>
          <a:lstStyle/>
          <a:p>
            <a:pPr defTabSz="1371600">
              <a:defRPr/>
            </a:pPr>
            <a:r>
              <a:rPr lang="en-US" sz="3600" dirty="0">
                <a:solidFill>
                  <a:prstClr val="black"/>
                </a:solidFill>
                <a:latin typeface="Tw Cen MT" panose="020B0602020104020603" pitchFamily="34" charset="77"/>
              </a:rPr>
              <a:t>the language we use </a:t>
            </a:r>
          </a:p>
        </p:txBody>
      </p:sp>
      <p:pic>
        <p:nvPicPr>
          <p:cNvPr id="37" name="Picture 2" descr="The Telegraph, Internet's Grandpa: the beginning of the information era |  Kaspersky official blog">
            <a:extLst>
              <a:ext uri="{FF2B5EF4-FFF2-40B4-BE49-F238E27FC236}">
                <a16:creationId xmlns:a16="http://schemas.microsoft.com/office/drawing/2014/main" id="{E9FFED6E-B06C-8332-181F-BFA8A266686C}"/>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285241" y="2061647"/>
            <a:ext cx="10408472" cy="683041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838D7318-EBE4-08A9-21F8-05D3F6E5265D}"/>
              </a:ext>
            </a:extLst>
          </p:cNvPr>
          <p:cNvSpPr txBox="1"/>
          <p:nvPr/>
        </p:nvSpPr>
        <p:spPr>
          <a:xfrm>
            <a:off x="4945562" y="8596619"/>
            <a:ext cx="2043770" cy="323165"/>
          </a:xfrm>
          <a:prstGeom prst="rect">
            <a:avLst/>
          </a:prstGeom>
          <a:noFill/>
        </p:spPr>
        <p:txBody>
          <a:bodyPr wrap="square">
            <a:spAutoFit/>
          </a:bodyPr>
          <a:lstStyle/>
          <a:p>
            <a:pPr defTabSz="1371600">
              <a:defRPr/>
            </a:pPr>
            <a:r>
              <a:rPr lang="en-US" sz="1500" dirty="0">
                <a:solidFill>
                  <a:prstClr val="black"/>
                </a:solidFill>
                <a:latin typeface="Tw Cen MT" panose="020B0602020104020603" pitchFamily="34" charset="77"/>
                <a:ea typeface="Times New Roman" panose="02020603050405020304" pitchFamily="18" charset="0"/>
              </a:rPr>
              <a:t>Rubie-Davies (2015) </a:t>
            </a:r>
            <a:endParaRPr lang="en-US" sz="1500" dirty="0">
              <a:solidFill>
                <a:prstClr val="black"/>
              </a:solidFill>
              <a:latin typeface="Tw Cen MT" panose="020B0602020104020603" pitchFamily="34" charset="77"/>
            </a:endParaRPr>
          </a:p>
        </p:txBody>
      </p:sp>
    </p:spTree>
    <p:extLst>
      <p:ext uri="{BB962C8B-B14F-4D97-AF65-F5344CB8AC3E}">
        <p14:creationId xmlns:p14="http://schemas.microsoft.com/office/powerpoint/2010/main" val="29672230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85299" y="720090"/>
            <a:ext cx="8187183"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31553" y="1296162"/>
            <a:ext cx="7694676" cy="7694676"/>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9" y="720090"/>
            <a:ext cx="8187182"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1770" y="1296162"/>
            <a:ext cx="7694676" cy="7694676"/>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1644051" y="8159842"/>
            <a:ext cx="6633867" cy="1246495"/>
          </a:xfrm>
          <a:prstGeom prst="rect">
            <a:avLst/>
          </a:prstGeom>
          <a:noFill/>
        </p:spPr>
        <p:txBody>
          <a:bodyPr wrap="none" rtlCol="0">
            <a:spAutoFit/>
          </a:bodyPr>
          <a:lstStyle/>
          <a:p>
            <a:pPr defTabSz="1371600">
              <a:defRPr/>
            </a:pPr>
            <a:r>
              <a:rPr lang="en-US" sz="4500" dirty="0">
                <a:solidFill>
                  <a:prstClr val="black"/>
                </a:solidFill>
                <a:latin typeface="Calibri"/>
              </a:rPr>
              <a:t>Low Expectations Teachers</a:t>
            </a:r>
          </a:p>
          <a:p>
            <a:pPr algn="ctr" defTabSz="1371600">
              <a:defRPr/>
            </a:pPr>
            <a:r>
              <a:rPr lang="en-US" sz="3000" dirty="0">
                <a:solidFill>
                  <a:srgbClr val="FF0000"/>
                </a:solidFill>
                <a:latin typeface="Calibri"/>
              </a:rPr>
              <a:t>Effect Size: -.03 to .20</a:t>
            </a:r>
          </a:p>
        </p:txBody>
      </p:sp>
      <p:sp>
        <p:nvSpPr>
          <p:cNvPr id="7" name="TextBox 6">
            <a:extLst>
              <a:ext uri="{FF2B5EF4-FFF2-40B4-BE49-F238E27FC236}">
                <a16:creationId xmlns:a16="http://schemas.microsoft.com/office/drawing/2014/main" id="{F677C855-AAAE-5DB4-C443-52B6446C6EF2}"/>
              </a:ext>
            </a:extLst>
          </p:cNvPr>
          <p:cNvSpPr txBox="1"/>
          <p:nvPr/>
        </p:nvSpPr>
        <p:spPr>
          <a:xfrm>
            <a:off x="10386391" y="8157824"/>
            <a:ext cx="6756465" cy="1938992"/>
          </a:xfrm>
          <a:prstGeom prst="rect">
            <a:avLst/>
          </a:prstGeom>
          <a:noFill/>
        </p:spPr>
        <p:txBody>
          <a:bodyPr wrap="none" rtlCol="0">
            <a:spAutoFit/>
          </a:bodyPr>
          <a:lstStyle/>
          <a:p>
            <a:pPr defTabSz="1371600">
              <a:defRPr/>
            </a:pPr>
            <a:r>
              <a:rPr lang="en-US" sz="4500" dirty="0">
                <a:solidFill>
                  <a:prstClr val="black"/>
                </a:solidFill>
                <a:latin typeface="Calibri"/>
              </a:rPr>
              <a:t>High Expectations Teachers</a:t>
            </a:r>
          </a:p>
          <a:p>
            <a:pPr algn="ctr" defTabSz="1371600">
              <a:defRPr/>
            </a:pPr>
            <a:r>
              <a:rPr lang="en-US" sz="3000" dirty="0">
                <a:solidFill>
                  <a:srgbClr val="FF0000"/>
                </a:solidFill>
                <a:latin typeface="Calibri"/>
              </a:rPr>
              <a:t>Effect Size</a:t>
            </a:r>
            <a:r>
              <a:rPr lang="en-US" sz="3000">
                <a:solidFill>
                  <a:srgbClr val="FF0000"/>
                </a:solidFill>
                <a:latin typeface="Calibri"/>
              </a:rPr>
              <a:t>: .50 to 1.44</a:t>
            </a:r>
            <a:endParaRPr lang="en-US" sz="3000" dirty="0">
              <a:solidFill>
                <a:srgbClr val="FF0000"/>
              </a:solidFill>
              <a:latin typeface="Calibri"/>
            </a:endParaRPr>
          </a:p>
          <a:p>
            <a:pPr defTabSz="1371600">
              <a:defRPr/>
            </a:pPr>
            <a:endParaRPr lang="en-US" sz="4500" dirty="0">
              <a:solidFill>
                <a:prstClr val="black"/>
              </a:solidFill>
              <a:latin typeface="Calibri"/>
            </a:endParaRPr>
          </a:p>
        </p:txBody>
      </p:sp>
    </p:spTree>
    <p:extLst>
      <p:ext uri="{BB962C8B-B14F-4D97-AF65-F5344CB8AC3E}">
        <p14:creationId xmlns:p14="http://schemas.microsoft.com/office/powerpoint/2010/main" val="10968950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85299" y="720090"/>
            <a:ext cx="8187183"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047738" y="670843"/>
            <a:ext cx="2419071" cy="2648828"/>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9" y="720090"/>
            <a:ext cx="8187182"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518" y="674757"/>
            <a:ext cx="2844378" cy="2844378"/>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3641616" y="1555640"/>
            <a:ext cx="4763292" cy="600164"/>
          </a:xfrm>
          <a:prstGeom prst="rect">
            <a:avLst/>
          </a:prstGeom>
          <a:noFill/>
        </p:spPr>
        <p:txBody>
          <a:bodyPr wrap="none" rtlCol="0">
            <a:spAutoFit/>
          </a:bodyPr>
          <a:lstStyle/>
          <a:p>
            <a:pPr defTabSz="1371600">
              <a:defRPr/>
            </a:pPr>
            <a:r>
              <a:rPr lang="en-US" sz="3300" dirty="0">
                <a:solidFill>
                  <a:prstClr val="black"/>
                </a:solidFill>
                <a:latin typeface="Calibri"/>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9872972" y="1555638"/>
            <a:ext cx="4843505" cy="600164"/>
          </a:xfrm>
          <a:prstGeom prst="rect">
            <a:avLst/>
          </a:prstGeom>
          <a:noFill/>
        </p:spPr>
        <p:txBody>
          <a:bodyPr wrap="none" rtlCol="0">
            <a:spAutoFit/>
          </a:bodyPr>
          <a:lstStyle/>
          <a:p>
            <a:pPr defTabSz="1371600">
              <a:defRPr/>
            </a:pPr>
            <a:r>
              <a:rPr lang="en-US" sz="3300" dirty="0">
                <a:solidFill>
                  <a:prstClr val="black"/>
                </a:solidFill>
                <a:latin typeface="Calibri"/>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2230958" y="3896138"/>
            <a:ext cx="4691270" cy="4247317"/>
          </a:xfrm>
          <a:prstGeom prst="rect">
            <a:avLst/>
          </a:prstGeom>
          <a:noFill/>
        </p:spPr>
        <p:txBody>
          <a:bodyPr wrap="square" rtlCol="0">
            <a:spAutoFit/>
          </a:bodyPr>
          <a:lstStyle/>
          <a:p>
            <a:pPr algn="ctr" defTabSz="1371600">
              <a:defRPr/>
            </a:pPr>
            <a:r>
              <a:rPr lang="en-US" sz="4500" dirty="0">
                <a:solidFill>
                  <a:prstClr val="black"/>
                </a:solidFill>
                <a:latin typeface="Calibri"/>
              </a:rPr>
              <a:t>Expects and looks for low performance, which reinforces their views about low performance</a:t>
            </a:r>
          </a:p>
        </p:txBody>
      </p:sp>
      <p:sp>
        <p:nvSpPr>
          <p:cNvPr id="11" name="TextBox 10">
            <a:extLst>
              <a:ext uri="{FF2B5EF4-FFF2-40B4-BE49-F238E27FC236}">
                <a16:creationId xmlns:a16="http://schemas.microsoft.com/office/drawing/2014/main" id="{ADC0A9A5-01F5-6770-E092-62284883EE29}"/>
              </a:ext>
            </a:extLst>
          </p:cNvPr>
          <p:cNvSpPr txBox="1"/>
          <p:nvPr/>
        </p:nvSpPr>
        <p:spPr>
          <a:xfrm>
            <a:off x="10078278" y="3776867"/>
            <a:ext cx="6341166" cy="2862322"/>
          </a:xfrm>
          <a:prstGeom prst="rect">
            <a:avLst/>
          </a:prstGeom>
          <a:noFill/>
        </p:spPr>
        <p:txBody>
          <a:bodyPr wrap="square">
            <a:spAutoFit/>
          </a:bodyPr>
          <a:lstStyle/>
          <a:p>
            <a:pPr algn="ctr" defTabSz="1371600">
              <a:defRPr/>
            </a:pPr>
            <a:r>
              <a:rPr lang="en-US" sz="4500" dirty="0">
                <a:solidFill>
                  <a:prstClr val="black"/>
                </a:solidFill>
                <a:latin typeface="Calibri"/>
              </a:rPr>
              <a:t>Expects improvement, sees the errors, and seeks evidence to enact improvement</a:t>
            </a:r>
          </a:p>
        </p:txBody>
      </p:sp>
    </p:spTree>
    <p:extLst>
      <p:ext uri="{BB962C8B-B14F-4D97-AF65-F5344CB8AC3E}">
        <p14:creationId xmlns:p14="http://schemas.microsoft.com/office/powerpoint/2010/main" val="534692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Group 3"/>
          <p:cNvGrpSpPr/>
          <p:nvPr/>
        </p:nvGrpSpPr>
        <p:grpSpPr>
          <a:xfrm>
            <a:off x="171452" y="128307"/>
            <a:ext cx="17945097" cy="10030383"/>
            <a:chOff x="0" y="-9525"/>
            <a:chExt cx="4907775" cy="4400210"/>
          </a:xfrm>
        </p:grpSpPr>
        <p:sp>
          <p:nvSpPr>
            <p:cNvPr id="4" name="Freeform 4"/>
            <p:cNvSpPr/>
            <p:nvPr/>
          </p:nvSpPr>
          <p:spPr>
            <a:xfrm>
              <a:off x="0" y="-1"/>
              <a:ext cx="4907775" cy="4390686"/>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9" name="Freeform 9"/>
          <p:cNvSpPr/>
          <p:nvPr/>
        </p:nvSpPr>
        <p:spPr>
          <a:xfrm>
            <a:off x="5957678" y="-893848"/>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1371600">
              <a:defRPr/>
            </a:pPr>
            <a:endParaRPr lang="en-US">
              <a:solidFill>
                <a:prstClr val="black"/>
              </a:solidFill>
              <a:latin typeface="Calibri"/>
            </a:endParaRPr>
          </a:p>
        </p:txBody>
      </p:sp>
      <p:sp>
        <p:nvSpPr>
          <p:cNvPr id="10" name="Freeform 10"/>
          <p:cNvSpPr/>
          <p:nvPr/>
        </p:nvSpPr>
        <p:spPr>
          <a:xfrm>
            <a:off x="4452631" y="1832770"/>
            <a:ext cx="2732894" cy="2732894"/>
          </a:xfrm>
          <a:custGeom>
            <a:avLst/>
            <a:gdLst/>
            <a:ahLst/>
            <a:cxnLst/>
            <a:rect l="l" t="t" r="r" b="b"/>
            <a:pathLst>
              <a:path w="2732894" h="2732894">
                <a:moveTo>
                  <a:pt x="0" y="0"/>
                </a:moveTo>
                <a:lnTo>
                  <a:pt x="2732893" y="0"/>
                </a:lnTo>
                <a:lnTo>
                  <a:pt x="2732893" y="2732894"/>
                </a:lnTo>
                <a:lnTo>
                  <a:pt x="0" y="273289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600">
              <a:defRPr/>
            </a:pPr>
            <a:endParaRPr lang="en-US">
              <a:solidFill>
                <a:prstClr val="black"/>
              </a:solidFill>
              <a:latin typeface="Calibri"/>
            </a:endParaRPr>
          </a:p>
        </p:txBody>
      </p:sp>
      <p:sp>
        <p:nvSpPr>
          <p:cNvPr id="11" name="Freeform 11"/>
          <p:cNvSpPr/>
          <p:nvPr/>
        </p:nvSpPr>
        <p:spPr>
          <a:xfrm>
            <a:off x="1092085" y="1832771"/>
            <a:ext cx="2732894" cy="2732894"/>
          </a:xfrm>
          <a:custGeom>
            <a:avLst/>
            <a:gdLst/>
            <a:ahLst/>
            <a:cxnLst/>
            <a:rect l="l" t="t" r="r" b="b"/>
            <a:pathLst>
              <a:path w="2732894" h="2732894">
                <a:moveTo>
                  <a:pt x="0" y="0"/>
                </a:moveTo>
                <a:lnTo>
                  <a:pt x="2732893" y="0"/>
                </a:lnTo>
                <a:lnTo>
                  <a:pt x="2732893" y="2732893"/>
                </a:lnTo>
                <a:lnTo>
                  <a:pt x="0" y="273289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600">
              <a:defRPr/>
            </a:pPr>
            <a:endParaRPr lang="en-US">
              <a:solidFill>
                <a:prstClr val="black"/>
              </a:solidFill>
              <a:latin typeface="Calibri"/>
            </a:endParaRPr>
          </a:p>
        </p:txBody>
      </p:sp>
      <p:sp>
        <p:nvSpPr>
          <p:cNvPr id="12" name="Freeform 12"/>
          <p:cNvSpPr/>
          <p:nvPr/>
        </p:nvSpPr>
        <p:spPr>
          <a:xfrm>
            <a:off x="11173723" y="1832770"/>
            <a:ext cx="2732894" cy="2732894"/>
          </a:xfrm>
          <a:custGeom>
            <a:avLst/>
            <a:gdLst/>
            <a:ahLst/>
            <a:cxnLst/>
            <a:rect l="l" t="t" r="r" b="b"/>
            <a:pathLst>
              <a:path w="2732894" h="2732894">
                <a:moveTo>
                  <a:pt x="0" y="0"/>
                </a:moveTo>
                <a:lnTo>
                  <a:pt x="2732894" y="0"/>
                </a:lnTo>
                <a:lnTo>
                  <a:pt x="2732894" y="2732894"/>
                </a:lnTo>
                <a:lnTo>
                  <a:pt x="0" y="273289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sp>
        <p:nvSpPr>
          <p:cNvPr id="13" name="Freeform 13"/>
          <p:cNvSpPr/>
          <p:nvPr/>
        </p:nvSpPr>
        <p:spPr>
          <a:xfrm>
            <a:off x="7813177" y="1840538"/>
            <a:ext cx="2732894" cy="2732894"/>
          </a:xfrm>
          <a:custGeom>
            <a:avLst/>
            <a:gdLst/>
            <a:ahLst/>
            <a:cxnLst/>
            <a:rect l="l" t="t" r="r" b="b"/>
            <a:pathLst>
              <a:path w="2732894" h="2732894">
                <a:moveTo>
                  <a:pt x="0" y="0"/>
                </a:moveTo>
                <a:lnTo>
                  <a:pt x="2732894" y="0"/>
                </a:lnTo>
                <a:lnTo>
                  <a:pt x="2732894" y="2732893"/>
                </a:lnTo>
                <a:lnTo>
                  <a:pt x="0" y="273289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600">
              <a:defRPr/>
            </a:pPr>
            <a:endParaRPr lang="en-US">
              <a:solidFill>
                <a:prstClr val="black"/>
              </a:solidFill>
              <a:latin typeface="Calibri"/>
            </a:endParaRPr>
          </a:p>
        </p:txBody>
      </p:sp>
      <p:sp>
        <p:nvSpPr>
          <p:cNvPr id="17" name="Freeform 17"/>
          <p:cNvSpPr/>
          <p:nvPr/>
        </p:nvSpPr>
        <p:spPr>
          <a:xfrm>
            <a:off x="15900506" y="794191"/>
            <a:ext cx="912582" cy="228146"/>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1371600">
              <a:defRPr/>
            </a:pPr>
            <a:endParaRPr lang="en-US">
              <a:solidFill>
                <a:prstClr val="black"/>
              </a:solidFill>
              <a:latin typeface="Calibri"/>
            </a:endParaRPr>
          </a:p>
        </p:txBody>
      </p:sp>
      <p:grpSp>
        <p:nvGrpSpPr>
          <p:cNvPr id="18" name="Group 18"/>
          <p:cNvGrpSpPr/>
          <p:nvPr/>
        </p:nvGrpSpPr>
        <p:grpSpPr>
          <a:xfrm>
            <a:off x="-1849195" y="1592585"/>
            <a:ext cx="1348160" cy="1348160"/>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solidFill>
          </p:spPr>
          <p:txBody>
            <a:bodyPr/>
            <a:lstStyle/>
            <a:p>
              <a:pPr defTabSz="1371600">
                <a:defRPr/>
              </a:pPr>
              <a:endParaRPr lang="en-US">
                <a:solidFill>
                  <a:prstClr val="black"/>
                </a:solidFill>
                <a:latin typeface="Calibri"/>
              </a:endParaRPr>
            </a:p>
          </p:txBody>
        </p:sp>
        <p:sp>
          <p:nvSpPr>
            <p:cNvPr id="20" name="TextBox 20"/>
            <p:cNvSpPr txBox="1"/>
            <p:nvPr/>
          </p:nvSpPr>
          <p:spPr>
            <a:xfrm>
              <a:off x="76200" y="47625"/>
              <a:ext cx="660400" cy="688975"/>
            </a:xfrm>
            <a:prstGeom prst="rect">
              <a:avLst/>
            </a:prstGeom>
          </p:spPr>
          <p:txBody>
            <a:bodyPr lIns="50801" tIns="50801" rIns="50801" bIns="50801" rtlCol="0" anchor="ctr"/>
            <a:lstStyle/>
            <a:p>
              <a:pPr algn="ctr" defTabSz="1371600">
                <a:lnSpc>
                  <a:spcPts val="2111"/>
                </a:lnSpc>
                <a:defRPr/>
              </a:pPr>
              <a:endParaRPr>
                <a:solidFill>
                  <a:prstClr val="black"/>
                </a:solidFill>
                <a:latin typeface="Calibri"/>
              </a:endParaRPr>
            </a:p>
          </p:txBody>
        </p:sp>
      </p:grpSp>
      <p:grpSp>
        <p:nvGrpSpPr>
          <p:cNvPr id="29" name="Group 29"/>
          <p:cNvGrpSpPr/>
          <p:nvPr/>
        </p:nvGrpSpPr>
        <p:grpSpPr>
          <a:xfrm>
            <a:off x="-1678954" y="1803719"/>
            <a:ext cx="1007678" cy="925892"/>
            <a:chOff x="0" y="0"/>
            <a:chExt cx="884596" cy="812800"/>
          </a:xfrm>
        </p:grpSpPr>
        <p:sp>
          <p:nvSpPr>
            <p:cNvPr id="30" name="Freeform 30"/>
            <p:cNvSpPr/>
            <p:nvPr/>
          </p:nvSpPr>
          <p:spPr>
            <a:xfrm>
              <a:off x="0" y="25501"/>
              <a:ext cx="870002" cy="761797"/>
            </a:xfrm>
            <a:custGeom>
              <a:avLst/>
              <a:gdLst/>
              <a:ahLst/>
              <a:cxnLst/>
              <a:rect l="l" t="t" r="r" b="b"/>
              <a:pathLst>
                <a:path w="870002" h="761797">
                  <a:moveTo>
                    <a:pt x="852000" y="348303"/>
                  </a:moveTo>
                  <a:lnTo>
                    <a:pt x="510792" y="7095"/>
                  </a:lnTo>
                  <a:cubicBezTo>
                    <a:pt x="505331" y="1634"/>
                    <a:pt x="497118" y="0"/>
                    <a:pt x="489983" y="2956"/>
                  </a:cubicBezTo>
                  <a:cubicBezTo>
                    <a:pt x="482848" y="5911"/>
                    <a:pt x="478196" y="12874"/>
                    <a:pt x="478196" y="20597"/>
                  </a:cubicBezTo>
                  <a:lnTo>
                    <a:pt x="478196" y="131601"/>
                  </a:lnTo>
                  <a:cubicBezTo>
                    <a:pt x="478196" y="157060"/>
                    <a:pt x="457557" y="177699"/>
                    <a:pt x="432098" y="177699"/>
                  </a:cubicBezTo>
                  <a:lnTo>
                    <a:pt x="46098" y="177699"/>
                  </a:lnTo>
                  <a:cubicBezTo>
                    <a:pt x="20639" y="177699"/>
                    <a:pt x="0" y="198338"/>
                    <a:pt x="0" y="223797"/>
                  </a:cubicBezTo>
                  <a:lnTo>
                    <a:pt x="0" y="538001"/>
                  </a:lnTo>
                  <a:cubicBezTo>
                    <a:pt x="0" y="563460"/>
                    <a:pt x="20639" y="584099"/>
                    <a:pt x="46098" y="584099"/>
                  </a:cubicBezTo>
                  <a:lnTo>
                    <a:pt x="432098" y="584099"/>
                  </a:lnTo>
                  <a:cubicBezTo>
                    <a:pt x="457557" y="584099"/>
                    <a:pt x="478196" y="604738"/>
                    <a:pt x="478196" y="630197"/>
                  </a:cubicBezTo>
                  <a:lnTo>
                    <a:pt x="478196" y="741201"/>
                  </a:lnTo>
                  <a:cubicBezTo>
                    <a:pt x="478196" y="748924"/>
                    <a:pt x="482848" y="755887"/>
                    <a:pt x="489983" y="758842"/>
                  </a:cubicBezTo>
                  <a:cubicBezTo>
                    <a:pt x="497118" y="761798"/>
                    <a:pt x="505331" y="760164"/>
                    <a:pt x="510792" y="754703"/>
                  </a:cubicBezTo>
                  <a:lnTo>
                    <a:pt x="852000" y="413495"/>
                  </a:lnTo>
                  <a:cubicBezTo>
                    <a:pt x="870002" y="395493"/>
                    <a:pt x="870002" y="366305"/>
                    <a:pt x="852000" y="348303"/>
                  </a:cubicBezTo>
                  <a:close/>
                </a:path>
              </a:pathLst>
            </a:custGeom>
            <a:solidFill>
              <a:srgbClr val="FFFFFF"/>
            </a:solidFill>
          </p:spPr>
          <p:txBody>
            <a:bodyPr/>
            <a:lstStyle/>
            <a:p>
              <a:pPr defTabSz="1371600">
                <a:defRPr/>
              </a:pPr>
              <a:endParaRPr lang="en-US">
                <a:solidFill>
                  <a:prstClr val="black"/>
                </a:solidFill>
                <a:latin typeface="Calibri"/>
              </a:endParaRPr>
            </a:p>
          </p:txBody>
        </p:sp>
        <p:sp>
          <p:nvSpPr>
            <p:cNvPr id="31" name="TextBox 31"/>
            <p:cNvSpPr txBox="1"/>
            <p:nvPr/>
          </p:nvSpPr>
          <p:spPr>
            <a:xfrm>
              <a:off x="0" y="174625"/>
              <a:ext cx="782996" cy="434975"/>
            </a:xfrm>
            <a:prstGeom prst="rect">
              <a:avLst/>
            </a:prstGeom>
          </p:spPr>
          <p:txBody>
            <a:bodyPr lIns="50801" tIns="50801" rIns="50801" bIns="50801" rtlCol="0" anchor="ctr"/>
            <a:lstStyle/>
            <a:p>
              <a:pPr algn="ctr" defTabSz="1371600">
                <a:lnSpc>
                  <a:spcPts val="2111"/>
                </a:lnSpc>
                <a:defRPr/>
              </a:pPr>
              <a:endParaRPr>
                <a:solidFill>
                  <a:prstClr val="black"/>
                </a:solidFill>
                <a:latin typeface="Calibri"/>
              </a:endParaRPr>
            </a:p>
          </p:txBody>
        </p:sp>
      </p:grpSp>
      <p:sp>
        <p:nvSpPr>
          <p:cNvPr id="36" name="Freeform 11">
            <a:extLst>
              <a:ext uri="{FF2B5EF4-FFF2-40B4-BE49-F238E27FC236}">
                <a16:creationId xmlns:a16="http://schemas.microsoft.com/office/drawing/2014/main" id="{2B28A365-73D0-C019-544E-E7C65965E8D3}"/>
              </a:ext>
            </a:extLst>
          </p:cNvPr>
          <p:cNvSpPr/>
          <p:nvPr/>
        </p:nvSpPr>
        <p:spPr>
          <a:xfrm>
            <a:off x="14505649" y="1832768"/>
            <a:ext cx="2732894" cy="2732894"/>
          </a:xfrm>
          <a:custGeom>
            <a:avLst/>
            <a:gdLst/>
            <a:ahLst/>
            <a:cxnLst/>
            <a:rect l="l" t="t" r="r" b="b"/>
            <a:pathLst>
              <a:path w="2732894" h="2732894">
                <a:moveTo>
                  <a:pt x="0" y="0"/>
                </a:moveTo>
                <a:lnTo>
                  <a:pt x="2732893" y="0"/>
                </a:lnTo>
                <a:lnTo>
                  <a:pt x="2732893" y="2732893"/>
                </a:lnTo>
                <a:lnTo>
                  <a:pt x="0" y="273289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600">
              <a:defRPr/>
            </a:pPr>
            <a:endParaRPr lang="en-US">
              <a:solidFill>
                <a:prstClr val="black"/>
              </a:solidFill>
              <a:latin typeface="Calibri"/>
            </a:endParaRPr>
          </a:p>
        </p:txBody>
      </p:sp>
      <p:sp>
        <p:nvSpPr>
          <p:cNvPr id="38" name="TextBox 37">
            <a:extLst>
              <a:ext uri="{FF2B5EF4-FFF2-40B4-BE49-F238E27FC236}">
                <a16:creationId xmlns:a16="http://schemas.microsoft.com/office/drawing/2014/main" id="{FBE9C9C3-226F-FD07-1289-E70D468C763A}"/>
              </a:ext>
            </a:extLst>
          </p:cNvPr>
          <p:cNvSpPr txBox="1"/>
          <p:nvPr/>
        </p:nvSpPr>
        <p:spPr>
          <a:xfrm>
            <a:off x="1724835" y="1772589"/>
            <a:ext cx="1467390" cy="2746906"/>
          </a:xfrm>
          <a:prstGeom prst="rect">
            <a:avLst/>
          </a:prstGeom>
          <a:noFill/>
        </p:spPr>
        <p:txBody>
          <a:bodyPr wrap="square">
            <a:spAutoFit/>
          </a:bodyPr>
          <a:lstStyle/>
          <a:p>
            <a:pPr defTabSz="1371600">
              <a:defRPr/>
            </a:pPr>
            <a:r>
              <a:rPr lang="en-US" sz="17250" b="1" dirty="0">
                <a:solidFill>
                  <a:srgbClr val="000000"/>
                </a:solidFill>
                <a:latin typeface="Tw Cen MT" panose="020B0602020104020603" pitchFamily="34" charset="77"/>
                <a:ea typeface="Repo Bold Bold"/>
                <a:cs typeface="Repo Bold Bold"/>
                <a:sym typeface="Repo Bold Bold"/>
              </a:rPr>
              <a:t>R</a:t>
            </a:r>
            <a:endParaRPr lang="en-US" sz="17250" dirty="0">
              <a:solidFill>
                <a:prstClr val="black"/>
              </a:solidFill>
              <a:latin typeface="Calibri"/>
            </a:endParaRPr>
          </a:p>
        </p:txBody>
      </p:sp>
      <p:sp>
        <p:nvSpPr>
          <p:cNvPr id="39" name="TextBox 38">
            <a:extLst>
              <a:ext uri="{FF2B5EF4-FFF2-40B4-BE49-F238E27FC236}">
                <a16:creationId xmlns:a16="http://schemas.microsoft.com/office/drawing/2014/main" id="{1EA35D61-CA89-CA35-5E86-B1F71811F7B3}"/>
              </a:ext>
            </a:extLst>
          </p:cNvPr>
          <p:cNvSpPr txBox="1"/>
          <p:nvPr/>
        </p:nvSpPr>
        <p:spPr>
          <a:xfrm>
            <a:off x="5085381" y="1832768"/>
            <a:ext cx="1467390" cy="2746906"/>
          </a:xfrm>
          <a:prstGeom prst="rect">
            <a:avLst/>
          </a:prstGeom>
          <a:noFill/>
        </p:spPr>
        <p:txBody>
          <a:bodyPr wrap="square">
            <a:spAutoFit/>
          </a:bodyPr>
          <a:lstStyle/>
          <a:p>
            <a:pPr defTabSz="1371600">
              <a:defRPr/>
            </a:pPr>
            <a:r>
              <a:rPr lang="en-US" sz="17250" b="1" dirty="0">
                <a:solidFill>
                  <a:srgbClr val="000000"/>
                </a:solidFill>
                <a:latin typeface="Tw Cen MT" panose="020B0602020104020603" pitchFamily="34" charset="77"/>
                <a:sym typeface="Repo Bold Bold"/>
              </a:rPr>
              <a:t>I</a:t>
            </a:r>
            <a:endParaRPr lang="en-US" sz="17250" dirty="0">
              <a:solidFill>
                <a:prstClr val="black"/>
              </a:solidFill>
              <a:latin typeface="Calibri"/>
            </a:endParaRPr>
          </a:p>
        </p:txBody>
      </p:sp>
      <p:sp>
        <p:nvSpPr>
          <p:cNvPr id="40" name="TextBox 39">
            <a:extLst>
              <a:ext uri="{FF2B5EF4-FFF2-40B4-BE49-F238E27FC236}">
                <a16:creationId xmlns:a16="http://schemas.microsoft.com/office/drawing/2014/main" id="{2ED026DF-1E4C-6D96-0463-312A47413FB4}"/>
              </a:ext>
            </a:extLst>
          </p:cNvPr>
          <p:cNvSpPr txBox="1"/>
          <p:nvPr/>
        </p:nvSpPr>
        <p:spPr>
          <a:xfrm>
            <a:off x="8374176" y="1772589"/>
            <a:ext cx="1467390" cy="2746906"/>
          </a:xfrm>
          <a:prstGeom prst="rect">
            <a:avLst/>
          </a:prstGeom>
          <a:noFill/>
        </p:spPr>
        <p:txBody>
          <a:bodyPr wrap="square">
            <a:spAutoFit/>
          </a:bodyPr>
          <a:lstStyle/>
          <a:p>
            <a:pPr defTabSz="1371600">
              <a:defRPr/>
            </a:pPr>
            <a:r>
              <a:rPr lang="en-US" sz="17250" b="1" dirty="0">
                <a:solidFill>
                  <a:srgbClr val="000000"/>
                </a:solidFill>
                <a:latin typeface="Tw Cen MT" panose="020B0602020104020603" pitchFamily="34" charset="77"/>
                <a:sym typeface="Repo Bold Bold"/>
              </a:rPr>
              <a:t>G</a:t>
            </a:r>
            <a:endParaRPr lang="en-US" sz="17250" dirty="0">
              <a:solidFill>
                <a:prstClr val="black"/>
              </a:solidFill>
              <a:latin typeface="Calibri"/>
            </a:endParaRPr>
          </a:p>
        </p:txBody>
      </p:sp>
      <p:sp>
        <p:nvSpPr>
          <p:cNvPr id="41" name="TextBox 40">
            <a:extLst>
              <a:ext uri="{FF2B5EF4-FFF2-40B4-BE49-F238E27FC236}">
                <a16:creationId xmlns:a16="http://schemas.microsoft.com/office/drawing/2014/main" id="{F656F83F-B12D-6ADB-1AEC-CA82F57C7572}"/>
              </a:ext>
            </a:extLst>
          </p:cNvPr>
          <p:cNvSpPr txBox="1"/>
          <p:nvPr/>
        </p:nvSpPr>
        <p:spPr>
          <a:xfrm>
            <a:off x="11737230" y="1802678"/>
            <a:ext cx="1467390" cy="2746906"/>
          </a:xfrm>
          <a:prstGeom prst="rect">
            <a:avLst/>
          </a:prstGeom>
          <a:noFill/>
        </p:spPr>
        <p:txBody>
          <a:bodyPr wrap="square">
            <a:spAutoFit/>
          </a:bodyPr>
          <a:lstStyle/>
          <a:p>
            <a:pPr defTabSz="1371600">
              <a:defRPr/>
            </a:pPr>
            <a:r>
              <a:rPr lang="en-US" sz="17250" b="1" dirty="0">
                <a:solidFill>
                  <a:srgbClr val="000000"/>
                </a:solidFill>
                <a:latin typeface="Tw Cen MT" panose="020B0602020104020603" pitchFamily="34" charset="77"/>
                <a:sym typeface="Repo Bold Bold"/>
              </a:rPr>
              <a:t>O</a:t>
            </a:r>
            <a:endParaRPr lang="en-US" sz="17250" dirty="0">
              <a:solidFill>
                <a:prstClr val="black"/>
              </a:solidFill>
              <a:latin typeface="Calibri"/>
            </a:endParaRPr>
          </a:p>
        </p:txBody>
      </p:sp>
      <p:sp>
        <p:nvSpPr>
          <p:cNvPr id="42" name="TextBox 41">
            <a:extLst>
              <a:ext uri="{FF2B5EF4-FFF2-40B4-BE49-F238E27FC236}">
                <a16:creationId xmlns:a16="http://schemas.microsoft.com/office/drawing/2014/main" id="{01567A99-716D-D914-6491-83A01FBEAE51}"/>
              </a:ext>
            </a:extLst>
          </p:cNvPr>
          <p:cNvSpPr txBox="1"/>
          <p:nvPr/>
        </p:nvSpPr>
        <p:spPr>
          <a:xfrm>
            <a:off x="15154124" y="1802678"/>
            <a:ext cx="1467390" cy="2746906"/>
          </a:xfrm>
          <a:prstGeom prst="rect">
            <a:avLst/>
          </a:prstGeom>
          <a:noFill/>
        </p:spPr>
        <p:txBody>
          <a:bodyPr wrap="square">
            <a:spAutoFit/>
          </a:bodyPr>
          <a:lstStyle/>
          <a:p>
            <a:pPr defTabSz="1371600">
              <a:defRPr/>
            </a:pPr>
            <a:r>
              <a:rPr lang="en-US" sz="17250" b="1" dirty="0">
                <a:solidFill>
                  <a:srgbClr val="000000"/>
                </a:solidFill>
                <a:latin typeface="Tw Cen MT" panose="020B0602020104020603" pitchFamily="34" charset="77"/>
                <a:ea typeface="Repo Bold Bold"/>
                <a:cs typeface="Repo Bold Bold"/>
                <a:sym typeface="Repo Bold Bold"/>
              </a:rPr>
              <a:t>R</a:t>
            </a:r>
            <a:endParaRPr lang="en-US" sz="17250" dirty="0">
              <a:solidFill>
                <a:prstClr val="black"/>
              </a:solidFill>
              <a:latin typeface="Calibri"/>
            </a:endParaRPr>
          </a:p>
        </p:txBody>
      </p:sp>
      <p:sp>
        <p:nvSpPr>
          <p:cNvPr id="44" name="TextBox 43">
            <a:extLst>
              <a:ext uri="{FF2B5EF4-FFF2-40B4-BE49-F238E27FC236}">
                <a16:creationId xmlns:a16="http://schemas.microsoft.com/office/drawing/2014/main" id="{FA7AEB6F-2AF8-D8C7-C1BD-4355109F9F35}"/>
              </a:ext>
            </a:extLst>
          </p:cNvPr>
          <p:cNvSpPr txBox="1"/>
          <p:nvPr/>
        </p:nvSpPr>
        <p:spPr>
          <a:xfrm rot="3182326">
            <a:off x="1393237" y="6574644"/>
            <a:ext cx="5214674" cy="1107996"/>
          </a:xfrm>
          <a:prstGeom prst="rect">
            <a:avLst/>
          </a:prstGeom>
          <a:noFill/>
        </p:spPr>
        <p:txBody>
          <a:bodyPr wrap="square" rtlCol="0">
            <a:spAutoFit/>
          </a:bodyPr>
          <a:lstStyle/>
          <a:p>
            <a:pPr defTabSz="1371600">
              <a:defRPr/>
            </a:pPr>
            <a:r>
              <a:rPr lang="en-US" sz="6600" b="1" dirty="0">
                <a:solidFill>
                  <a:prstClr val="black"/>
                </a:solidFill>
                <a:latin typeface="Tw Cen MT" panose="020B0602020104020603" pitchFamily="34" charset="77"/>
              </a:rPr>
              <a:t>Relationships </a:t>
            </a:r>
          </a:p>
        </p:txBody>
      </p:sp>
      <p:sp>
        <p:nvSpPr>
          <p:cNvPr id="45" name="TextBox 44">
            <a:extLst>
              <a:ext uri="{FF2B5EF4-FFF2-40B4-BE49-F238E27FC236}">
                <a16:creationId xmlns:a16="http://schemas.microsoft.com/office/drawing/2014/main" id="{496757E3-1E01-3190-E4C2-CEEA010F12E8}"/>
              </a:ext>
            </a:extLst>
          </p:cNvPr>
          <p:cNvSpPr txBox="1"/>
          <p:nvPr/>
        </p:nvSpPr>
        <p:spPr>
          <a:xfrm rot="3182326">
            <a:off x="4623326" y="6333526"/>
            <a:ext cx="4630593" cy="1107996"/>
          </a:xfrm>
          <a:prstGeom prst="rect">
            <a:avLst/>
          </a:prstGeom>
          <a:noFill/>
        </p:spPr>
        <p:txBody>
          <a:bodyPr wrap="square" rtlCol="0">
            <a:spAutoFit/>
          </a:bodyPr>
          <a:lstStyle/>
          <a:p>
            <a:pPr defTabSz="1371600">
              <a:defRPr/>
            </a:pPr>
            <a:r>
              <a:rPr lang="en-US" sz="6600" b="1" dirty="0">
                <a:solidFill>
                  <a:prstClr val="black"/>
                </a:solidFill>
                <a:latin typeface="Tw Cen MT" panose="020B0602020104020603" pitchFamily="34" charset="77"/>
              </a:rPr>
              <a:t>Instruction</a:t>
            </a:r>
          </a:p>
        </p:txBody>
      </p:sp>
      <p:sp>
        <p:nvSpPr>
          <p:cNvPr id="46" name="TextBox 45">
            <a:extLst>
              <a:ext uri="{FF2B5EF4-FFF2-40B4-BE49-F238E27FC236}">
                <a16:creationId xmlns:a16="http://schemas.microsoft.com/office/drawing/2014/main" id="{1C91F59A-97E2-42D6-26A1-CB0CF937942A}"/>
              </a:ext>
            </a:extLst>
          </p:cNvPr>
          <p:cNvSpPr txBox="1"/>
          <p:nvPr/>
        </p:nvSpPr>
        <p:spPr>
          <a:xfrm rot="3182326">
            <a:off x="7959959" y="6317970"/>
            <a:ext cx="4630593" cy="1107996"/>
          </a:xfrm>
          <a:prstGeom prst="rect">
            <a:avLst/>
          </a:prstGeom>
          <a:noFill/>
        </p:spPr>
        <p:txBody>
          <a:bodyPr wrap="square" rtlCol="0">
            <a:spAutoFit/>
          </a:bodyPr>
          <a:lstStyle/>
          <a:p>
            <a:pPr defTabSz="1371600">
              <a:defRPr/>
            </a:pPr>
            <a:r>
              <a:rPr lang="en-US" sz="6600" b="1" dirty="0">
                <a:solidFill>
                  <a:prstClr val="black"/>
                </a:solidFill>
                <a:latin typeface="Tw Cen MT" panose="020B0602020104020603" pitchFamily="34" charset="77"/>
              </a:rPr>
              <a:t>Goals</a:t>
            </a:r>
          </a:p>
        </p:txBody>
      </p:sp>
      <p:sp>
        <p:nvSpPr>
          <p:cNvPr id="47" name="TextBox 46">
            <a:extLst>
              <a:ext uri="{FF2B5EF4-FFF2-40B4-BE49-F238E27FC236}">
                <a16:creationId xmlns:a16="http://schemas.microsoft.com/office/drawing/2014/main" id="{3C3368CD-E352-F27D-3F11-41CADBA29F0D}"/>
              </a:ext>
            </a:extLst>
          </p:cNvPr>
          <p:cNvSpPr txBox="1"/>
          <p:nvPr/>
        </p:nvSpPr>
        <p:spPr>
          <a:xfrm rot="3182326">
            <a:off x="11110626" y="6749254"/>
            <a:ext cx="5455965" cy="1107996"/>
          </a:xfrm>
          <a:prstGeom prst="rect">
            <a:avLst/>
          </a:prstGeom>
          <a:noFill/>
        </p:spPr>
        <p:txBody>
          <a:bodyPr wrap="square" rtlCol="0">
            <a:spAutoFit/>
          </a:bodyPr>
          <a:lstStyle/>
          <a:p>
            <a:pPr defTabSz="1371600">
              <a:defRPr/>
            </a:pPr>
            <a:r>
              <a:rPr lang="en-US" sz="6600" b="1" dirty="0">
                <a:solidFill>
                  <a:prstClr val="black"/>
                </a:solidFill>
                <a:latin typeface="Tw Cen MT" panose="020B0602020104020603" pitchFamily="34" charset="77"/>
              </a:rPr>
              <a:t>Organization</a:t>
            </a:r>
          </a:p>
        </p:txBody>
      </p:sp>
      <p:sp>
        <p:nvSpPr>
          <p:cNvPr id="48" name="TextBox 47">
            <a:extLst>
              <a:ext uri="{FF2B5EF4-FFF2-40B4-BE49-F238E27FC236}">
                <a16:creationId xmlns:a16="http://schemas.microsoft.com/office/drawing/2014/main" id="{83B5F889-A659-88B9-B853-7F693E223214}"/>
              </a:ext>
            </a:extLst>
          </p:cNvPr>
          <p:cNvSpPr txBox="1"/>
          <p:nvPr/>
        </p:nvSpPr>
        <p:spPr>
          <a:xfrm rot="3182326">
            <a:off x="14497791" y="6310200"/>
            <a:ext cx="4630593" cy="1107996"/>
          </a:xfrm>
          <a:prstGeom prst="rect">
            <a:avLst/>
          </a:prstGeom>
          <a:noFill/>
        </p:spPr>
        <p:txBody>
          <a:bodyPr wrap="square" rtlCol="0">
            <a:spAutoFit/>
          </a:bodyPr>
          <a:lstStyle/>
          <a:p>
            <a:pPr defTabSz="1371600">
              <a:defRPr/>
            </a:pPr>
            <a:r>
              <a:rPr lang="en-US" sz="6600" b="1" dirty="0">
                <a:solidFill>
                  <a:prstClr val="black"/>
                </a:solidFill>
                <a:latin typeface="Tw Cen MT" panose="020B0602020104020603" pitchFamily="34" charset="77"/>
              </a:rPr>
              <a:t>Relevance</a:t>
            </a:r>
          </a:p>
        </p:txBody>
      </p:sp>
    </p:spTree>
    <p:extLst>
      <p:ext uri="{BB962C8B-B14F-4D97-AF65-F5344CB8AC3E}">
        <p14:creationId xmlns:p14="http://schemas.microsoft.com/office/powerpoint/2010/main" val="5080938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85299" y="720090"/>
            <a:ext cx="8187183"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047738" y="670843"/>
            <a:ext cx="2419071" cy="2648828"/>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9" y="720090"/>
            <a:ext cx="8187182"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518" y="674757"/>
            <a:ext cx="2844378" cy="2844378"/>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3641616" y="1555640"/>
            <a:ext cx="4763292" cy="600164"/>
          </a:xfrm>
          <a:prstGeom prst="rect">
            <a:avLst/>
          </a:prstGeom>
          <a:noFill/>
        </p:spPr>
        <p:txBody>
          <a:bodyPr wrap="none" rtlCol="0">
            <a:spAutoFit/>
          </a:bodyPr>
          <a:lstStyle/>
          <a:p>
            <a:pPr defTabSz="1371600">
              <a:defRPr/>
            </a:pPr>
            <a:r>
              <a:rPr lang="en-US" sz="3300" dirty="0">
                <a:solidFill>
                  <a:prstClr val="black"/>
                </a:solidFill>
                <a:latin typeface="Calibri"/>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9872972" y="1555638"/>
            <a:ext cx="4843505" cy="600164"/>
          </a:xfrm>
          <a:prstGeom prst="rect">
            <a:avLst/>
          </a:prstGeom>
          <a:noFill/>
        </p:spPr>
        <p:txBody>
          <a:bodyPr wrap="none" rtlCol="0">
            <a:spAutoFit/>
          </a:bodyPr>
          <a:lstStyle/>
          <a:p>
            <a:pPr defTabSz="1371600">
              <a:defRPr/>
            </a:pPr>
            <a:r>
              <a:rPr lang="en-US" sz="3300" dirty="0">
                <a:solidFill>
                  <a:prstClr val="black"/>
                </a:solidFill>
                <a:latin typeface="Calibri"/>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2230958" y="3896138"/>
            <a:ext cx="4691270" cy="5632311"/>
          </a:xfrm>
          <a:prstGeom prst="rect">
            <a:avLst/>
          </a:prstGeom>
          <a:noFill/>
        </p:spPr>
        <p:txBody>
          <a:bodyPr wrap="square" rtlCol="0">
            <a:spAutoFit/>
          </a:bodyPr>
          <a:lstStyle/>
          <a:p>
            <a:pPr algn="ctr" defTabSz="1371600">
              <a:defRPr/>
            </a:pPr>
            <a:r>
              <a:rPr lang="en-US" sz="4500" dirty="0">
                <a:solidFill>
                  <a:prstClr val="black"/>
                </a:solidFill>
                <a:latin typeface="Calibri"/>
              </a:rPr>
              <a:t>Places students in fairly inflexible ability groups</a:t>
            </a:r>
          </a:p>
          <a:p>
            <a:pPr algn="ctr" defTabSz="1371600">
              <a:defRPr/>
            </a:pPr>
            <a:endParaRPr lang="en-US" sz="4500" dirty="0">
              <a:solidFill>
                <a:prstClr val="black"/>
              </a:solidFill>
              <a:latin typeface="Calibri"/>
            </a:endParaRPr>
          </a:p>
          <a:p>
            <a:pPr algn="ctr" defTabSz="1371600">
              <a:defRPr/>
            </a:pPr>
            <a:r>
              <a:rPr lang="en-US" sz="4500" dirty="0">
                <a:solidFill>
                  <a:prstClr val="black"/>
                </a:solidFill>
                <a:latin typeface="Calibri"/>
              </a:rPr>
              <a:t>Uses ability groups and designs  different activities for each group</a:t>
            </a:r>
          </a:p>
        </p:txBody>
      </p:sp>
      <p:sp>
        <p:nvSpPr>
          <p:cNvPr id="11" name="TextBox 10">
            <a:extLst>
              <a:ext uri="{FF2B5EF4-FFF2-40B4-BE49-F238E27FC236}">
                <a16:creationId xmlns:a16="http://schemas.microsoft.com/office/drawing/2014/main" id="{ADC0A9A5-01F5-6770-E092-62284883EE29}"/>
              </a:ext>
            </a:extLst>
          </p:cNvPr>
          <p:cNvSpPr txBox="1"/>
          <p:nvPr/>
        </p:nvSpPr>
        <p:spPr>
          <a:xfrm>
            <a:off x="10078278" y="3776867"/>
            <a:ext cx="6341166" cy="4247317"/>
          </a:xfrm>
          <a:prstGeom prst="rect">
            <a:avLst/>
          </a:prstGeom>
          <a:noFill/>
        </p:spPr>
        <p:txBody>
          <a:bodyPr wrap="square">
            <a:spAutoFit/>
          </a:bodyPr>
          <a:lstStyle/>
          <a:p>
            <a:pPr algn="ctr" defTabSz="1371600">
              <a:defRPr/>
            </a:pPr>
            <a:r>
              <a:rPr lang="en-US" sz="4500" dirty="0">
                <a:solidFill>
                  <a:prstClr val="black"/>
                </a:solidFill>
                <a:latin typeface="Calibri"/>
              </a:rPr>
              <a:t>Works with all students in mixed and flexible groups</a:t>
            </a:r>
          </a:p>
          <a:p>
            <a:pPr algn="ctr" defTabSz="1371600">
              <a:defRPr/>
            </a:pPr>
            <a:endParaRPr lang="en-US" sz="4500" dirty="0">
              <a:solidFill>
                <a:prstClr val="black"/>
              </a:solidFill>
              <a:latin typeface="Calibri"/>
            </a:endParaRPr>
          </a:p>
          <a:p>
            <a:pPr algn="ctr" defTabSz="1371600">
              <a:defRPr/>
            </a:pPr>
            <a:r>
              <a:rPr lang="en-US" sz="4500" dirty="0">
                <a:solidFill>
                  <a:prstClr val="black"/>
                </a:solidFill>
                <a:latin typeface="Calibri"/>
              </a:rPr>
              <a:t>Mainly uses interest-based grouping when needed</a:t>
            </a:r>
          </a:p>
        </p:txBody>
      </p:sp>
    </p:spTree>
    <p:extLst>
      <p:ext uri="{BB962C8B-B14F-4D97-AF65-F5344CB8AC3E}">
        <p14:creationId xmlns:p14="http://schemas.microsoft.com/office/powerpoint/2010/main" val="24107047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85299" y="720090"/>
            <a:ext cx="8187183"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047738" y="670843"/>
            <a:ext cx="2419071" cy="2648828"/>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9" y="720090"/>
            <a:ext cx="8187182"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518" y="674757"/>
            <a:ext cx="2844378" cy="2844378"/>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3641616" y="1555640"/>
            <a:ext cx="4763292" cy="600164"/>
          </a:xfrm>
          <a:prstGeom prst="rect">
            <a:avLst/>
          </a:prstGeom>
          <a:noFill/>
        </p:spPr>
        <p:txBody>
          <a:bodyPr wrap="none" rtlCol="0">
            <a:spAutoFit/>
          </a:bodyPr>
          <a:lstStyle/>
          <a:p>
            <a:pPr defTabSz="1371600">
              <a:defRPr/>
            </a:pPr>
            <a:r>
              <a:rPr lang="en-US" sz="3300" dirty="0">
                <a:solidFill>
                  <a:prstClr val="black"/>
                </a:solidFill>
                <a:latin typeface="Calibri"/>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9872972" y="1555638"/>
            <a:ext cx="4843505" cy="600164"/>
          </a:xfrm>
          <a:prstGeom prst="rect">
            <a:avLst/>
          </a:prstGeom>
          <a:noFill/>
        </p:spPr>
        <p:txBody>
          <a:bodyPr wrap="none" rtlCol="0">
            <a:spAutoFit/>
          </a:bodyPr>
          <a:lstStyle/>
          <a:p>
            <a:pPr defTabSz="1371600">
              <a:defRPr/>
            </a:pPr>
            <a:r>
              <a:rPr lang="en-US" sz="3300" dirty="0">
                <a:solidFill>
                  <a:prstClr val="black"/>
                </a:solidFill>
                <a:latin typeface="Calibri"/>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2230958" y="3896138"/>
            <a:ext cx="4691270" cy="5632311"/>
          </a:xfrm>
          <a:prstGeom prst="rect">
            <a:avLst/>
          </a:prstGeom>
          <a:noFill/>
        </p:spPr>
        <p:txBody>
          <a:bodyPr wrap="square" rtlCol="0">
            <a:spAutoFit/>
          </a:bodyPr>
          <a:lstStyle/>
          <a:p>
            <a:pPr algn="ctr" defTabSz="1371600">
              <a:defRPr/>
            </a:pPr>
            <a:r>
              <a:rPr lang="en-US" sz="4500" dirty="0">
                <a:solidFill>
                  <a:prstClr val="black"/>
                </a:solidFill>
                <a:latin typeface="Calibri"/>
              </a:rPr>
              <a:t>Believes differentiation means different activities for different groups of students</a:t>
            </a:r>
          </a:p>
          <a:p>
            <a:pPr algn="ctr" defTabSz="1371600">
              <a:defRPr/>
            </a:pPr>
            <a:endParaRPr lang="en-US" sz="4500" dirty="0">
              <a:solidFill>
                <a:prstClr val="black"/>
              </a:solidFill>
              <a:latin typeface="Calibri"/>
            </a:endParaRPr>
          </a:p>
          <a:p>
            <a:pPr algn="ctr" defTabSz="1371600">
              <a:defRPr/>
            </a:pPr>
            <a:endParaRPr lang="en-US" sz="4500" dirty="0">
              <a:solidFill>
                <a:prstClr val="black"/>
              </a:solidFill>
              <a:latin typeface="Calibri"/>
            </a:endParaRPr>
          </a:p>
        </p:txBody>
      </p:sp>
      <p:sp>
        <p:nvSpPr>
          <p:cNvPr id="11" name="TextBox 10">
            <a:extLst>
              <a:ext uri="{FF2B5EF4-FFF2-40B4-BE49-F238E27FC236}">
                <a16:creationId xmlns:a16="http://schemas.microsoft.com/office/drawing/2014/main" id="{ADC0A9A5-01F5-6770-E092-62284883EE29}"/>
              </a:ext>
            </a:extLst>
          </p:cNvPr>
          <p:cNvSpPr txBox="1"/>
          <p:nvPr/>
        </p:nvSpPr>
        <p:spPr>
          <a:xfrm>
            <a:off x="10078278" y="3776867"/>
            <a:ext cx="6341166" cy="2862322"/>
          </a:xfrm>
          <a:prstGeom prst="rect">
            <a:avLst/>
          </a:prstGeom>
          <a:noFill/>
        </p:spPr>
        <p:txBody>
          <a:bodyPr wrap="square">
            <a:spAutoFit/>
          </a:bodyPr>
          <a:lstStyle/>
          <a:p>
            <a:pPr algn="ctr" defTabSz="1371600">
              <a:defRPr/>
            </a:pPr>
            <a:r>
              <a:rPr lang="en-US" sz="4500" dirty="0">
                <a:solidFill>
                  <a:prstClr val="black"/>
                </a:solidFill>
                <a:latin typeface="Calibri"/>
              </a:rPr>
              <a:t>Considers differentiation as different times and different ways to attain the success criteria </a:t>
            </a:r>
          </a:p>
        </p:txBody>
      </p:sp>
    </p:spTree>
    <p:extLst>
      <p:ext uri="{BB962C8B-B14F-4D97-AF65-F5344CB8AC3E}">
        <p14:creationId xmlns:p14="http://schemas.microsoft.com/office/powerpoint/2010/main" val="37852631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85299" y="720090"/>
            <a:ext cx="8187183"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047738" y="670843"/>
            <a:ext cx="2419071" cy="2648828"/>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9" y="720090"/>
            <a:ext cx="8187182"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518" y="674757"/>
            <a:ext cx="2844378" cy="2844378"/>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3641616" y="1555640"/>
            <a:ext cx="4763292" cy="600164"/>
          </a:xfrm>
          <a:prstGeom prst="rect">
            <a:avLst/>
          </a:prstGeom>
          <a:noFill/>
        </p:spPr>
        <p:txBody>
          <a:bodyPr wrap="none" rtlCol="0">
            <a:spAutoFit/>
          </a:bodyPr>
          <a:lstStyle/>
          <a:p>
            <a:pPr defTabSz="1371600">
              <a:defRPr/>
            </a:pPr>
            <a:r>
              <a:rPr lang="en-US" sz="3300" dirty="0">
                <a:solidFill>
                  <a:prstClr val="black"/>
                </a:solidFill>
                <a:latin typeface="Calibri"/>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9872972" y="1555638"/>
            <a:ext cx="4843505" cy="600164"/>
          </a:xfrm>
          <a:prstGeom prst="rect">
            <a:avLst/>
          </a:prstGeom>
          <a:noFill/>
        </p:spPr>
        <p:txBody>
          <a:bodyPr wrap="none" rtlCol="0">
            <a:spAutoFit/>
          </a:bodyPr>
          <a:lstStyle/>
          <a:p>
            <a:pPr defTabSz="1371600">
              <a:defRPr/>
            </a:pPr>
            <a:r>
              <a:rPr lang="en-US" sz="3300" dirty="0">
                <a:solidFill>
                  <a:prstClr val="black"/>
                </a:solidFill>
                <a:latin typeface="Calibri"/>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2230958" y="3896138"/>
            <a:ext cx="4691270" cy="4247317"/>
          </a:xfrm>
          <a:prstGeom prst="rect">
            <a:avLst/>
          </a:prstGeom>
          <a:noFill/>
        </p:spPr>
        <p:txBody>
          <a:bodyPr wrap="square" rtlCol="0">
            <a:spAutoFit/>
          </a:bodyPr>
          <a:lstStyle/>
          <a:p>
            <a:pPr algn="ctr" defTabSz="1371600">
              <a:defRPr/>
            </a:pPr>
            <a:r>
              <a:rPr lang="en-US" sz="4500" dirty="0">
                <a:solidFill>
                  <a:prstClr val="black"/>
                </a:solidFill>
                <a:latin typeface="Calibri"/>
              </a:rPr>
              <a:t>Students work alone, interaction discouraged and compliance the norm</a:t>
            </a:r>
          </a:p>
          <a:p>
            <a:pPr algn="ctr" defTabSz="1371600">
              <a:defRPr/>
            </a:pPr>
            <a:endParaRPr lang="en-US" sz="4500" dirty="0">
              <a:solidFill>
                <a:prstClr val="black"/>
              </a:solidFill>
              <a:latin typeface="Calibri"/>
            </a:endParaRPr>
          </a:p>
        </p:txBody>
      </p:sp>
      <p:sp>
        <p:nvSpPr>
          <p:cNvPr id="11" name="TextBox 10">
            <a:extLst>
              <a:ext uri="{FF2B5EF4-FFF2-40B4-BE49-F238E27FC236}">
                <a16:creationId xmlns:a16="http://schemas.microsoft.com/office/drawing/2014/main" id="{ADC0A9A5-01F5-6770-E092-62284883EE29}"/>
              </a:ext>
            </a:extLst>
          </p:cNvPr>
          <p:cNvSpPr txBox="1"/>
          <p:nvPr/>
        </p:nvSpPr>
        <p:spPr>
          <a:xfrm>
            <a:off x="10078278" y="3776867"/>
            <a:ext cx="6341166" cy="2862322"/>
          </a:xfrm>
          <a:prstGeom prst="rect">
            <a:avLst/>
          </a:prstGeom>
          <a:noFill/>
        </p:spPr>
        <p:txBody>
          <a:bodyPr wrap="square">
            <a:spAutoFit/>
          </a:bodyPr>
          <a:lstStyle/>
          <a:p>
            <a:pPr algn="ctr" defTabSz="1371600">
              <a:defRPr/>
            </a:pPr>
            <a:r>
              <a:rPr lang="en-US" sz="4500" dirty="0">
                <a:solidFill>
                  <a:prstClr val="black"/>
                </a:solidFill>
                <a:latin typeface="Calibri"/>
              </a:rPr>
              <a:t>Students thinking aloud, working alone &amp; with others, and more dialogue about learning</a:t>
            </a:r>
          </a:p>
        </p:txBody>
      </p:sp>
    </p:spTree>
    <p:extLst>
      <p:ext uri="{BB962C8B-B14F-4D97-AF65-F5344CB8AC3E}">
        <p14:creationId xmlns:p14="http://schemas.microsoft.com/office/powerpoint/2010/main" val="18931352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1"/>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524000" y="971552"/>
            <a:ext cx="7620000" cy="10153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95" name="Text Box 3"/>
          <p:cNvSpPr txBox="1">
            <a:spLocks noChangeArrowheads="1"/>
          </p:cNvSpPr>
          <p:nvPr/>
        </p:nvSpPr>
        <p:spPr bwMode="auto">
          <a:xfrm>
            <a:off x="5542177" y="319107"/>
            <a:ext cx="6565507" cy="1246459"/>
          </a:xfrm>
          <a:prstGeom prst="rect">
            <a:avLst/>
          </a:prstGeom>
          <a:noFill/>
          <a:ln>
            <a:noFill/>
          </a:ln>
          <a:effectLst>
            <a:outerShdw blurRad="63500" dist="35921" dir="2700000" algn="ctr" rotWithShape="0">
              <a:srgbClr val="000000">
                <a:alpha val="74998"/>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137124" tIns="68562" rIns="137124" bIns="68562">
            <a:spAutoFit/>
          </a:bodyPr>
          <a:lstStyle/>
          <a:p>
            <a:pPr algn="ctr" defTabSz="1371206">
              <a:defRPr/>
            </a:pPr>
            <a:r>
              <a:rPr lang="en-US" sz="7200" b="1" kern="0" dirty="0">
                <a:solidFill>
                  <a:srgbClr val="1F497D"/>
                </a:solidFill>
                <a:latin typeface="Calibri"/>
                <a:ea typeface="ＭＳ Ｐゴシック" charset="0"/>
                <a:cs typeface="ＭＳ Ｐゴシック" charset="0"/>
                <a:sym typeface="Arial"/>
              </a:rPr>
              <a:t>Three Questions</a:t>
            </a:r>
            <a:endParaRPr lang="en-US" sz="6000" b="1" kern="0" dirty="0">
              <a:solidFill>
                <a:srgbClr val="1F497D"/>
              </a:solidFill>
              <a:latin typeface="Calibri"/>
              <a:ea typeface="ＭＳ Ｐゴシック" charset="0"/>
              <a:cs typeface="ＭＳ Ｐゴシック" charset="0"/>
              <a:sym typeface="Arial"/>
            </a:endParaRPr>
          </a:p>
        </p:txBody>
      </p:sp>
      <p:sp>
        <p:nvSpPr>
          <p:cNvPr id="83971" name="TextBox 2"/>
          <p:cNvSpPr txBox="1">
            <a:spLocks noChangeArrowheads="1"/>
          </p:cNvSpPr>
          <p:nvPr/>
        </p:nvSpPr>
        <p:spPr bwMode="auto">
          <a:xfrm>
            <a:off x="8127209" y="2955152"/>
            <a:ext cx="7073659" cy="12464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37124" tIns="68562" rIns="137124" bIns="68562">
            <a:spAutoFit/>
          </a:bodyPr>
          <a:lstStyle>
            <a:lvl1pPr defTabSz="457200" eaLnBrk="0" hangingPunct="0">
              <a:defRPr sz="2800">
                <a:solidFill>
                  <a:srgbClr val="000000"/>
                </a:solidFill>
                <a:latin typeface="Arial" charset="0"/>
                <a:ea typeface="ヒラギノ角ゴ ProN W3" charset="0"/>
                <a:cs typeface="ヒラギノ角ゴ ProN W3" charset="0"/>
              </a:defRPr>
            </a:lvl1pPr>
            <a:lvl2pPr marL="742950" indent="-285750" defTabSz="457200" eaLnBrk="0" hangingPunct="0">
              <a:defRPr sz="2800">
                <a:solidFill>
                  <a:srgbClr val="000000"/>
                </a:solidFill>
                <a:latin typeface="Arial" charset="0"/>
                <a:ea typeface="ヒラギノ角ゴ ProN W3" charset="0"/>
                <a:cs typeface="ヒラギノ角ゴ ProN W3" charset="0"/>
              </a:defRPr>
            </a:lvl2pPr>
            <a:lvl3pPr marL="1143000" indent="-228600" defTabSz="457200" eaLnBrk="0" hangingPunct="0">
              <a:defRPr sz="2800">
                <a:solidFill>
                  <a:srgbClr val="000000"/>
                </a:solidFill>
                <a:latin typeface="Arial" charset="0"/>
                <a:ea typeface="ヒラギノ角ゴ ProN W3" charset="0"/>
                <a:cs typeface="ヒラギノ角ゴ ProN W3" charset="0"/>
              </a:defRPr>
            </a:lvl3pPr>
            <a:lvl4pPr marL="1600200" indent="-228600" defTabSz="457200" eaLnBrk="0" hangingPunct="0">
              <a:defRPr sz="2800">
                <a:solidFill>
                  <a:srgbClr val="000000"/>
                </a:solidFill>
                <a:latin typeface="Arial" charset="0"/>
                <a:ea typeface="ヒラギノ角ゴ ProN W3" charset="0"/>
                <a:cs typeface="ヒラギノ角ゴ ProN W3" charset="0"/>
              </a:defRPr>
            </a:lvl4pPr>
            <a:lvl5pPr marL="2057400" indent="-228600" defTabSz="457200" eaLnBrk="0" hangingPunct="0">
              <a:defRPr sz="2800">
                <a:solidFill>
                  <a:srgbClr val="000000"/>
                </a:solidFill>
                <a:latin typeface="Arial" charset="0"/>
                <a:ea typeface="ヒラギノ角ゴ ProN W3" charset="0"/>
                <a:cs typeface="ヒラギノ角ゴ ProN W3" charset="0"/>
              </a:defRPr>
            </a:lvl5pPr>
            <a:lvl6pPr marL="25146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6pPr>
            <a:lvl7pPr marL="29718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7pPr>
            <a:lvl8pPr marL="34290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8pPr>
            <a:lvl9pPr marL="38862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9pPr>
          </a:lstStyle>
          <a:p>
            <a:pPr defTabSz="685784" eaLnBrk="1" fontAlgn="base" hangingPunct="1">
              <a:spcBef>
                <a:spcPct val="0"/>
              </a:spcBef>
              <a:spcAft>
                <a:spcPct val="0"/>
              </a:spcAft>
              <a:defRPr/>
            </a:pPr>
            <a:r>
              <a:rPr lang="en-US" sz="4500" b="1" kern="0" dirty="0">
                <a:ea typeface="ＭＳ Ｐゴシック" charset="0"/>
                <a:sym typeface="Arial"/>
              </a:rPr>
              <a:t>What</a:t>
            </a:r>
            <a:r>
              <a:rPr lang="en-US" sz="4500" kern="0" dirty="0">
                <a:ea typeface="ＭＳ Ｐゴシック" charset="0"/>
                <a:sym typeface="Arial"/>
              </a:rPr>
              <a:t> am I learning today?</a:t>
            </a:r>
          </a:p>
          <a:p>
            <a:pPr defTabSz="685784" eaLnBrk="1" fontAlgn="base" hangingPunct="1">
              <a:spcBef>
                <a:spcPct val="0"/>
              </a:spcBef>
              <a:spcAft>
                <a:spcPct val="0"/>
              </a:spcAft>
              <a:defRPr/>
            </a:pPr>
            <a:endParaRPr lang="en-US" sz="2700" kern="0" dirty="0">
              <a:latin typeface="Calibri" charset="0"/>
              <a:ea typeface="ＭＳ Ｐゴシック" charset="0"/>
              <a:cs typeface="ＭＳ Ｐゴシック" charset="0"/>
              <a:sym typeface="Arial"/>
            </a:endParaRPr>
          </a:p>
        </p:txBody>
      </p:sp>
      <p:sp>
        <p:nvSpPr>
          <p:cNvPr id="83972" name="TextBox 3"/>
          <p:cNvSpPr txBox="1">
            <a:spLocks noChangeArrowheads="1"/>
          </p:cNvSpPr>
          <p:nvPr/>
        </p:nvSpPr>
        <p:spPr bwMode="auto">
          <a:xfrm>
            <a:off x="8489176" y="5417361"/>
            <a:ext cx="6368337" cy="12464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37124" tIns="68562" rIns="137124" bIns="68562">
            <a:spAutoFit/>
          </a:bodyPr>
          <a:lstStyle>
            <a:lvl1pPr defTabSz="457200" eaLnBrk="0" hangingPunct="0">
              <a:defRPr sz="2800">
                <a:solidFill>
                  <a:srgbClr val="000000"/>
                </a:solidFill>
                <a:latin typeface="Arial" charset="0"/>
                <a:ea typeface="ヒラギノ角ゴ ProN W3" charset="0"/>
                <a:cs typeface="ヒラギノ角ゴ ProN W3" charset="0"/>
              </a:defRPr>
            </a:lvl1pPr>
            <a:lvl2pPr marL="742950" indent="-285750" defTabSz="457200" eaLnBrk="0" hangingPunct="0">
              <a:defRPr sz="2800">
                <a:solidFill>
                  <a:srgbClr val="000000"/>
                </a:solidFill>
                <a:latin typeface="Arial" charset="0"/>
                <a:ea typeface="ヒラギノ角ゴ ProN W3" charset="0"/>
                <a:cs typeface="ヒラギノ角ゴ ProN W3" charset="0"/>
              </a:defRPr>
            </a:lvl2pPr>
            <a:lvl3pPr marL="1143000" indent="-228600" defTabSz="457200" eaLnBrk="0" hangingPunct="0">
              <a:defRPr sz="2800">
                <a:solidFill>
                  <a:srgbClr val="000000"/>
                </a:solidFill>
                <a:latin typeface="Arial" charset="0"/>
                <a:ea typeface="ヒラギノ角ゴ ProN W3" charset="0"/>
                <a:cs typeface="ヒラギノ角ゴ ProN W3" charset="0"/>
              </a:defRPr>
            </a:lvl3pPr>
            <a:lvl4pPr marL="1600200" indent="-228600" defTabSz="457200" eaLnBrk="0" hangingPunct="0">
              <a:defRPr sz="2800">
                <a:solidFill>
                  <a:srgbClr val="000000"/>
                </a:solidFill>
                <a:latin typeface="Arial" charset="0"/>
                <a:ea typeface="ヒラギノ角ゴ ProN W3" charset="0"/>
                <a:cs typeface="ヒラギノ角ゴ ProN W3" charset="0"/>
              </a:defRPr>
            </a:lvl4pPr>
            <a:lvl5pPr marL="2057400" indent="-228600" defTabSz="457200" eaLnBrk="0" hangingPunct="0">
              <a:defRPr sz="2800">
                <a:solidFill>
                  <a:srgbClr val="000000"/>
                </a:solidFill>
                <a:latin typeface="Arial" charset="0"/>
                <a:ea typeface="ヒラギノ角ゴ ProN W3" charset="0"/>
                <a:cs typeface="ヒラギノ角ゴ ProN W3" charset="0"/>
              </a:defRPr>
            </a:lvl5pPr>
            <a:lvl6pPr marL="25146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6pPr>
            <a:lvl7pPr marL="29718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7pPr>
            <a:lvl8pPr marL="34290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8pPr>
            <a:lvl9pPr marL="38862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9pPr>
          </a:lstStyle>
          <a:p>
            <a:pPr defTabSz="685784" eaLnBrk="1" fontAlgn="base" hangingPunct="1">
              <a:spcBef>
                <a:spcPct val="0"/>
              </a:spcBef>
              <a:spcAft>
                <a:spcPct val="0"/>
              </a:spcAft>
              <a:defRPr/>
            </a:pPr>
            <a:r>
              <a:rPr lang="en-US" sz="4500" b="1" kern="0">
                <a:ea typeface="ＭＳ Ｐゴシック" charset="0"/>
                <a:sym typeface="Arial"/>
              </a:rPr>
              <a:t>Why</a:t>
            </a:r>
            <a:r>
              <a:rPr lang="en-US" sz="4500" kern="0">
                <a:ea typeface="ＭＳ Ｐゴシック" charset="0"/>
                <a:sym typeface="Arial"/>
              </a:rPr>
              <a:t> am I learning this?</a:t>
            </a:r>
          </a:p>
          <a:p>
            <a:pPr defTabSz="685784" eaLnBrk="1" fontAlgn="base" hangingPunct="1">
              <a:spcBef>
                <a:spcPct val="0"/>
              </a:spcBef>
              <a:spcAft>
                <a:spcPct val="0"/>
              </a:spcAft>
              <a:defRPr/>
            </a:pPr>
            <a:endParaRPr lang="en-US" sz="2700" kern="0">
              <a:latin typeface="Calibri" charset="0"/>
              <a:ea typeface="ＭＳ Ｐゴシック" charset="0"/>
              <a:cs typeface="ＭＳ Ｐゴシック" charset="0"/>
              <a:sym typeface="Arial"/>
            </a:endParaRPr>
          </a:p>
        </p:txBody>
      </p:sp>
      <p:sp>
        <p:nvSpPr>
          <p:cNvPr id="13316" name="Text Box 4"/>
          <p:cNvSpPr txBox="1">
            <a:spLocks noChangeArrowheads="1"/>
          </p:cNvSpPr>
          <p:nvPr/>
        </p:nvSpPr>
        <p:spPr bwMode="auto">
          <a:xfrm>
            <a:off x="8551091" y="6912771"/>
            <a:ext cx="6310313" cy="355478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137124" tIns="68562" rIns="137124" bIns="68562">
            <a:spAutoFit/>
          </a:bodyPr>
          <a:lstStyle>
            <a:lvl1pPr marL="457200" indent="-457200">
              <a:defRPr sz="2400">
                <a:solidFill>
                  <a:schemeClr val="tx1"/>
                </a:solidFill>
                <a:latin typeface="Optima" charset="0"/>
                <a:ea typeface="ＭＳ Ｐゴシック" charset="0"/>
                <a:cs typeface="ＭＳ Ｐゴシック" charset="0"/>
              </a:defRPr>
            </a:lvl1pPr>
            <a:lvl2pPr marL="742950" indent="-285750">
              <a:defRPr sz="2400">
                <a:solidFill>
                  <a:schemeClr val="tx1"/>
                </a:solidFill>
                <a:latin typeface="Optima" charset="0"/>
                <a:ea typeface="ＭＳ Ｐゴシック" charset="0"/>
              </a:defRPr>
            </a:lvl2pPr>
            <a:lvl3pPr marL="1143000" indent="-228600">
              <a:defRPr sz="2400">
                <a:solidFill>
                  <a:schemeClr val="tx1"/>
                </a:solidFill>
                <a:latin typeface="Optima" charset="0"/>
                <a:ea typeface="ＭＳ Ｐゴシック" charset="0"/>
              </a:defRPr>
            </a:lvl3pPr>
            <a:lvl4pPr marL="1600200" indent="-228600">
              <a:defRPr sz="2400">
                <a:solidFill>
                  <a:schemeClr val="tx1"/>
                </a:solidFill>
                <a:latin typeface="Optima" charset="0"/>
                <a:ea typeface="ＭＳ Ｐゴシック" charset="0"/>
              </a:defRPr>
            </a:lvl4pPr>
            <a:lvl5pPr marL="2057400" indent="-228600">
              <a:defRPr sz="2400">
                <a:solidFill>
                  <a:schemeClr val="tx1"/>
                </a:solidFill>
                <a:latin typeface="Optima" charset="0"/>
                <a:ea typeface="ＭＳ Ｐゴシック" charset="0"/>
              </a:defRPr>
            </a:lvl5pPr>
            <a:lvl6pPr marL="2514600" indent="-228600" eaLnBrk="0" fontAlgn="base" hangingPunct="0">
              <a:spcBef>
                <a:spcPct val="0"/>
              </a:spcBef>
              <a:spcAft>
                <a:spcPct val="0"/>
              </a:spcAft>
              <a:defRPr sz="2400">
                <a:solidFill>
                  <a:schemeClr val="tx1"/>
                </a:solidFill>
                <a:latin typeface="Optima" charset="0"/>
                <a:ea typeface="ＭＳ Ｐゴシック" charset="0"/>
              </a:defRPr>
            </a:lvl6pPr>
            <a:lvl7pPr marL="2971800" indent="-228600" eaLnBrk="0" fontAlgn="base" hangingPunct="0">
              <a:spcBef>
                <a:spcPct val="0"/>
              </a:spcBef>
              <a:spcAft>
                <a:spcPct val="0"/>
              </a:spcAft>
              <a:defRPr sz="2400">
                <a:solidFill>
                  <a:schemeClr val="tx1"/>
                </a:solidFill>
                <a:latin typeface="Optima" charset="0"/>
                <a:ea typeface="ＭＳ Ｐゴシック" charset="0"/>
              </a:defRPr>
            </a:lvl7pPr>
            <a:lvl8pPr marL="3429000" indent="-228600" eaLnBrk="0" fontAlgn="base" hangingPunct="0">
              <a:spcBef>
                <a:spcPct val="0"/>
              </a:spcBef>
              <a:spcAft>
                <a:spcPct val="0"/>
              </a:spcAft>
              <a:defRPr sz="2400">
                <a:solidFill>
                  <a:schemeClr val="tx1"/>
                </a:solidFill>
                <a:latin typeface="Optima" charset="0"/>
                <a:ea typeface="ＭＳ Ｐゴシック" charset="0"/>
              </a:defRPr>
            </a:lvl8pPr>
            <a:lvl9pPr marL="3886200" indent="-228600" eaLnBrk="0" fontAlgn="base" hangingPunct="0">
              <a:spcBef>
                <a:spcPct val="0"/>
              </a:spcBef>
              <a:spcAft>
                <a:spcPct val="0"/>
              </a:spcAft>
              <a:defRPr sz="2400">
                <a:solidFill>
                  <a:schemeClr val="tx1"/>
                </a:solidFill>
                <a:latin typeface="Optima" charset="0"/>
                <a:ea typeface="ＭＳ Ｐゴシック" charset="0"/>
              </a:defRPr>
            </a:lvl9pPr>
          </a:lstStyle>
          <a:p>
            <a:pPr marL="0" indent="0" defTabSz="1371206">
              <a:defRPr/>
            </a:pPr>
            <a:endParaRPr lang="en-US" sz="6000" kern="0" dirty="0">
              <a:solidFill>
                <a:prstClr val="black"/>
              </a:solidFill>
              <a:latin typeface="Arial"/>
              <a:cs typeface="Arial"/>
              <a:sym typeface="Arial"/>
            </a:endParaRPr>
          </a:p>
          <a:p>
            <a:pPr marL="0" indent="0" defTabSz="1371206">
              <a:defRPr/>
            </a:pPr>
            <a:r>
              <a:rPr lang="en-US" sz="4500" b="1" kern="0" dirty="0">
                <a:solidFill>
                  <a:prstClr val="black"/>
                </a:solidFill>
                <a:latin typeface="Arial"/>
                <a:cs typeface="Arial"/>
                <a:sym typeface="Arial"/>
              </a:rPr>
              <a:t>How</a:t>
            </a:r>
            <a:r>
              <a:rPr lang="en-US" sz="4500" kern="0" dirty="0">
                <a:solidFill>
                  <a:prstClr val="black"/>
                </a:solidFill>
                <a:latin typeface="Arial"/>
                <a:cs typeface="Arial"/>
                <a:sym typeface="Arial"/>
              </a:rPr>
              <a:t> will I know that I have learned it?</a:t>
            </a:r>
          </a:p>
          <a:p>
            <a:pPr marL="685784" indent="-685784" defTabSz="1371206">
              <a:buFont typeface="Arial" charset="0"/>
              <a:buAutoNum type="arabicPeriod"/>
              <a:defRPr/>
            </a:pPr>
            <a:endParaRPr lang="en-US" sz="3600" kern="0" dirty="0">
              <a:solidFill>
                <a:prstClr val="black"/>
              </a:solidFill>
              <a:sym typeface="Arial"/>
            </a:endParaRPr>
          </a:p>
          <a:p>
            <a:pPr marL="685784" indent="-685784" defTabSz="1371206">
              <a:buFont typeface="Arial" charset="0"/>
              <a:buAutoNum type="arabicPeriod"/>
              <a:defRPr/>
            </a:pPr>
            <a:endParaRPr lang="en-US" sz="3600" kern="0" dirty="0">
              <a:solidFill>
                <a:prstClr val="black"/>
              </a:solidFill>
              <a:sym typeface="Arial"/>
            </a:endParaRPr>
          </a:p>
        </p:txBody>
      </p:sp>
    </p:spTree>
    <p:extLst>
      <p:ext uri="{BB962C8B-B14F-4D97-AF65-F5344CB8AC3E}">
        <p14:creationId xmlns:p14="http://schemas.microsoft.com/office/powerpoint/2010/main" val="8855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632"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3" name="Freeform 3"/>
          <p:cNvSpPr/>
          <p:nvPr/>
        </p:nvSpPr>
        <p:spPr>
          <a:xfrm rot="935593">
            <a:off x="10316048" y="-1504545"/>
            <a:ext cx="10108523" cy="5568878"/>
          </a:xfrm>
          <a:custGeom>
            <a:avLst/>
            <a:gdLst/>
            <a:ahLst/>
            <a:cxnLst/>
            <a:rect l="l" t="t" r="r" b="b"/>
            <a:pathLst>
              <a:path w="10108522" h="5568877">
                <a:moveTo>
                  <a:pt x="0" y="0"/>
                </a:moveTo>
                <a:lnTo>
                  <a:pt x="10108523" y="0"/>
                </a:lnTo>
                <a:lnTo>
                  <a:pt x="10108523" y="5568877"/>
                </a:lnTo>
                <a:lnTo>
                  <a:pt x="0" y="55688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600">
              <a:defRPr/>
            </a:pPr>
            <a:endParaRPr lang="en-US">
              <a:solidFill>
                <a:prstClr val="black"/>
              </a:solidFill>
              <a:latin typeface="Calibri"/>
            </a:endParaRPr>
          </a:p>
        </p:txBody>
      </p:sp>
      <p:sp>
        <p:nvSpPr>
          <p:cNvPr id="4" name="Freeform 4"/>
          <p:cNvSpPr/>
          <p:nvPr/>
        </p:nvSpPr>
        <p:spPr>
          <a:xfrm rot="1280600">
            <a:off x="-2029689" y="7001012"/>
            <a:ext cx="7251066" cy="3994679"/>
          </a:xfrm>
          <a:custGeom>
            <a:avLst/>
            <a:gdLst/>
            <a:ahLst/>
            <a:cxnLst/>
            <a:rect l="l" t="t" r="r" b="b"/>
            <a:pathLst>
              <a:path w="7251066" h="3994678">
                <a:moveTo>
                  <a:pt x="0" y="0"/>
                </a:moveTo>
                <a:lnTo>
                  <a:pt x="7251067" y="0"/>
                </a:lnTo>
                <a:lnTo>
                  <a:pt x="7251067" y="3994678"/>
                </a:lnTo>
                <a:lnTo>
                  <a:pt x="0" y="39946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600">
              <a:defRPr/>
            </a:pPr>
            <a:endParaRPr lang="en-US">
              <a:solidFill>
                <a:prstClr val="black"/>
              </a:solidFill>
              <a:latin typeface="Calibri"/>
            </a:endParaRPr>
          </a:p>
        </p:txBody>
      </p:sp>
      <p:grpSp>
        <p:nvGrpSpPr>
          <p:cNvPr id="5" name="Group 5"/>
          <p:cNvGrpSpPr/>
          <p:nvPr/>
        </p:nvGrpSpPr>
        <p:grpSpPr>
          <a:xfrm>
            <a:off x="456965" y="2993376"/>
            <a:ext cx="3048747" cy="5240580"/>
            <a:chOff x="0" y="0"/>
            <a:chExt cx="4771485" cy="6987440"/>
          </a:xfrm>
        </p:grpSpPr>
        <p:grpSp>
          <p:nvGrpSpPr>
            <p:cNvPr id="6" name="Group 6"/>
            <p:cNvGrpSpPr/>
            <p:nvPr/>
          </p:nvGrpSpPr>
          <p:grpSpPr>
            <a:xfrm>
              <a:off x="0" y="0"/>
              <a:ext cx="4771485" cy="6987440"/>
              <a:chOff x="0" y="0"/>
              <a:chExt cx="1629461" cy="2386208"/>
            </a:xfrm>
          </p:grpSpPr>
          <p:sp>
            <p:nvSpPr>
              <p:cNvPr id="7" name="Freeform 7"/>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8" name="TextBox 8"/>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9" name="AutoShape 9"/>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14" name="Freeform 14"/>
          <p:cNvSpPr/>
          <p:nvPr/>
        </p:nvSpPr>
        <p:spPr>
          <a:xfrm>
            <a:off x="2551583" y="3320311"/>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grpSp>
        <p:nvGrpSpPr>
          <p:cNvPr id="16" name="Group 16"/>
          <p:cNvGrpSpPr/>
          <p:nvPr/>
        </p:nvGrpSpPr>
        <p:grpSpPr>
          <a:xfrm>
            <a:off x="456965" y="1028700"/>
            <a:ext cx="12720857" cy="1700931"/>
            <a:chOff x="0" y="0"/>
            <a:chExt cx="1962273" cy="611733"/>
          </a:xfrm>
        </p:grpSpPr>
        <p:sp>
          <p:nvSpPr>
            <p:cNvPr id="17" name="Freeform 17"/>
            <p:cNvSpPr/>
            <p:nvPr/>
          </p:nvSpPr>
          <p:spPr>
            <a:xfrm>
              <a:off x="0" y="0"/>
              <a:ext cx="1962273" cy="611733"/>
            </a:xfrm>
            <a:custGeom>
              <a:avLst/>
              <a:gdLst/>
              <a:ahLst/>
              <a:cxnLst/>
              <a:rect l="l" t="t" r="r" b="b"/>
              <a:pathLst>
                <a:path w="1962273" h="611733">
                  <a:moveTo>
                    <a:pt x="48244" y="0"/>
                  </a:moveTo>
                  <a:lnTo>
                    <a:pt x="1914029" y="0"/>
                  </a:lnTo>
                  <a:cubicBezTo>
                    <a:pt x="1940673" y="0"/>
                    <a:pt x="1962273" y="21600"/>
                    <a:pt x="1962273" y="48244"/>
                  </a:cubicBezTo>
                  <a:lnTo>
                    <a:pt x="1962273" y="563489"/>
                  </a:lnTo>
                  <a:cubicBezTo>
                    <a:pt x="1962273" y="590133"/>
                    <a:pt x="1940673" y="611733"/>
                    <a:pt x="1914029" y="611733"/>
                  </a:cubicBezTo>
                  <a:lnTo>
                    <a:pt x="48244" y="611733"/>
                  </a:lnTo>
                  <a:cubicBezTo>
                    <a:pt x="35449" y="611733"/>
                    <a:pt x="23178" y="606650"/>
                    <a:pt x="14130" y="597603"/>
                  </a:cubicBezTo>
                  <a:cubicBezTo>
                    <a:pt x="5083" y="588555"/>
                    <a:pt x="0" y="576284"/>
                    <a:pt x="0" y="563489"/>
                  </a:cubicBezTo>
                  <a:lnTo>
                    <a:pt x="0" y="48244"/>
                  </a:lnTo>
                  <a:cubicBezTo>
                    <a:pt x="0" y="21600"/>
                    <a:pt x="21600" y="0"/>
                    <a:pt x="48244"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18" name="TextBox 18"/>
            <p:cNvSpPr txBox="1"/>
            <p:nvPr/>
          </p:nvSpPr>
          <p:spPr>
            <a:xfrm>
              <a:off x="0" y="-9525"/>
              <a:ext cx="1962273" cy="621258"/>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6" name="Freeform 56"/>
          <p:cNvSpPr/>
          <p:nvPr/>
        </p:nvSpPr>
        <p:spPr>
          <a:xfrm>
            <a:off x="19848792" y="910424"/>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grpSp>
        <p:nvGrpSpPr>
          <p:cNvPr id="57" name="Group 5">
            <a:extLst>
              <a:ext uri="{FF2B5EF4-FFF2-40B4-BE49-F238E27FC236}">
                <a16:creationId xmlns:a16="http://schemas.microsoft.com/office/drawing/2014/main" id="{EED04344-71C5-89E5-8DA7-8D122949F68E}"/>
              </a:ext>
            </a:extLst>
          </p:cNvPr>
          <p:cNvGrpSpPr/>
          <p:nvPr/>
        </p:nvGrpSpPr>
        <p:grpSpPr>
          <a:xfrm>
            <a:off x="3959381" y="2993376"/>
            <a:ext cx="3048747" cy="5240580"/>
            <a:chOff x="0" y="0"/>
            <a:chExt cx="4771485" cy="6987440"/>
          </a:xfrm>
        </p:grpSpPr>
        <p:grpSp>
          <p:nvGrpSpPr>
            <p:cNvPr id="58" name="Group 6">
              <a:extLst>
                <a:ext uri="{FF2B5EF4-FFF2-40B4-BE49-F238E27FC236}">
                  <a16:creationId xmlns:a16="http://schemas.microsoft.com/office/drawing/2014/main" id="{3824F2A4-08A2-9849-4CA2-30CF00215151}"/>
                </a:ext>
              </a:extLst>
            </p:cNvPr>
            <p:cNvGrpSpPr/>
            <p:nvPr/>
          </p:nvGrpSpPr>
          <p:grpSpPr>
            <a:xfrm>
              <a:off x="0" y="0"/>
              <a:ext cx="4771485" cy="6987440"/>
              <a:chOff x="0" y="0"/>
              <a:chExt cx="1629461" cy="2386208"/>
            </a:xfrm>
          </p:grpSpPr>
          <p:sp>
            <p:nvSpPr>
              <p:cNvPr id="60" name="Freeform 7">
                <a:extLst>
                  <a:ext uri="{FF2B5EF4-FFF2-40B4-BE49-F238E27FC236}">
                    <a16:creationId xmlns:a16="http://schemas.microsoft.com/office/drawing/2014/main" id="{421CD87D-E1C5-44AF-5A7D-81D07DDFBA98}"/>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1" name="TextBox 8">
                <a:extLst>
                  <a:ext uri="{FF2B5EF4-FFF2-40B4-BE49-F238E27FC236}">
                    <a16:creationId xmlns:a16="http://schemas.microsoft.com/office/drawing/2014/main" id="{1E631745-0FE5-851F-1BE3-AB5B35713C7F}"/>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9" name="AutoShape 9">
              <a:extLst>
                <a:ext uri="{FF2B5EF4-FFF2-40B4-BE49-F238E27FC236}">
                  <a16:creationId xmlns:a16="http://schemas.microsoft.com/office/drawing/2014/main" id="{81DAB782-2DF7-4FF3-3B74-80107A805C80}"/>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2" name="Group 5">
            <a:extLst>
              <a:ext uri="{FF2B5EF4-FFF2-40B4-BE49-F238E27FC236}">
                <a16:creationId xmlns:a16="http://schemas.microsoft.com/office/drawing/2014/main" id="{ADC998A8-DB4F-29AF-1860-E2FBA38CE0CF}"/>
              </a:ext>
            </a:extLst>
          </p:cNvPr>
          <p:cNvGrpSpPr/>
          <p:nvPr/>
        </p:nvGrpSpPr>
        <p:grpSpPr>
          <a:xfrm>
            <a:off x="7461797" y="2993376"/>
            <a:ext cx="3048747" cy="5240580"/>
            <a:chOff x="0" y="0"/>
            <a:chExt cx="4771485" cy="6987440"/>
          </a:xfrm>
        </p:grpSpPr>
        <p:grpSp>
          <p:nvGrpSpPr>
            <p:cNvPr id="63" name="Group 6">
              <a:extLst>
                <a:ext uri="{FF2B5EF4-FFF2-40B4-BE49-F238E27FC236}">
                  <a16:creationId xmlns:a16="http://schemas.microsoft.com/office/drawing/2014/main" id="{19856565-CFCE-1E6E-37FA-7BCDE6958333}"/>
                </a:ext>
              </a:extLst>
            </p:cNvPr>
            <p:cNvGrpSpPr/>
            <p:nvPr/>
          </p:nvGrpSpPr>
          <p:grpSpPr>
            <a:xfrm>
              <a:off x="0" y="0"/>
              <a:ext cx="4771485" cy="6987440"/>
              <a:chOff x="0" y="0"/>
              <a:chExt cx="1629461" cy="2386208"/>
            </a:xfrm>
          </p:grpSpPr>
          <p:sp>
            <p:nvSpPr>
              <p:cNvPr id="65" name="Freeform 7">
                <a:extLst>
                  <a:ext uri="{FF2B5EF4-FFF2-40B4-BE49-F238E27FC236}">
                    <a16:creationId xmlns:a16="http://schemas.microsoft.com/office/drawing/2014/main" id="{E96BD2AF-3400-E469-1AFE-FEE72618A6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6" name="TextBox 8">
                <a:extLst>
                  <a:ext uri="{FF2B5EF4-FFF2-40B4-BE49-F238E27FC236}">
                    <a16:creationId xmlns:a16="http://schemas.microsoft.com/office/drawing/2014/main" id="{734A1B72-4792-5268-3476-8A31E56B44C4}"/>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4" name="AutoShape 9">
              <a:extLst>
                <a:ext uri="{FF2B5EF4-FFF2-40B4-BE49-F238E27FC236}">
                  <a16:creationId xmlns:a16="http://schemas.microsoft.com/office/drawing/2014/main" id="{F876B6CE-808D-5DA4-75F8-D74E8500FA13}"/>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7" name="Group 5">
            <a:extLst>
              <a:ext uri="{FF2B5EF4-FFF2-40B4-BE49-F238E27FC236}">
                <a16:creationId xmlns:a16="http://schemas.microsoft.com/office/drawing/2014/main" id="{90ED5E9A-FFC6-36E1-DD26-BE5EDD2E1FB4}"/>
              </a:ext>
            </a:extLst>
          </p:cNvPr>
          <p:cNvGrpSpPr/>
          <p:nvPr/>
        </p:nvGrpSpPr>
        <p:grpSpPr>
          <a:xfrm>
            <a:off x="10964213" y="3009086"/>
            <a:ext cx="3048747" cy="5240580"/>
            <a:chOff x="0" y="0"/>
            <a:chExt cx="4771485" cy="6987440"/>
          </a:xfrm>
        </p:grpSpPr>
        <p:grpSp>
          <p:nvGrpSpPr>
            <p:cNvPr id="68" name="Group 6">
              <a:extLst>
                <a:ext uri="{FF2B5EF4-FFF2-40B4-BE49-F238E27FC236}">
                  <a16:creationId xmlns:a16="http://schemas.microsoft.com/office/drawing/2014/main" id="{099CDA5A-FFA7-3A1B-8768-2DBE12DAD2A0}"/>
                </a:ext>
              </a:extLst>
            </p:cNvPr>
            <p:cNvGrpSpPr/>
            <p:nvPr/>
          </p:nvGrpSpPr>
          <p:grpSpPr>
            <a:xfrm>
              <a:off x="0" y="0"/>
              <a:ext cx="4771485" cy="6987440"/>
              <a:chOff x="0" y="0"/>
              <a:chExt cx="1629461" cy="2386208"/>
            </a:xfrm>
          </p:grpSpPr>
          <p:sp>
            <p:nvSpPr>
              <p:cNvPr id="70" name="Freeform 7">
                <a:extLst>
                  <a:ext uri="{FF2B5EF4-FFF2-40B4-BE49-F238E27FC236}">
                    <a16:creationId xmlns:a16="http://schemas.microsoft.com/office/drawing/2014/main" id="{7F4449A0-F3A8-E9B7-F372-D2DD2E743E0B}"/>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a:glow rad="101600">
                  <a:srgbClr val="EC7436">
                    <a:alpha val="60000"/>
                  </a:srgbClr>
                </a:glow>
              </a:effectLst>
            </p:spPr>
            <p:txBody>
              <a:bodyPr/>
              <a:lstStyle/>
              <a:p>
                <a:pPr defTabSz="1371600">
                  <a:defRPr/>
                </a:pPr>
                <a:endParaRPr lang="en-US">
                  <a:solidFill>
                    <a:prstClr val="black"/>
                  </a:solidFill>
                  <a:latin typeface="Calibri"/>
                </a:endParaRPr>
              </a:p>
            </p:txBody>
          </p:sp>
          <p:sp>
            <p:nvSpPr>
              <p:cNvPr id="71" name="TextBox 8">
                <a:extLst>
                  <a:ext uri="{FF2B5EF4-FFF2-40B4-BE49-F238E27FC236}">
                    <a16:creationId xmlns:a16="http://schemas.microsoft.com/office/drawing/2014/main" id="{FA2C2538-5577-5FBD-302F-AF1B51E6CF52}"/>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9" name="AutoShape 9">
              <a:extLst>
                <a:ext uri="{FF2B5EF4-FFF2-40B4-BE49-F238E27FC236}">
                  <a16:creationId xmlns:a16="http://schemas.microsoft.com/office/drawing/2014/main" id="{108E3D7F-CE97-65F5-20F5-47B8CBDE4BEE}"/>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72" name="Group 5">
            <a:extLst>
              <a:ext uri="{FF2B5EF4-FFF2-40B4-BE49-F238E27FC236}">
                <a16:creationId xmlns:a16="http://schemas.microsoft.com/office/drawing/2014/main" id="{2EEED153-138E-D4A4-3491-059B67E0E52E}"/>
              </a:ext>
            </a:extLst>
          </p:cNvPr>
          <p:cNvGrpSpPr/>
          <p:nvPr/>
        </p:nvGrpSpPr>
        <p:grpSpPr>
          <a:xfrm>
            <a:off x="14466627" y="2970042"/>
            <a:ext cx="3048747" cy="5240580"/>
            <a:chOff x="0" y="0"/>
            <a:chExt cx="4771485" cy="6987440"/>
          </a:xfrm>
        </p:grpSpPr>
        <p:grpSp>
          <p:nvGrpSpPr>
            <p:cNvPr id="73" name="Group 6">
              <a:extLst>
                <a:ext uri="{FF2B5EF4-FFF2-40B4-BE49-F238E27FC236}">
                  <a16:creationId xmlns:a16="http://schemas.microsoft.com/office/drawing/2014/main" id="{CCA61445-C468-BF4D-05E0-C2EBCA67E963}"/>
                </a:ext>
              </a:extLst>
            </p:cNvPr>
            <p:cNvGrpSpPr/>
            <p:nvPr/>
          </p:nvGrpSpPr>
          <p:grpSpPr>
            <a:xfrm>
              <a:off x="0" y="0"/>
              <a:ext cx="4771485" cy="6987440"/>
              <a:chOff x="0" y="0"/>
              <a:chExt cx="1629461" cy="2386208"/>
            </a:xfrm>
          </p:grpSpPr>
          <p:sp>
            <p:nvSpPr>
              <p:cNvPr id="75" name="Freeform 7">
                <a:extLst>
                  <a:ext uri="{FF2B5EF4-FFF2-40B4-BE49-F238E27FC236}">
                    <a16:creationId xmlns:a16="http://schemas.microsoft.com/office/drawing/2014/main" id="{F7BA9CB0-8830-8CCE-6C39-6E5E5F9890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76" name="TextBox 8">
                <a:extLst>
                  <a:ext uri="{FF2B5EF4-FFF2-40B4-BE49-F238E27FC236}">
                    <a16:creationId xmlns:a16="http://schemas.microsoft.com/office/drawing/2014/main" id="{3E49821D-F1F8-A275-4EB4-04E2CE1494ED}"/>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74" name="AutoShape 9">
              <a:extLst>
                <a:ext uri="{FF2B5EF4-FFF2-40B4-BE49-F238E27FC236}">
                  <a16:creationId xmlns:a16="http://schemas.microsoft.com/office/drawing/2014/main" id="{FC0EA457-66D3-68D5-56A4-042E2EE12902}"/>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32" name="Freeform 32"/>
          <p:cNvSpPr/>
          <p:nvPr/>
        </p:nvSpPr>
        <p:spPr>
          <a:xfrm>
            <a:off x="5958632" y="3309290"/>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42" name="Freeform 42"/>
          <p:cNvSpPr/>
          <p:nvPr/>
        </p:nvSpPr>
        <p:spPr>
          <a:xfrm>
            <a:off x="9537978" y="3309292"/>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2" name="Freeform 14">
            <a:extLst>
              <a:ext uri="{FF2B5EF4-FFF2-40B4-BE49-F238E27FC236}">
                <a16:creationId xmlns:a16="http://schemas.microsoft.com/office/drawing/2014/main" id="{AD76DF98-DCF1-3D5B-D4CD-0EDB9A54BB35}"/>
              </a:ext>
            </a:extLst>
          </p:cNvPr>
          <p:cNvSpPr/>
          <p:nvPr/>
        </p:nvSpPr>
        <p:spPr>
          <a:xfrm>
            <a:off x="13203413" y="3320311"/>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3" name="Freeform 14">
            <a:extLst>
              <a:ext uri="{FF2B5EF4-FFF2-40B4-BE49-F238E27FC236}">
                <a16:creationId xmlns:a16="http://schemas.microsoft.com/office/drawing/2014/main" id="{2C29316D-B23F-6C5F-C2EC-38BB1B2A1482}"/>
              </a:ext>
            </a:extLst>
          </p:cNvPr>
          <p:cNvSpPr/>
          <p:nvPr/>
        </p:nvSpPr>
        <p:spPr>
          <a:xfrm>
            <a:off x="16478376" y="3247124"/>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8" name="TextBox 7">
            <a:extLst>
              <a:ext uri="{FF2B5EF4-FFF2-40B4-BE49-F238E27FC236}">
                <a16:creationId xmlns:a16="http://schemas.microsoft.com/office/drawing/2014/main" id="{C6CC281C-85F5-B787-761E-A32270AD3159}"/>
              </a:ext>
            </a:extLst>
          </p:cNvPr>
          <p:cNvSpPr txBox="1"/>
          <p:nvPr/>
        </p:nvSpPr>
        <p:spPr>
          <a:xfrm>
            <a:off x="1002476" y="1172233"/>
            <a:ext cx="12011303" cy="1324209"/>
          </a:xfrm>
          <a:prstGeom prst="rect">
            <a:avLst/>
          </a:prstGeom>
        </p:spPr>
        <p:txBody>
          <a:bodyPr wrap="square" lIns="0" tIns="0" rIns="0" bIns="0" rtlCol="0" anchor="t">
            <a:spAutoFit/>
          </a:bodyPr>
          <a:lstStyle/>
          <a:p>
            <a:pPr algn="ctr" defTabSz="1371600">
              <a:lnSpc>
                <a:spcPts val="11009"/>
              </a:lnSpc>
              <a:spcBef>
                <a:spcPct val="0"/>
              </a:spcBef>
              <a:defRPr/>
            </a:pPr>
            <a:r>
              <a:rPr lang="en-US" sz="7863" dirty="0">
                <a:solidFill>
                  <a:srgbClr val="000000"/>
                </a:solidFill>
                <a:latin typeface="Repo Bold Bold"/>
                <a:ea typeface="Repo Bold Bold"/>
                <a:cs typeface="Repo Bold Bold"/>
                <a:sym typeface="Repo Bold Bold"/>
              </a:rPr>
              <a:t>Exploring Goals</a:t>
            </a:r>
          </a:p>
        </p:txBody>
      </p:sp>
      <p:sp>
        <p:nvSpPr>
          <p:cNvPr id="89" name="TextBox 15">
            <a:extLst>
              <a:ext uri="{FF2B5EF4-FFF2-40B4-BE49-F238E27FC236}">
                <a16:creationId xmlns:a16="http://schemas.microsoft.com/office/drawing/2014/main" id="{B0B6B737-108D-3708-D151-1E66A894FB75}"/>
              </a:ext>
            </a:extLst>
          </p:cNvPr>
          <p:cNvSpPr txBox="1"/>
          <p:nvPr/>
        </p:nvSpPr>
        <p:spPr>
          <a:xfrm>
            <a:off x="551978" y="4230154"/>
            <a:ext cx="2834453" cy="1782091"/>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1. Learning goals are aligned with grade-level expectations. </a:t>
            </a:r>
            <a:endParaRPr lang="en-US" sz="2400" dirty="0">
              <a:solidFill>
                <a:srgbClr val="000000"/>
              </a:solidFill>
              <a:latin typeface="DM Sans" pitchFamily="2" charset="77"/>
              <a:ea typeface="DM Sans Bold"/>
              <a:cs typeface="DM Sans Bold"/>
              <a:sym typeface="DM Sans Bold"/>
            </a:endParaRPr>
          </a:p>
        </p:txBody>
      </p:sp>
      <p:sp>
        <p:nvSpPr>
          <p:cNvPr id="90" name="TextBox 15">
            <a:extLst>
              <a:ext uri="{FF2B5EF4-FFF2-40B4-BE49-F238E27FC236}">
                <a16:creationId xmlns:a16="http://schemas.microsoft.com/office/drawing/2014/main" id="{4A70D595-BD12-1826-013D-414E4AB6251B}"/>
              </a:ext>
            </a:extLst>
          </p:cNvPr>
          <p:cNvSpPr txBox="1"/>
          <p:nvPr/>
        </p:nvSpPr>
        <p:spPr>
          <a:xfrm>
            <a:off x="4080262" y="4230619"/>
            <a:ext cx="2834453" cy="267977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2. The level of knowledge expected of the learning goal aligns with the standard. </a:t>
            </a:r>
            <a:endParaRPr lang="en-US" sz="2532" dirty="0">
              <a:solidFill>
                <a:srgbClr val="000000"/>
              </a:solidFill>
              <a:latin typeface="DM Sans" pitchFamily="2" charset="77"/>
              <a:ea typeface="DM Sans Bold"/>
              <a:cs typeface="DM Sans Bold"/>
              <a:sym typeface="DM Sans Bold"/>
            </a:endParaRPr>
          </a:p>
        </p:txBody>
      </p:sp>
      <p:sp>
        <p:nvSpPr>
          <p:cNvPr id="91" name="TextBox 15">
            <a:extLst>
              <a:ext uri="{FF2B5EF4-FFF2-40B4-BE49-F238E27FC236}">
                <a16:creationId xmlns:a16="http://schemas.microsoft.com/office/drawing/2014/main" id="{61C0719C-8EA8-1555-8E0A-C9B6FC9FE27A}"/>
              </a:ext>
            </a:extLst>
          </p:cNvPr>
          <p:cNvSpPr txBox="1"/>
          <p:nvPr/>
        </p:nvSpPr>
        <p:spPr>
          <a:xfrm>
            <a:off x="7556810" y="4227938"/>
            <a:ext cx="2834453" cy="2492990"/>
          </a:xfrm>
          <a:prstGeom prst="rect">
            <a:avLst/>
          </a:prstGeom>
        </p:spPr>
        <p:txBody>
          <a:bodyPr lIns="0" tIns="0" rIns="0" bIns="0" rtlCol="0" anchor="t">
            <a:spAutoFit/>
          </a:bodyPr>
          <a:lstStyle/>
          <a:p>
            <a:pPr algn="ctr" defTabSz="1371600">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3. Students can describe or demonstrate what successful learning looks like. </a:t>
            </a:r>
            <a:endParaRPr lang="en-US" sz="2400" dirty="0">
              <a:solidFill>
                <a:prstClr val="black"/>
              </a:solidFill>
              <a:latin typeface="DM Sans" pitchFamily="2" charset="77"/>
              <a:ea typeface="Times New Roman" panose="02020603050405020304" pitchFamily="18" charset="0"/>
            </a:endParaRPr>
          </a:p>
        </p:txBody>
      </p:sp>
      <p:sp>
        <p:nvSpPr>
          <p:cNvPr id="92" name="TextBox 15">
            <a:extLst>
              <a:ext uri="{FF2B5EF4-FFF2-40B4-BE49-F238E27FC236}">
                <a16:creationId xmlns:a16="http://schemas.microsoft.com/office/drawing/2014/main" id="{20F89921-1776-FEBA-CEE3-9A71D8C1944F}"/>
              </a:ext>
            </a:extLst>
          </p:cNvPr>
          <p:cNvSpPr txBox="1"/>
          <p:nvPr/>
        </p:nvSpPr>
        <p:spPr>
          <a:xfrm>
            <a:off x="11071360" y="4227938"/>
            <a:ext cx="2834453" cy="312861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4. Students regularly self-assess their learning and revise their actions based on the results. </a:t>
            </a:r>
            <a:endParaRPr lang="en-US" sz="2532" dirty="0">
              <a:solidFill>
                <a:srgbClr val="000000"/>
              </a:solidFill>
              <a:latin typeface="DM Sans" pitchFamily="2" charset="77"/>
              <a:ea typeface="DM Sans Bold"/>
              <a:cs typeface="DM Sans Bold"/>
              <a:sym typeface="DM Sans Bold"/>
            </a:endParaRPr>
          </a:p>
        </p:txBody>
      </p:sp>
      <p:sp>
        <p:nvSpPr>
          <p:cNvPr id="93" name="TextBox 15">
            <a:extLst>
              <a:ext uri="{FF2B5EF4-FFF2-40B4-BE49-F238E27FC236}">
                <a16:creationId xmlns:a16="http://schemas.microsoft.com/office/drawing/2014/main" id="{37CEC0C7-740F-F92E-F194-2E376FCECD0A}"/>
              </a:ext>
            </a:extLst>
          </p:cNvPr>
          <p:cNvSpPr txBox="1"/>
          <p:nvPr/>
        </p:nvSpPr>
        <p:spPr>
          <a:xfrm>
            <a:off x="14513741" y="4227938"/>
            <a:ext cx="2834453" cy="312861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5. Students seek feedback, are provided with actionable ideas, and follow through with next steps. </a:t>
            </a:r>
            <a:endParaRPr lang="en-US" sz="2532" dirty="0">
              <a:solidFill>
                <a:srgbClr val="000000"/>
              </a:solidFill>
              <a:latin typeface="DM Sans" pitchFamily="2" charset="77"/>
              <a:ea typeface="DM Sans Bold"/>
              <a:cs typeface="DM Sans Bold"/>
              <a:sym typeface="DM Sans Bold"/>
            </a:endParaRPr>
          </a:p>
        </p:txBody>
      </p:sp>
      <p:sp>
        <p:nvSpPr>
          <p:cNvPr id="94" name="TextBox 15">
            <a:extLst>
              <a:ext uri="{FF2B5EF4-FFF2-40B4-BE49-F238E27FC236}">
                <a16:creationId xmlns:a16="http://schemas.microsoft.com/office/drawing/2014/main" id="{8F09DB06-AC98-4655-455E-882DC000D70A}"/>
              </a:ext>
            </a:extLst>
          </p:cNvPr>
          <p:cNvSpPr txBox="1"/>
          <p:nvPr/>
        </p:nvSpPr>
        <p:spPr>
          <a:xfrm>
            <a:off x="688993" y="3114201"/>
            <a:ext cx="1584992"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1</a:t>
            </a:r>
          </a:p>
        </p:txBody>
      </p:sp>
      <p:sp>
        <p:nvSpPr>
          <p:cNvPr id="95" name="TextBox 15">
            <a:extLst>
              <a:ext uri="{FF2B5EF4-FFF2-40B4-BE49-F238E27FC236}">
                <a16:creationId xmlns:a16="http://schemas.microsoft.com/office/drawing/2014/main" id="{BEF8175A-A609-5047-24EE-0B078ABA1E77}"/>
              </a:ext>
            </a:extLst>
          </p:cNvPr>
          <p:cNvSpPr txBox="1"/>
          <p:nvPr/>
        </p:nvSpPr>
        <p:spPr>
          <a:xfrm>
            <a:off x="4086739" y="3148857"/>
            <a:ext cx="200568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2</a:t>
            </a:r>
          </a:p>
        </p:txBody>
      </p:sp>
      <p:sp>
        <p:nvSpPr>
          <p:cNvPr id="96" name="TextBox 15">
            <a:extLst>
              <a:ext uri="{FF2B5EF4-FFF2-40B4-BE49-F238E27FC236}">
                <a16:creationId xmlns:a16="http://schemas.microsoft.com/office/drawing/2014/main" id="{0A0663DF-52F1-2360-9C0B-C0237C6B53B6}"/>
              </a:ext>
            </a:extLst>
          </p:cNvPr>
          <p:cNvSpPr txBox="1"/>
          <p:nvPr/>
        </p:nvSpPr>
        <p:spPr>
          <a:xfrm>
            <a:off x="7430765" y="3170645"/>
            <a:ext cx="2182211"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3</a:t>
            </a:r>
          </a:p>
        </p:txBody>
      </p:sp>
      <p:sp>
        <p:nvSpPr>
          <p:cNvPr id="97" name="TextBox 15">
            <a:extLst>
              <a:ext uri="{FF2B5EF4-FFF2-40B4-BE49-F238E27FC236}">
                <a16:creationId xmlns:a16="http://schemas.microsoft.com/office/drawing/2014/main" id="{A03B4F4B-9CBF-3874-E4EB-0CCA77424425}"/>
              </a:ext>
            </a:extLst>
          </p:cNvPr>
          <p:cNvSpPr txBox="1"/>
          <p:nvPr/>
        </p:nvSpPr>
        <p:spPr>
          <a:xfrm>
            <a:off x="11085290" y="3169844"/>
            <a:ext cx="188460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4</a:t>
            </a:r>
          </a:p>
        </p:txBody>
      </p:sp>
      <p:sp>
        <p:nvSpPr>
          <p:cNvPr id="98" name="TextBox 15">
            <a:extLst>
              <a:ext uri="{FF2B5EF4-FFF2-40B4-BE49-F238E27FC236}">
                <a16:creationId xmlns:a16="http://schemas.microsoft.com/office/drawing/2014/main" id="{13536DED-48FD-C13F-C9C1-A4FCC7034A76}"/>
              </a:ext>
            </a:extLst>
          </p:cNvPr>
          <p:cNvSpPr txBox="1"/>
          <p:nvPr/>
        </p:nvSpPr>
        <p:spPr>
          <a:xfrm>
            <a:off x="14376115" y="3152166"/>
            <a:ext cx="2334563"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5</a:t>
            </a:r>
          </a:p>
        </p:txBody>
      </p:sp>
      <p:sp>
        <p:nvSpPr>
          <p:cNvPr id="10" name="TextBox 9">
            <a:extLst>
              <a:ext uri="{FF2B5EF4-FFF2-40B4-BE49-F238E27FC236}">
                <a16:creationId xmlns:a16="http://schemas.microsoft.com/office/drawing/2014/main" id="{F2397B29-DEBA-F2E3-3AED-730BE7283914}"/>
              </a:ext>
            </a:extLst>
          </p:cNvPr>
          <p:cNvSpPr txBox="1"/>
          <p:nvPr/>
        </p:nvSpPr>
        <p:spPr>
          <a:xfrm>
            <a:off x="-7143" y="9841526"/>
            <a:ext cx="9151143" cy="507831"/>
          </a:xfrm>
          <a:prstGeom prst="rect">
            <a:avLst/>
          </a:prstGeom>
          <a:noFill/>
        </p:spPr>
        <p:txBody>
          <a:bodyPr wrap="square">
            <a:spAutoFit/>
          </a:bodyPr>
          <a:lstStyle/>
          <a:p>
            <a:pPr defTabSz="1371600">
              <a:defRPr/>
            </a:pPr>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rPr>
              <a:t>RI</a:t>
            </a:r>
            <a:r>
              <a:rPr lang="en-US" sz="2700" b="1" kern="0" dirty="0">
                <a:solidFill>
                  <a:srgbClr val="EC7436"/>
                </a:solidFill>
                <a:latin typeface="Aptos" panose="020B0004020202020204" pitchFamily="34" charset="0"/>
                <a:ea typeface="Times New Roman" panose="02020603050405020304" pitchFamily="18" charset="0"/>
                <a:cs typeface="Calibri" panose="020F0502020204030204" pitchFamily="34" charset="0"/>
              </a:rPr>
              <a:t>G</a:t>
            </a:r>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rPr>
              <a:t>OR</a:t>
            </a:r>
            <a:r>
              <a:rPr lang="en-US" sz="2700" dirty="0">
                <a:solidFill>
                  <a:prstClr val="black"/>
                </a:solidFill>
                <a:latin typeface="Calibri"/>
              </a:rPr>
              <a:t> </a:t>
            </a:r>
          </a:p>
        </p:txBody>
      </p:sp>
    </p:spTree>
    <p:extLst>
      <p:ext uri="{BB962C8B-B14F-4D97-AF65-F5344CB8AC3E}">
        <p14:creationId xmlns:p14="http://schemas.microsoft.com/office/powerpoint/2010/main" val="24619707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C9AA1D1-8F3E-AA44-94D8-9E8A876B88D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0" y="-2033477"/>
            <a:ext cx="18288000" cy="13716000"/>
          </a:xfrm>
          <a:prstGeom prst="rect">
            <a:avLst/>
          </a:prstGeom>
        </p:spPr>
      </p:pic>
      <p:sp>
        <p:nvSpPr>
          <p:cNvPr id="3" name="TextBox 2">
            <a:extLst>
              <a:ext uri="{FF2B5EF4-FFF2-40B4-BE49-F238E27FC236}">
                <a16:creationId xmlns:a16="http://schemas.microsoft.com/office/drawing/2014/main" id="{4AC28F1B-B671-9347-8D70-7A459971DAB6}"/>
              </a:ext>
            </a:extLst>
          </p:cNvPr>
          <p:cNvSpPr txBox="1"/>
          <p:nvPr/>
        </p:nvSpPr>
        <p:spPr>
          <a:xfrm>
            <a:off x="1073889" y="988829"/>
            <a:ext cx="3632886" cy="1938992"/>
          </a:xfrm>
          <a:prstGeom prst="rect">
            <a:avLst/>
          </a:prstGeom>
          <a:solidFill>
            <a:srgbClr val="92D050"/>
          </a:solidFill>
        </p:spPr>
        <p:txBody>
          <a:bodyPr wrap="square" rtlCol="0">
            <a:spAutoFit/>
          </a:bodyPr>
          <a:lstStyle/>
          <a:p>
            <a:pPr defTabSz="685800">
              <a:defRPr/>
            </a:pPr>
            <a:r>
              <a:rPr lang="en-US" sz="2700" dirty="0" err="1">
                <a:solidFill>
                  <a:srgbClr val="000000"/>
                </a:solidFill>
                <a:latin typeface="Arial"/>
                <a:ea typeface="ＭＳ Ｐゴシック"/>
              </a:rPr>
              <a:t>Larni</a:t>
            </a:r>
            <a:r>
              <a:rPr lang="en-US" sz="2700" dirty="0">
                <a:solidFill>
                  <a:srgbClr val="000000"/>
                </a:solidFill>
                <a:latin typeface="Arial"/>
                <a:ea typeface="ＭＳ Ｐゴシック"/>
              </a:rPr>
              <a:t> Bathgate</a:t>
            </a:r>
          </a:p>
          <a:p>
            <a:pPr defTabSz="685800">
              <a:defRPr/>
            </a:pPr>
            <a:r>
              <a:rPr lang="en-US" sz="3300" dirty="0" err="1">
                <a:solidFill>
                  <a:srgbClr val="000000"/>
                </a:solidFill>
                <a:latin typeface="Arial"/>
                <a:ea typeface="ＭＳ Ｐゴシック"/>
              </a:rPr>
              <a:t>Oberthur</a:t>
            </a:r>
            <a:r>
              <a:rPr lang="en-US" sz="3300" dirty="0">
                <a:solidFill>
                  <a:srgbClr val="000000"/>
                </a:solidFill>
                <a:latin typeface="Arial"/>
                <a:ea typeface="ＭＳ Ｐゴシック"/>
              </a:rPr>
              <a:t> Primary</a:t>
            </a:r>
          </a:p>
          <a:p>
            <a:pPr defTabSz="685800">
              <a:defRPr/>
            </a:pPr>
            <a:r>
              <a:rPr lang="en-US" sz="3300" dirty="0">
                <a:solidFill>
                  <a:srgbClr val="000000"/>
                </a:solidFill>
                <a:latin typeface="Arial"/>
                <a:ea typeface="ＭＳ Ｐゴシック"/>
              </a:rPr>
              <a:t>Year 2 students</a:t>
            </a:r>
          </a:p>
          <a:p>
            <a:pPr defTabSz="685800">
              <a:defRPr/>
            </a:pPr>
            <a:endParaRPr lang="en-US" sz="2700" dirty="0">
              <a:solidFill>
                <a:srgbClr val="000000"/>
              </a:solidFill>
              <a:latin typeface="Arial"/>
              <a:ea typeface="ＭＳ Ｐゴシック"/>
            </a:endParaRPr>
          </a:p>
        </p:txBody>
      </p:sp>
    </p:spTree>
    <p:extLst>
      <p:ext uri="{BB962C8B-B14F-4D97-AF65-F5344CB8AC3E}">
        <p14:creationId xmlns:p14="http://schemas.microsoft.com/office/powerpoint/2010/main" val="23009054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EA0D6D2-57DE-DC43-9EE2-CD2E0F756AA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0" y="38811"/>
            <a:ext cx="13716000" cy="10287000"/>
          </a:xfrm>
          <a:prstGeom prst="rect">
            <a:avLst/>
          </a:prstGeom>
        </p:spPr>
      </p:pic>
      <p:sp>
        <p:nvSpPr>
          <p:cNvPr id="20" name="TextBox 19">
            <a:extLst>
              <a:ext uri="{FF2B5EF4-FFF2-40B4-BE49-F238E27FC236}">
                <a16:creationId xmlns:a16="http://schemas.microsoft.com/office/drawing/2014/main" id="{64A7B3A5-612E-6542-9C2A-007966372D7C}"/>
              </a:ext>
            </a:extLst>
          </p:cNvPr>
          <p:cNvSpPr txBox="1"/>
          <p:nvPr/>
        </p:nvSpPr>
        <p:spPr>
          <a:xfrm>
            <a:off x="4744845" y="8525318"/>
            <a:ext cx="7833732" cy="1754326"/>
          </a:xfrm>
          <a:custGeom>
            <a:avLst/>
            <a:gdLst>
              <a:gd name="connsiteX0" fmla="*/ 0 w 7833732"/>
              <a:gd name="connsiteY0" fmla="*/ 0 h 1754326"/>
              <a:gd name="connsiteX1" fmla="*/ 7833732 w 7833732"/>
              <a:gd name="connsiteY1" fmla="*/ 0 h 1754326"/>
              <a:gd name="connsiteX2" fmla="*/ 7833732 w 7833732"/>
              <a:gd name="connsiteY2" fmla="*/ 1754326 h 1754326"/>
              <a:gd name="connsiteX3" fmla="*/ 0 w 7833732"/>
              <a:gd name="connsiteY3" fmla="*/ 1754326 h 1754326"/>
              <a:gd name="connsiteX4" fmla="*/ 0 w 7833732"/>
              <a:gd name="connsiteY4" fmla="*/ 0 h 1754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32" h="1754326" fill="none" extrusionOk="0">
                <a:moveTo>
                  <a:pt x="0" y="0"/>
                </a:moveTo>
                <a:cubicBezTo>
                  <a:pt x="1724691" y="98267"/>
                  <a:pt x="5345536" y="113279"/>
                  <a:pt x="7833732" y="0"/>
                </a:cubicBezTo>
                <a:cubicBezTo>
                  <a:pt x="7929284" y="471167"/>
                  <a:pt x="7831251" y="895357"/>
                  <a:pt x="7833732" y="1754326"/>
                </a:cubicBezTo>
                <a:cubicBezTo>
                  <a:pt x="5595189" y="1896392"/>
                  <a:pt x="1545615" y="1659239"/>
                  <a:pt x="0" y="1754326"/>
                </a:cubicBezTo>
                <a:cubicBezTo>
                  <a:pt x="-122700" y="1333403"/>
                  <a:pt x="-75688" y="870406"/>
                  <a:pt x="0" y="0"/>
                </a:cubicBezTo>
                <a:close/>
              </a:path>
              <a:path w="7833732" h="1754326" stroke="0" extrusionOk="0">
                <a:moveTo>
                  <a:pt x="0" y="0"/>
                </a:moveTo>
                <a:cubicBezTo>
                  <a:pt x="3385653" y="109306"/>
                  <a:pt x="4036064" y="70022"/>
                  <a:pt x="7833732" y="0"/>
                </a:cubicBezTo>
                <a:cubicBezTo>
                  <a:pt x="7710711" y="496906"/>
                  <a:pt x="7771063" y="1014466"/>
                  <a:pt x="7833732" y="1754326"/>
                </a:cubicBezTo>
                <a:cubicBezTo>
                  <a:pt x="5604137" y="1779686"/>
                  <a:pt x="3673186" y="1696072"/>
                  <a:pt x="0" y="1754326"/>
                </a:cubicBezTo>
                <a:cubicBezTo>
                  <a:pt x="114264" y="1170282"/>
                  <a:pt x="117728" y="793957"/>
                  <a:pt x="0" y="0"/>
                </a:cubicBezTo>
                <a:close/>
              </a:path>
            </a:pathLst>
          </a:custGeom>
          <a:solidFill>
            <a:srgbClr val="4371C3">
              <a:alpha val="90980"/>
            </a:srgbClr>
          </a:solidFill>
          <a:ln>
            <a:solidFill>
              <a:schemeClr val="tx1"/>
            </a:solidFill>
            <a:extLst>
              <a:ext uri="{C807C97D-BFC1-408E-A445-0C87EB9F89A2}">
                <ask:lineSketchStyleProps xmlns:ask="http://schemas.microsoft.com/office/drawing/2018/sketchyshapes" sd="3978248048">
                  <a:prstGeom prst="rect">
                    <a:avLst/>
                  </a:prstGeom>
                  <ask:type>
                    <ask:lineSketchCurved/>
                  </ask:type>
                </ask:lineSketchStyleProps>
              </a:ext>
            </a:extLst>
          </a:ln>
        </p:spPr>
        <p:txBody>
          <a:bodyPr wrap="square" rtlCol="0">
            <a:spAutoFit/>
          </a:bodyPr>
          <a:lstStyle/>
          <a:p>
            <a:pPr algn="ctr" defTabSz="685800">
              <a:defRPr/>
            </a:pPr>
            <a:r>
              <a:rPr lang="en-US" sz="3600" dirty="0">
                <a:solidFill>
                  <a:prstClr val="white"/>
                </a:solidFill>
                <a:latin typeface="Arial" panose="020B0604020202020204"/>
              </a:rPr>
              <a:t>Practice in Action </a:t>
            </a:r>
          </a:p>
          <a:p>
            <a:pPr algn="ctr" defTabSz="685800">
              <a:defRPr/>
            </a:pPr>
            <a:r>
              <a:rPr lang="en-US" sz="3600" dirty="0">
                <a:solidFill>
                  <a:prstClr val="white"/>
                </a:solidFill>
                <a:latin typeface="Arial" panose="020B0604020202020204"/>
              </a:rPr>
              <a:t>Students track their learning at each learning rotation.</a:t>
            </a:r>
          </a:p>
        </p:txBody>
      </p:sp>
    </p:spTree>
    <p:extLst>
      <p:ext uri="{BB962C8B-B14F-4D97-AF65-F5344CB8AC3E}">
        <p14:creationId xmlns:p14="http://schemas.microsoft.com/office/powerpoint/2010/main" val="33622819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6FFD4E-770B-D844-BAAB-1FA75CC036E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2"/>
          <a:stretch/>
        </p:blipFill>
        <p:spPr>
          <a:xfrm>
            <a:off x="482600" y="482599"/>
            <a:ext cx="6550916" cy="9321800"/>
          </a:xfrm>
          <a:prstGeom prst="rect">
            <a:avLst/>
          </a:prstGeom>
        </p:spPr>
      </p:pic>
      <p:pic>
        <p:nvPicPr>
          <p:cNvPr id="5" name="Picture 4">
            <a:extLst>
              <a:ext uri="{FF2B5EF4-FFF2-40B4-BE49-F238E27FC236}">
                <a16:creationId xmlns:a16="http://schemas.microsoft.com/office/drawing/2014/main" id="{4603B642-C9A6-3341-BF6B-1CBDF089D6D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1" b="-1"/>
          <a:stretch/>
        </p:blipFill>
        <p:spPr>
          <a:xfrm>
            <a:off x="7158788" y="482599"/>
            <a:ext cx="10646613" cy="9321800"/>
          </a:xfrm>
          <a:prstGeom prst="rect">
            <a:avLst/>
          </a:prstGeom>
        </p:spPr>
      </p:pic>
      <p:sp>
        <p:nvSpPr>
          <p:cNvPr id="6" name="TextBox 5">
            <a:extLst>
              <a:ext uri="{FF2B5EF4-FFF2-40B4-BE49-F238E27FC236}">
                <a16:creationId xmlns:a16="http://schemas.microsoft.com/office/drawing/2014/main" id="{D6627FA8-FD14-2745-BFB1-4AC8F95AB7BE}"/>
              </a:ext>
            </a:extLst>
          </p:cNvPr>
          <p:cNvSpPr txBox="1"/>
          <p:nvPr/>
        </p:nvSpPr>
        <p:spPr>
          <a:xfrm>
            <a:off x="8017332" y="835820"/>
            <a:ext cx="8981946" cy="1384995"/>
          </a:xfrm>
          <a:custGeom>
            <a:avLst/>
            <a:gdLst>
              <a:gd name="connsiteX0" fmla="*/ 0 w 8981946"/>
              <a:gd name="connsiteY0" fmla="*/ 0 h 1384995"/>
              <a:gd name="connsiteX1" fmla="*/ 8981946 w 8981946"/>
              <a:gd name="connsiteY1" fmla="*/ 0 h 1384995"/>
              <a:gd name="connsiteX2" fmla="*/ 8981946 w 8981946"/>
              <a:gd name="connsiteY2" fmla="*/ 1384995 h 1384995"/>
              <a:gd name="connsiteX3" fmla="*/ 0 w 8981946"/>
              <a:gd name="connsiteY3" fmla="*/ 1384995 h 1384995"/>
              <a:gd name="connsiteX4" fmla="*/ 0 w 8981946"/>
              <a:gd name="connsiteY4" fmla="*/ 0 h 1384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1946" h="1384995" fill="none" extrusionOk="0">
                <a:moveTo>
                  <a:pt x="0" y="0"/>
                </a:moveTo>
                <a:cubicBezTo>
                  <a:pt x="3236770" y="-49533"/>
                  <a:pt x="6381234" y="-14809"/>
                  <a:pt x="8981946" y="0"/>
                </a:cubicBezTo>
                <a:cubicBezTo>
                  <a:pt x="8896698" y="472885"/>
                  <a:pt x="8979653" y="779472"/>
                  <a:pt x="8981946" y="1384995"/>
                </a:cubicBezTo>
                <a:cubicBezTo>
                  <a:pt x="4818350" y="1336764"/>
                  <a:pt x="2630489" y="1469450"/>
                  <a:pt x="0" y="1384995"/>
                </a:cubicBezTo>
                <a:cubicBezTo>
                  <a:pt x="-86426" y="1170797"/>
                  <a:pt x="-14350" y="315674"/>
                  <a:pt x="0" y="0"/>
                </a:cubicBezTo>
                <a:close/>
              </a:path>
              <a:path w="8981946" h="1384995" stroke="0" extrusionOk="0">
                <a:moveTo>
                  <a:pt x="0" y="0"/>
                </a:moveTo>
                <a:cubicBezTo>
                  <a:pt x="3903522" y="118645"/>
                  <a:pt x="6727827" y="116012"/>
                  <a:pt x="8981946" y="0"/>
                </a:cubicBezTo>
                <a:cubicBezTo>
                  <a:pt x="9083791" y="614820"/>
                  <a:pt x="8871856" y="1103818"/>
                  <a:pt x="8981946" y="1384995"/>
                </a:cubicBezTo>
                <a:cubicBezTo>
                  <a:pt x="7598069" y="1519595"/>
                  <a:pt x="1114306" y="1227799"/>
                  <a:pt x="0" y="1384995"/>
                </a:cubicBezTo>
                <a:cubicBezTo>
                  <a:pt x="94601" y="974904"/>
                  <a:pt x="123757" y="443246"/>
                  <a:pt x="0" y="0"/>
                </a:cubicBezTo>
                <a:close/>
              </a:path>
            </a:pathLst>
          </a:custGeom>
          <a:solidFill>
            <a:srgbClr val="D0CECE">
              <a:alpha val="67843"/>
            </a:srgbClr>
          </a:solidFill>
          <a:ln>
            <a:solidFill>
              <a:schemeClr val="accent1"/>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txBody>
          <a:bodyPr wrap="none" rtlCol="0">
            <a:spAutoFit/>
          </a:bodyPr>
          <a:lstStyle/>
          <a:p>
            <a:pPr algn="ctr" defTabSz="685800">
              <a:defRPr/>
            </a:pPr>
            <a:r>
              <a:rPr lang="en-US" sz="4800" dirty="0">
                <a:solidFill>
                  <a:prstClr val="black"/>
                </a:solidFill>
                <a:latin typeface="Arial" panose="020B0604020202020204"/>
              </a:rPr>
              <a:t>Practice in Action</a:t>
            </a:r>
          </a:p>
          <a:p>
            <a:pPr algn="ctr" defTabSz="685800">
              <a:defRPr/>
            </a:pPr>
            <a:r>
              <a:rPr lang="en-US" sz="3600" dirty="0">
                <a:solidFill>
                  <a:prstClr val="black"/>
                </a:solidFill>
                <a:latin typeface="Arial" panose="020B0604020202020204"/>
              </a:rPr>
              <a:t>SO: </a:t>
            </a:r>
            <a:r>
              <a:rPr lang="en-US" sz="3600" i="1" dirty="0">
                <a:solidFill>
                  <a:prstClr val="black"/>
                </a:solidFill>
                <a:latin typeface="Arial" panose="020B0604020202020204"/>
              </a:rPr>
              <a:t>Work cooperatively to annotate a text. </a:t>
            </a:r>
          </a:p>
        </p:txBody>
      </p:sp>
    </p:spTree>
    <p:extLst>
      <p:ext uri="{BB962C8B-B14F-4D97-AF65-F5344CB8AC3E}">
        <p14:creationId xmlns:p14="http://schemas.microsoft.com/office/powerpoint/2010/main" val="10885797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EA0D6D2-57DE-DC43-9EE2-CD2E0F756AA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0" y="38811"/>
            <a:ext cx="13716000" cy="10287000"/>
          </a:xfrm>
          <a:prstGeom prst="rect">
            <a:avLst/>
          </a:prstGeom>
        </p:spPr>
      </p:pic>
      <p:sp>
        <p:nvSpPr>
          <p:cNvPr id="11" name="TextBox 10">
            <a:extLst>
              <a:ext uri="{FF2B5EF4-FFF2-40B4-BE49-F238E27FC236}">
                <a16:creationId xmlns:a16="http://schemas.microsoft.com/office/drawing/2014/main" id="{B13CF965-CE5F-D141-913A-76C23582C80E}"/>
              </a:ext>
            </a:extLst>
          </p:cNvPr>
          <p:cNvSpPr txBox="1"/>
          <p:nvPr/>
        </p:nvSpPr>
        <p:spPr>
          <a:xfrm>
            <a:off x="6908181" y="1800803"/>
            <a:ext cx="2910468" cy="830997"/>
          </a:xfrm>
          <a:prstGeom prst="rect">
            <a:avLst/>
          </a:prstGeom>
          <a:solidFill>
            <a:schemeClr val="bg2"/>
          </a:solidFill>
        </p:spPr>
        <p:txBody>
          <a:bodyPr wrap="square" rtlCol="0">
            <a:spAutoFit/>
          </a:bodyPr>
          <a:lstStyle/>
          <a:p>
            <a:pPr algn="ctr" defTabSz="685800">
              <a:defRPr/>
            </a:pPr>
            <a:r>
              <a:rPr lang="en-US" sz="2400" dirty="0">
                <a:solidFill>
                  <a:prstClr val="white"/>
                </a:solidFill>
                <a:latin typeface="Bradley Hand" pitchFamily="2" charset="77"/>
              </a:rPr>
              <a:t>”What do I still need to do?”</a:t>
            </a:r>
          </a:p>
        </p:txBody>
      </p:sp>
      <p:sp>
        <p:nvSpPr>
          <p:cNvPr id="13" name="Rectangle 12">
            <a:extLst>
              <a:ext uri="{FF2B5EF4-FFF2-40B4-BE49-F238E27FC236}">
                <a16:creationId xmlns:a16="http://schemas.microsoft.com/office/drawing/2014/main" id="{D8792205-7414-1043-B944-B523704C28DC}"/>
              </a:ext>
            </a:extLst>
          </p:cNvPr>
          <p:cNvSpPr/>
          <p:nvPr/>
        </p:nvSpPr>
        <p:spPr>
          <a:xfrm>
            <a:off x="10105790" y="1957702"/>
            <a:ext cx="2559206" cy="738664"/>
          </a:xfrm>
          <a:prstGeom prst="rect">
            <a:avLst/>
          </a:prstGeom>
          <a:solidFill>
            <a:schemeClr val="bg2"/>
          </a:solidFill>
        </p:spPr>
        <p:txBody>
          <a:bodyPr wrap="square">
            <a:spAutoFit/>
          </a:bodyPr>
          <a:lstStyle/>
          <a:p>
            <a:pPr algn="ctr" defTabSz="685800">
              <a:defRPr/>
            </a:pPr>
            <a:r>
              <a:rPr lang="en-US" sz="2100" dirty="0">
                <a:solidFill>
                  <a:prstClr val="white"/>
                </a:solidFill>
                <a:latin typeface="Bradley Hand" pitchFamily="2" charset="77"/>
              </a:rPr>
              <a:t>”What have I done really well?”</a:t>
            </a:r>
          </a:p>
        </p:txBody>
      </p:sp>
      <p:sp>
        <p:nvSpPr>
          <p:cNvPr id="15" name="TextBox 14">
            <a:extLst>
              <a:ext uri="{FF2B5EF4-FFF2-40B4-BE49-F238E27FC236}">
                <a16:creationId xmlns:a16="http://schemas.microsoft.com/office/drawing/2014/main" id="{531F332C-22B5-AA4E-AB4D-F72CB0272790}"/>
              </a:ext>
            </a:extLst>
          </p:cNvPr>
          <p:cNvSpPr txBox="1"/>
          <p:nvPr/>
        </p:nvSpPr>
        <p:spPr>
          <a:xfrm>
            <a:off x="12734690" y="1616135"/>
            <a:ext cx="2436545" cy="1200329"/>
          </a:xfrm>
          <a:prstGeom prst="rect">
            <a:avLst/>
          </a:prstGeom>
          <a:solidFill>
            <a:schemeClr val="bg1">
              <a:alpha val="85882"/>
            </a:schemeClr>
          </a:solidFill>
        </p:spPr>
        <p:txBody>
          <a:bodyPr wrap="square" rtlCol="0">
            <a:spAutoFit/>
          </a:bodyPr>
          <a:lstStyle/>
          <a:p>
            <a:pPr algn="ctr" defTabSz="685800">
              <a:defRPr/>
            </a:pPr>
            <a:r>
              <a:rPr lang="en-US" sz="2400" dirty="0">
                <a:solidFill>
                  <a:prstClr val="white"/>
                </a:solidFill>
                <a:latin typeface="Bradley Hand" pitchFamily="2" charset="77"/>
              </a:rPr>
              <a:t>“What am I still confused about?”</a:t>
            </a:r>
          </a:p>
        </p:txBody>
      </p:sp>
      <p:sp>
        <p:nvSpPr>
          <p:cNvPr id="16" name="Oval 15">
            <a:extLst>
              <a:ext uri="{FF2B5EF4-FFF2-40B4-BE49-F238E27FC236}">
                <a16:creationId xmlns:a16="http://schemas.microsoft.com/office/drawing/2014/main" id="{F9D60286-8298-A247-9A3F-FFB9F0067D3A}"/>
              </a:ext>
            </a:extLst>
          </p:cNvPr>
          <p:cNvSpPr/>
          <p:nvPr/>
        </p:nvSpPr>
        <p:spPr>
          <a:xfrm>
            <a:off x="6908182" y="2613401"/>
            <a:ext cx="3111191" cy="114980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Arial" panose="020B0604020202020204"/>
            </a:endParaRPr>
          </a:p>
        </p:txBody>
      </p:sp>
      <p:sp>
        <p:nvSpPr>
          <p:cNvPr id="18" name="Oval 17">
            <a:extLst>
              <a:ext uri="{FF2B5EF4-FFF2-40B4-BE49-F238E27FC236}">
                <a16:creationId xmlns:a16="http://schemas.microsoft.com/office/drawing/2014/main" id="{8BDAE6B3-D647-114D-8D2A-E65D9C377788}"/>
              </a:ext>
            </a:extLst>
          </p:cNvPr>
          <p:cNvSpPr/>
          <p:nvPr/>
        </p:nvSpPr>
        <p:spPr>
          <a:xfrm>
            <a:off x="9821437" y="2742532"/>
            <a:ext cx="3111191" cy="8771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Arial" panose="020B0604020202020204"/>
            </a:endParaRPr>
          </a:p>
        </p:txBody>
      </p:sp>
      <p:sp>
        <p:nvSpPr>
          <p:cNvPr id="19" name="Oval 18">
            <a:extLst>
              <a:ext uri="{FF2B5EF4-FFF2-40B4-BE49-F238E27FC236}">
                <a16:creationId xmlns:a16="http://schemas.microsoft.com/office/drawing/2014/main" id="{FDD836B2-CEA6-7D46-98F2-5815F58B752C}"/>
              </a:ext>
            </a:extLst>
          </p:cNvPr>
          <p:cNvSpPr/>
          <p:nvPr/>
        </p:nvSpPr>
        <p:spPr>
          <a:xfrm>
            <a:off x="12734692" y="2797395"/>
            <a:ext cx="2436545" cy="78483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Arial" panose="020B0604020202020204"/>
            </a:endParaRPr>
          </a:p>
        </p:txBody>
      </p:sp>
      <p:sp>
        <p:nvSpPr>
          <p:cNvPr id="20" name="TextBox 19">
            <a:extLst>
              <a:ext uri="{FF2B5EF4-FFF2-40B4-BE49-F238E27FC236}">
                <a16:creationId xmlns:a16="http://schemas.microsoft.com/office/drawing/2014/main" id="{64A7B3A5-612E-6542-9C2A-007966372D7C}"/>
              </a:ext>
            </a:extLst>
          </p:cNvPr>
          <p:cNvSpPr txBox="1"/>
          <p:nvPr/>
        </p:nvSpPr>
        <p:spPr>
          <a:xfrm>
            <a:off x="4744845" y="8525318"/>
            <a:ext cx="7833732" cy="1754326"/>
          </a:xfrm>
          <a:custGeom>
            <a:avLst/>
            <a:gdLst>
              <a:gd name="connsiteX0" fmla="*/ 0 w 7833732"/>
              <a:gd name="connsiteY0" fmla="*/ 0 h 1754326"/>
              <a:gd name="connsiteX1" fmla="*/ 7833732 w 7833732"/>
              <a:gd name="connsiteY1" fmla="*/ 0 h 1754326"/>
              <a:gd name="connsiteX2" fmla="*/ 7833732 w 7833732"/>
              <a:gd name="connsiteY2" fmla="*/ 1754326 h 1754326"/>
              <a:gd name="connsiteX3" fmla="*/ 0 w 7833732"/>
              <a:gd name="connsiteY3" fmla="*/ 1754326 h 1754326"/>
              <a:gd name="connsiteX4" fmla="*/ 0 w 7833732"/>
              <a:gd name="connsiteY4" fmla="*/ 0 h 1754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32" h="1754326" fill="none" extrusionOk="0">
                <a:moveTo>
                  <a:pt x="0" y="0"/>
                </a:moveTo>
                <a:cubicBezTo>
                  <a:pt x="1724691" y="98267"/>
                  <a:pt x="5345536" y="113279"/>
                  <a:pt x="7833732" y="0"/>
                </a:cubicBezTo>
                <a:cubicBezTo>
                  <a:pt x="7929284" y="471167"/>
                  <a:pt x="7831251" y="895357"/>
                  <a:pt x="7833732" y="1754326"/>
                </a:cubicBezTo>
                <a:cubicBezTo>
                  <a:pt x="5595189" y="1896392"/>
                  <a:pt x="1545615" y="1659239"/>
                  <a:pt x="0" y="1754326"/>
                </a:cubicBezTo>
                <a:cubicBezTo>
                  <a:pt x="-122700" y="1333403"/>
                  <a:pt x="-75688" y="870406"/>
                  <a:pt x="0" y="0"/>
                </a:cubicBezTo>
                <a:close/>
              </a:path>
              <a:path w="7833732" h="1754326" stroke="0" extrusionOk="0">
                <a:moveTo>
                  <a:pt x="0" y="0"/>
                </a:moveTo>
                <a:cubicBezTo>
                  <a:pt x="3385653" y="109306"/>
                  <a:pt x="4036064" y="70022"/>
                  <a:pt x="7833732" y="0"/>
                </a:cubicBezTo>
                <a:cubicBezTo>
                  <a:pt x="7710711" y="496906"/>
                  <a:pt x="7771063" y="1014466"/>
                  <a:pt x="7833732" y="1754326"/>
                </a:cubicBezTo>
                <a:cubicBezTo>
                  <a:pt x="5604137" y="1779686"/>
                  <a:pt x="3673186" y="1696072"/>
                  <a:pt x="0" y="1754326"/>
                </a:cubicBezTo>
                <a:cubicBezTo>
                  <a:pt x="114264" y="1170282"/>
                  <a:pt x="117728" y="793957"/>
                  <a:pt x="0" y="0"/>
                </a:cubicBezTo>
                <a:close/>
              </a:path>
            </a:pathLst>
          </a:custGeom>
          <a:solidFill>
            <a:srgbClr val="4371C3">
              <a:alpha val="90980"/>
            </a:srgbClr>
          </a:solidFill>
          <a:ln>
            <a:solidFill>
              <a:schemeClr val="tx1"/>
            </a:solidFill>
            <a:extLst>
              <a:ext uri="{C807C97D-BFC1-408E-A445-0C87EB9F89A2}">
                <ask:lineSketchStyleProps xmlns:ask="http://schemas.microsoft.com/office/drawing/2018/sketchyshapes" sd="3978248048">
                  <a:prstGeom prst="rect">
                    <a:avLst/>
                  </a:prstGeom>
                  <ask:type>
                    <ask:lineSketchCurved/>
                  </ask:type>
                </ask:lineSketchStyleProps>
              </a:ext>
            </a:extLst>
          </a:ln>
        </p:spPr>
        <p:txBody>
          <a:bodyPr wrap="square" rtlCol="0">
            <a:spAutoFit/>
          </a:bodyPr>
          <a:lstStyle/>
          <a:p>
            <a:pPr algn="ctr" defTabSz="685800">
              <a:defRPr/>
            </a:pPr>
            <a:r>
              <a:rPr lang="en-US" sz="3600" dirty="0">
                <a:solidFill>
                  <a:prstClr val="white"/>
                </a:solidFill>
                <a:latin typeface="Arial" panose="020B0604020202020204"/>
              </a:rPr>
              <a:t>Practice in Action </a:t>
            </a:r>
          </a:p>
          <a:p>
            <a:pPr algn="ctr" defTabSz="685800">
              <a:defRPr/>
            </a:pPr>
            <a:r>
              <a:rPr lang="en-US" sz="3600" dirty="0">
                <a:solidFill>
                  <a:prstClr val="white"/>
                </a:solidFill>
                <a:latin typeface="Arial" panose="020B0604020202020204"/>
              </a:rPr>
              <a:t>Students self-assess to monitor their progress. </a:t>
            </a:r>
          </a:p>
        </p:txBody>
      </p:sp>
    </p:spTree>
    <p:extLst>
      <p:ext uri="{BB962C8B-B14F-4D97-AF65-F5344CB8AC3E}">
        <p14:creationId xmlns:p14="http://schemas.microsoft.com/office/powerpoint/2010/main" val="31783660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EF8"/>
        </a:solidFill>
        <a:effectLst/>
      </p:bgPr>
    </p:bg>
    <p:spTree>
      <p:nvGrpSpPr>
        <p:cNvPr id="1" name=""/>
        <p:cNvGrpSpPr/>
        <p:nvPr/>
      </p:nvGrpSpPr>
      <p:grpSpPr>
        <a:xfrm>
          <a:off x="0" y="0"/>
          <a:ext cx="0" cy="0"/>
          <a:chOff x="0" y="0"/>
          <a:chExt cx="0" cy="0"/>
        </a:xfrm>
      </p:grpSpPr>
      <p:sp>
        <p:nvSpPr>
          <p:cNvPr id="4" name="Freeform 4"/>
          <p:cNvSpPr/>
          <p:nvPr/>
        </p:nvSpPr>
        <p:spPr>
          <a:xfrm>
            <a:off x="15979872" y="7218468"/>
            <a:ext cx="4616256" cy="4490358"/>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rot="8174348">
            <a:off x="-2585717" y="-4605316"/>
            <a:ext cx="5171430" cy="238875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20013144" y="596899"/>
            <a:ext cx="6024396" cy="1082546"/>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a:ea typeface="+mn-ea"/>
              <a:cs typeface="+mn-cs"/>
            </a:endParaRPr>
          </a:p>
        </p:txBody>
      </p:sp>
      <p:sp>
        <p:nvSpPr>
          <p:cNvPr id="9" name="Freeform 9"/>
          <p:cNvSpPr/>
          <p:nvPr/>
        </p:nvSpPr>
        <p:spPr>
          <a:xfrm rot="1683888">
            <a:off x="19667133" y="2806756"/>
            <a:ext cx="1857989" cy="3976241"/>
          </a:xfrm>
          <a:custGeom>
            <a:avLst/>
            <a:gdLst/>
            <a:ahLst/>
            <a:cxnLst/>
            <a:rect l="l" t="t" r="r" b="b"/>
            <a:pathLst>
              <a:path w="1857988" h="3976240">
                <a:moveTo>
                  <a:pt x="0" y="0"/>
                </a:moveTo>
                <a:lnTo>
                  <a:pt x="1857988" y="0"/>
                </a:lnTo>
                <a:lnTo>
                  <a:pt x="1857988" y="3976240"/>
                </a:lnTo>
                <a:lnTo>
                  <a:pt x="0" y="3976240"/>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8" name="Table 7">
            <a:extLst>
              <a:ext uri="{FF2B5EF4-FFF2-40B4-BE49-F238E27FC236}">
                <a16:creationId xmlns:a16="http://schemas.microsoft.com/office/drawing/2014/main" id="{D89C030A-0105-9C6D-1A6C-D51E58E4F713}"/>
              </a:ext>
            </a:extLst>
          </p:cNvPr>
          <p:cNvGraphicFramePr>
            <a:graphicFrameLocks noGrp="1"/>
          </p:cNvGraphicFramePr>
          <p:nvPr/>
        </p:nvGraphicFramePr>
        <p:xfrm>
          <a:off x="538316" y="617220"/>
          <a:ext cx="17211370" cy="9052560"/>
        </p:xfrm>
        <a:graphic>
          <a:graphicData uri="http://schemas.openxmlformats.org/drawingml/2006/table">
            <a:tbl>
              <a:tblPr firstRow="1" bandRow="1">
                <a:tableStyleId>{5C22544A-7EE6-4342-B048-85BDC9FD1C3A}</a:tableStyleId>
              </a:tblPr>
              <a:tblGrid>
                <a:gridCol w="3442274">
                  <a:extLst>
                    <a:ext uri="{9D8B030D-6E8A-4147-A177-3AD203B41FA5}">
                      <a16:colId xmlns:a16="http://schemas.microsoft.com/office/drawing/2014/main" val="2470589152"/>
                    </a:ext>
                  </a:extLst>
                </a:gridCol>
                <a:gridCol w="3442274">
                  <a:extLst>
                    <a:ext uri="{9D8B030D-6E8A-4147-A177-3AD203B41FA5}">
                      <a16:colId xmlns:a16="http://schemas.microsoft.com/office/drawing/2014/main" val="1540814661"/>
                    </a:ext>
                  </a:extLst>
                </a:gridCol>
                <a:gridCol w="3442274">
                  <a:extLst>
                    <a:ext uri="{9D8B030D-6E8A-4147-A177-3AD203B41FA5}">
                      <a16:colId xmlns:a16="http://schemas.microsoft.com/office/drawing/2014/main" val="3388829512"/>
                    </a:ext>
                  </a:extLst>
                </a:gridCol>
                <a:gridCol w="3442274">
                  <a:extLst>
                    <a:ext uri="{9D8B030D-6E8A-4147-A177-3AD203B41FA5}">
                      <a16:colId xmlns:a16="http://schemas.microsoft.com/office/drawing/2014/main" val="3406341642"/>
                    </a:ext>
                  </a:extLst>
                </a:gridCol>
                <a:gridCol w="3442274">
                  <a:extLst>
                    <a:ext uri="{9D8B030D-6E8A-4147-A177-3AD203B41FA5}">
                      <a16:colId xmlns:a16="http://schemas.microsoft.com/office/drawing/2014/main" val="3359583664"/>
                    </a:ext>
                  </a:extLst>
                </a:gridCol>
              </a:tblGrid>
              <a:tr h="685800">
                <a:tc>
                  <a:txBody>
                    <a:bodyPr/>
                    <a:lstStyle/>
                    <a:p>
                      <a:pPr algn="ctr"/>
                      <a:r>
                        <a:rPr lang="en-US" sz="3600" dirty="0">
                          <a:solidFill>
                            <a:schemeClr val="tx1"/>
                          </a:solidFill>
                          <a:latin typeface="DM Sans" pitchFamily="2" charset="77"/>
                        </a:rPr>
                        <a:t>Relationships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Instruction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Goals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Organization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Relevance </a:t>
                      </a:r>
                    </a:p>
                  </a:txBody>
                  <a:tcPr marL="137160" marR="137160" marT="68580" marB="68580">
                    <a:solidFill>
                      <a:srgbClr val="FCBB65"/>
                    </a:solidFill>
                  </a:tcPr>
                </a:tc>
                <a:extLst>
                  <a:ext uri="{0D108BD9-81ED-4DB2-BD59-A6C34878D82A}">
                    <a16:rowId xmlns:a16="http://schemas.microsoft.com/office/drawing/2014/main" val="807411772"/>
                  </a:ext>
                </a:extLst>
              </a:tr>
              <a:tr h="1508760">
                <a:tc>
                  <a:txBody>
                    <a:bodyPr/>
                    <a:lstStyle/>
                    <a:p>
                      <a:r>
                        <a:rPr lang="en-US" sz="1800" b="0" dirty="0">
                          <a:latin typeface="DM Sans" pitchFamily="2" charset="77"/>
                        </a:rPr>
                        <a:t>Students’ names are used in positive and productive ways</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Evidence of student learning is used to inform instruction.</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Learning goals are aligned with grade-level expectations.</a:t>
                      </a:r>
                    </a:p>
                    <a:p>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The physical environment is accessible for all students.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learning process incorporates meaningful tasks that embed learning inside and outside the classroom.</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193631849"/>
                  </a:ext>
                </a:extLst>
              </a:tr>
              <a:tr h="1234440">
                <a:tc>
                  <a:txBody>
                    <a:bodyPr/>
                    <a:lstStyle/>
                    <a:p>
                      <a:r>
                        <a:rPr lang="en-US" sz="1800" b="0" dirty="0">
                          <a:latin typeface="DM Sans" pitchFamily="2" charset="77"/>
                        </a:rPr>
                        <a:t>Proximity is used to foster connections with students to ensure their learning. </a:t>
                      </a:r>
                    </a:p>
                  </a:txBody>
                  <a:tcPr marL="137160" marR="137160" marT="68580" marB="68580">
                    <a:solidFill>
                      <a:srgbClr val="FCBB65"/>
                    </a:solidFill>
                  </a:tcPr>
                </a:tc>
                <a:tc>
                  <a:txBody>
                    <a:bodyPr/>
                    <a:lstStyle/>
                    <a:p>
                      <a:r>
                        <a:rPr lang="en-US" sz="1800" dirty="0">
                          <a:latin typeface="DM Sans" pitchFamily="2" charset="77"/>
                        </a:rPr>
                        <a:t>Students interact with peers in meaningful discussions using academic language to complete tasks.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level of knowledge expected of the learning goal aligns with the standard.</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physical environment is rich and recent.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describe the value of what they are learning and how they are learning it.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85746686"/>
                  </a:ext>
                </a:extLst>
              </a:tr>
              <a:tr h="2057400">
                <a:tc>
                  <a:txBody>
                    <a:bodyPr/>
                    <a:lstStyle/>
                    <a:p>
                      <a:r>
                        <a:rPr lang="en-US" sz="1800" b="0" dirty="0">
                          <a:latin typeface="DM Sans" pitchFamily="2" charset="77"/>
                        </a:rPr>
                        <a:t>Students’ interactions with peers are respectful and productive.</a:t>
                      </a:r>
                    </a:p>
                  </a:txBody>
                  <a:tcPr marL="137160" marR="137160" marT="68580" marB="68580">
                    <a:solidFill>
                      <a:srgbClr val="FCBB65"/>
                    </a:solidFill>
                  </a:tcPr>
                </a:tc>
                <a:tc>
                  <a:txBody>
                    <a:bodyPr/>
                    <a:lstStyle/>
                    <a:p>
                      <a:r>
                        <a:rPr lang="en-US" sz="1800" dirty="0">
                          <a:latin typeface="DM Sans" pitchFamily="2" charset="77"/>
                        </a:rPr>
                        <a:t>Scaffolds are strategically used to support learning, invite productive struggle and ensure productive success.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can describe or demonstrate what successful learning looks like.</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Grouping patterns are used flexibly to promote learning.</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lived experiences, as well as those from backgrounds different from their own, are incorporated into learning experiences, making lessons culturally relevant and inclusive. </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524005821"/>
                  </a:ext>
                </a:extLst>
              </a:tr>
              <a:tr h="2057400">
                <a:tc>
                  <a:txBody>
                    <a:bodyPr/>
                    <a:lstStyle/>
                    <a:p>
                      <a:r>
                        <a:rPr lang="en-US" sz="1800" b="0" dirty="0">
                          <a:latin typeface="DM Sans" pitchFamily="2" charset="77"/>
                        </a:rPr>
                        <a:t>Academic risk-taking is encouraged and celebrated.</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Lessons include input based on student learning needs.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regularly self-assess their learning and revise their actions based on the results.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Student behavior is proactively managed, monitored, and addressed through productive procedures and interventions.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Artifacts and materials reflect the unique identities and interests of students.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54714908"/>
                  </a:ext>
                </a:extLst>
              </a:tr>
              <a:tr h="1508760">
                <a:tc>
                  <a:txBody>
                    <a:bodyPr/>
                    <a:lstStyle/>
                    <a:p>
                      <a:r>
                        <a:rPr lang="en-US" sz="1800" b="0" dirty="0">
                          <a:latin typeface="DM Sans" pitchFamily="2" charset="77"/>
                        </a:rPr>
                        <a:t>Student ideas are valued and explored as bridges to learning. </a:t>
                      </a:r>
                    </a:p>
                  </a:txBody>
                  <a:tcPr marL="137160" marR="137160" marT="68580" marB="68580">
                    <a:solidFill>
                      <a:srgbClr val="FCBB65"/>
                    </a:solidFill>
                  </a:tcPr>
                </a:tc>
                <a:tc>
                  <a:txBody>
                    <a:bodyPr/>
                    <a:lstStyle/>
                    <a:p>
                      <a:r>
                        <a:rPr lang="en-US" sz="1800" dirty="0">
                          <a:latin typeface="DM Sans" pitchFamily="2" charset="77"/>
                        </a:rPr>
                        <a:t>Students practice and apply what they have learned to familiar and new situations.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seek feedback, are provided with actionable ideas, and follow through with next steps.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flow and pace of the lesson is aligned with the learning goals.</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Learning activates students’ prior knowledge and experiences and fosters connections to new or more complex content.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833980312"/>
                  </a:ext>
                </a:extLst>
              </a:tr>
            </a:tbl>
          </a:graphicData>
        </a:graphic>
      </p:graphicFrame>
    </p:spTree>
    <p:extLst>
      <p:ext uri="{BB962C8B-B14F-4D97-AF65-F5344CB8AC3E}">
        <p14:creationId xmlns:p14="http://schemas.microsoft.com/office/powerpoint/2010/main" val="163635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EF8"/>
        </a:solidFill>
        <a:effectLst/>
      </p:bgPr>
    </p:bg>
    <p:spTree>
      <p:nvGrpSpPr>
        <p:cNvPr id="1" name=""/>
        <p:cNvGrpSpPr/>
        <p:nvPr/>
      </p:nvGrpSpPr>
      <p:grpSpPr>
        <a:xfrm>
          <a:off x="0" y="0"/>
          <a:ext cx="0" cy="0"/>
          <a:chOff x="0" y="0"/>
          <a:chExt cx="0" cy="0"/>
        </a:xfrm>
      </p:grpSpPr>
      <p:sp>
        <p:nvSpPr>
          <p:cNvPr id="4" name="Freeform 4"/>
          <p:cNvSpPr/>
          <p:nvPr/>
        </p:nvSpPr>
        <p:spPr>
          <a:xfrm>
            <a:off x="15979872" y="7218468"/>
            <a:ext cx="4616256" cy="4490358"/>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rot="8174348">
            <a:off x="-2585717" y="-4605316"/>
            <a:ext cx="5171430" cy="238875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20013144" y="596899"/>
            <a:ext cx="6024396" cy="1082546"/>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a:ea typeface="+mn-ea"/>
              <a:cs typeface="+mn-cs"/>
            </a:endParaRPr>
          </a:p>
        </p:txBody>
      </p:sp>
      <p:sp>
        <p:nvSpPr>
          <p:cNvPr id="9" name="Freeform 9"/>
          <p:cNvSpPr/>
          <p:nvPr/>
        </p:nvSpPr>
        <p:spPr>
          <a:xfrm rot="1683888">
            <a:off x="19667133" y="2806756"/>
            <a:ext cx="1857989" cy="3976241"/>
          </a:xfrm>
          <a:custGeom>
            <a:avLst/>
            <a:gdLst/>
            <a:ahLst/>
            <a:cxnLst/>
            <a:rect l="l" t="t" r="r" b="b"/>
            <a:pathLst>
              <a:path w="1857988" h="3976240">
                <a:moveTo>
                  <a:pt x="0" y="0"/>
                </a:moveTo>
                <a:lnTo>
                  <a:pt x="1857988" y="0"/>
                </a:lnTo>
                <a:lnTo>
                  <a:pt x="1857988" y="3976240"/>
                </a:lnTo>
                <a:lnTo>
                  <a:pt x="0" y="3976240"/>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8" name="Table 7">
            <a:extLst>
              <a:ext uri="{FF2B5EF4-FFF2-40B4-BE49-F238E27FC236}">
                <a16:creationId xmlns:a16="http://schemas.microsoft.com/office/drawing/2014/main" id="{D89C030A-0105-9C6D-1A6C-D51E58E4F713}"/>
              </a:ext>
            </a:extLst>
          </p:cNvPr>
          <p:cNvGraphicFramePr>
            <a:graphicFrameLocks noGrp="1"/>
          </p:cNvGraphicFramePr>
          <p:nvPr/>
        </p:nvGraphicFramePr>
        <p:xfrm>
          <a:off x="538316" y="617220"/>
          <a:ext cx="17211370" cy="9052560"/>
        </p:xfrm>
        <a:graphic>
          <a:graphicData uri="http://schemas.openxmlformats.org/drawingml/2006/table">
            <a:tbl>
              <a:tblPr firstRow="1" bandRow="1">
                <a:tableStyleId>{5C22544A-7EE6-4342-B048-85BDC9FD1C3A}</a:tableStyleId>
              </a:tblPr>
              <a:tblGrid>
                <a:gridCol w="3442274">
                  <a:extLst>
                    <a:ext uri="{9D8B030D-6E8A-4147-A177-3AD203B41FA5}">
                      <a16:colId xmlns:a16="http://schemas.microsoft.com/office/drawing/2014/main" val="2470589152"/>
                    </a:ext>
                  </a:extLst>
                </a:gridCol>
                <a:gridCol w="3442274">
                  <a:extLst>
                    <a:ext uri="{9D8B030D-6E8A-4147-A177-3AD203B41FA5}">
                      <a16:colId xmlns:a16="http://schemas.microsoft.com/office/drawing/2014/main" val="1540814661"/>
                    </a:ext>
                  </a:extLst>
                </a:gridCol>
                <a:gridCol w="3442274">
                  <a:extLst>
                    <a:ext uri="{9D8B030D-6E8A-4147-A177-3AD203B41FA5}">
                      <a16:colId xmlns:a16="http://schemas.microsoft.com/office/drawing/2014/main" val="3388829512"/>
                    </a:ext>
                  </a:extLst>
                </a:gridCol>
                <a:gridCol w="3442274">
                  <a:extLst>
                    <a:ext uri="{9D8B030D-6E8A-4147-A177-3AD203B41FA5}">
                      <a16:colId xmlns:a16="http://schemas.microsoft.com/office/drawing/2014/main" val="3406341642"/>
                    </a:ext>
                  </a:extLst>
                </a:gridCol>
                <a:gridCol w="3442274">
                  <a:extLst>
                    <a:ext uri="{9D8B030D-6E8A-4147-A177-3AD203B41FA5}">
                      <a16:colId xmlns:a16="http://schemas.microsoft.com/office/drawing/2014/main" val="3359583664"/>
                    </a:ext>
                  </a:extLst>
                </a:gridCol>
              </a:tblGrid>
              <a:tr h="685800">
                <a:tc>
                  <a:txBody>
                    <a:bodyPr/>
                    <a:lstStyle/>
                    <a:p>
                      <a:pPr algn="ctr"/>
                      <a:r>
                        <a:rPr lang="en-US" sz="3600" dirty="0">
                          <a:solidFill>
                            <a:schemeClr val="tx1"/>
                          </a:solidFill>
                          <a:latin typeface="DM Sans" pitchFamily="2" charset="77"/>
                        </a:rPr>
                        <a:t>Relationships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Instruction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Goals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Organization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Relevance </a:t>
                      </a:r>
                    </a:p>
                  </a:txBody>
                  <a:tcPr marL="137160" marR="137160" marT="68580" marB="68580">
                    <a:solidFill>
                      <a:srgbClr val="FCBB65"/>
                    </a:solidFill>
                  </a:tcPr>
                </a:tc>
                <a:extLst>
                  <a:ext uri="{0D108BD9-81ED-4DB2-BD59-A6C34878D82A}">
                    <a16:rowId xmlns:a16="http://schemas.microsoft.com/office/drawing/2014/main" val="807411772"/>
                  </a:ext>
                </a:extLst>
              </a:tr>
              <a:tr h="1508760">
                <a:tc>
                  <a:txBody>
                    <a:bodyPr/>
                    <a:lstStyle/>
                    <a:p>
                      <a:r>
                        <a:rPr lang="en-US" sz="1800" b="0" dirty="0">
                          <a:latin typeface="DM Sans" pitchFamily="2" charset="77"/>
                        </a:rPr>
                        <a:t>Students’ names are used in positive and productive ways</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Evidence of student learning is used to inform instruction.</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Learning goals are aligned with grade-level expectations.</a:t>
                      </a:r>
                    </a:p>
                    <a:p>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The physical environment is accessible for all students.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learning process incorporates meaningful tasks that embed learning inside and outside the classroom.</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193631849"/>
                  </a:ext>
                </a:extLst>
              </a:tr>
              <a:tr h="1234440">
                <a:tc>
                  <a:txBody>
                    <a:bodyPr/>
                    <a:lstStyle/>
                    <a:p>
                      <a:r>
                        <a:rPr lang="en-US" sz="1800" b="0" dirty="0">
                          <a:latin typeface="DM Sans" pitchFamily="2" charset="77"/>
                        </a:rPr>
                        <a:t>Proximity is used to foster connections with students to ensure their learning. </a:t>
                      </a:r>
                    </a:p>
                  </a:txBody>
                  <a:tcPr marL="137160" marR="137160" marT="68580" marB="68580">
                    <a:solidFill>
                      <a:srgbClr val="FCBB65"/>
                    </a:solidFill>
                  </a:tcPr>
                </a:tc>
                <a:tc>
                  <a:txBody>
                    <a:bodyPr/>
                    <a:lstStyle/>
                    <a:p>
                      <a:r>
                        <a:rPr lang="en-US" sz="1800" dirty="0">
                          <a:latin typeface="DM Sans" pitchFamily="2" charset="77"/>
                        </a:rPr>
                        <a:t>Students interact with peers in meaningful discussions using academic language to complete tasks.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level of knowledge expected of the learning goal aligns with the standard.</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physical environment is rich and recent.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describe the value of what they are learning and how they are learning it.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85746686"/>
                  </a:ext>
                </a:extLst>
              </a:tr>
              <a:tr h="2057400">
                <a:tc>
                  <a:txBody>
                    <a:bodyPr/>
                    <a:lstStyle/>
                    <a:p>
                      <a:r>
                        <a:rPr lang="en-US" sz="1800" b="0" dirty="0">
                          <a:latin typeface="DM Sans" pitchFamily="2" charset="77"/>
                        </a:rPr>
                        <a:t>Students’ interactions with peers are respectful and productive.</a:t>
                      </a:r>
                    </a:p>
                  </a:txBody>
                  <a:tcPr marL="137160" marR="137160" marT="68580" marB="68580">
                    <a:solidFill>
                      <a:srgbClr val="FCBB65"/>
                    </a:solidFill>
                  </a:tcPr>
                </a:tc>
                <a:tc>
                  <a:txBody>
                    <a:bodyPr/>
                    <a:lstStyle/>
                    <a:p>
                      <a:r>
                        <a:rPr lang="en-US" sz="1800" dirty="0">
                          <a:latin typeface="DM Sans" pitchFamily="2" charset="77"/>
                        </a:rPr>
                        <a:t>Scaffolds are strategically used to support learning, invite productive struggle and ensure productive success.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can describe or demonstrate what successful learning looks like.</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Grouping patterns are used flexibly to promote learning.</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lived experiences, as well as those from backgrounds different from their own, are incorporated into learning experiences, making lessons culturally relevant and inclusive. </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524005821"/>
                  </a:ext>
                </a:extLst>
              </a:tr>
              <a:tr h="2057400">
                <a:tc>
                  <a:txBody>
                    <a:bodyPr/>
                    <a:lstStyle/>
                    <a:p>
                      <a:r>
                        <a:rPr lang="en-US" sz="1800" b="0" dirty="0">
                          <a:latin typeface="DM Sans" pitchFamily="2" charset="77"/>
                        </a:rPr>
                        <a:t>Academic risk-taking is encouraged and celebrated.</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Lessons include input based on student learning needs.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regularly self-assess their learning and revise their actions based on the results.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Student behavior is proactively managed, monitored, and addressed through productive procedures and interventions.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Artifacts and materials reflect the unique identities and interests of students.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54714908"/>
                  </a:ext>
                </a:extLst>
              </a:tr>
              <a:tr h="1508760">
                <a:tc>
                  <a:txBody>
                    <a:bodyPr/>
                    <a:lstStyle/>
                    <a:p>
                      <a:r>
                        <a:rPr lang="en-US" sz="1800" b="0" dirty="0">
                          <a:latin typeface="DM Sans" pitchFamily="2" charset="77"/>
                        </a:rPr>
                        <a:t>Student ideas are valued and explored as bridges to learning. </a:t>
                      </a:r>
                    </a:p>
                  </a:txBody>
                  <a:tcPr marL="137160" marR="137160" marT="68580" marB="68580">
                    <a:solidFill>
                      <a:srgbClr val="FCBB65"/>
                    </a:solidFill>
                  </a:tcPr>
                </a:tc>
                <a:tc>
                  <a:txBody>
                    <a:bodyPr/>
                    <a:lstStyle/>
                    <a:p>
                      <a:r>
                        <a:rPr lang="en-US" sz="1800" dirty="0">
                          <a:latin typeface="DM Sans" pitchFamily="2" charset="77"/>
                        </a:rPr>
                        <a:t>Students practice and apply what they have learned to familiar and new situations.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seek feedback, are provided with actionable ideas, and follow through with next steps.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flow and pace of the lesson is aligned with the learning goals.</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Learning activates students’ prior knowledge and experiences and fosters connections to new or more complex content.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833980312"/>
                  </a:ext>
                </a:extLst>
              </a:tr>
            </a:tbl>
          </a:graphicData>
        </a:graphic>
      </p:graphicFrame>
    </p:spTree>
    <p:extLst>
      <p:ext uri="{BB962C8B-B14F-4D97-AF65-F5344CB8AC3E}">
        <p14:creationId xmlns:p14="http://schemas.microsoft.com/office/powerpoint/2010/main" val="27324652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cs typeface="Arial"/>
              <a:sym typeface="Arial"/>
            </a:endParaRPr>
          </a:p>
        </p:txBody>
      </p:sp>
      <p:sp>
        <p:nvSpPr>
          <p:cNvPr id="3" name="Freeform 3"/>
          <p:cNvSpPr/>
          <p:nvPr/>
        </p:nvSpPr>
        <p:spPr>
          <a:xfrm>
            <a:off x="3697694" y="2218672"/>
            <a:ext cx="10896012" cy="6728288"/>
          </a:xfrm>
          <a:custGeom>
            <a:avLst/>
            <a:gdLst/>
            <a:ahLst/>
            <a:cxnLst/>
            <a:rect l="l" t="t" r="r" b="b"/>
            <a:pathLst>
              <a:path w="10896012" h="6728287">
                <a:moveTo>
                  <a:pt x="0" y="0"/>
                </a:moveTo>
                <a:lnTo>
                  <a:pt x="10896012" y="0"/>
                </a:lnTo>
                <a:lnTo>
                  <a:pt x="10896012" y="6728287"/>
                </a:lnTo>
                <a:lnTo>
                  <a:pt x="0" y="672828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600">
              <a:defRPr/>
            </a:pPr>
            <a:endParaRPr lang="en-US">
              <a:solidFill>
                <a:prstClr val="black"/>
              </a:solidFill>
              <a:latin typeface="Calibri"/>
              <a:cs typeface="Arial"/>
              <a:sym typeface="Arial"/>
            </a:endParaRPr>
          </a:p>
        </p:txBody>
      </p:sp>
      <p:sp>
        <p:nvSpPr>
          <p:cNvPr id="4" name="TextBox 4"/>
          <p:cNvSpPr txBox="1"/>
          <p:nvPr/>
        </p:nvSpPr>
        <p:spPr>
          <a:xfrm>
            <a:off x="4160182" y="3377761"/>
            <a:ext cx="9952532" cy="2430152"/>
          </a:xfrm>
          <a:prstGeom prst="rect">
            <a:avLst/>
          </a:prstGeom>
        </p:spPr>
        <p:txBody>
          <a:bodyPr lIns="0" tIns="0" rIns="0" bIns="0" rtlCol="0" anchor="t">
            <a:spAutoFit/>
          </a:bodyPr>
          <a:lstStyle/>
          <a:p>
            <a:pPr algn="ctr" defTabSz="1371600">
              <a:lnSpc>
                <a:spcPts val="20152"/>
              </a:lnSpc>
              <a:spcBef>
                <a:spcPct val="0"/>
              </a:spcBef>
              <a:defRPr/>
            </a:pPr>
            <a:r>
              <a:rPr lang="en-US" sz="14394" dirty="0">
                <a:solidFill>
                  <a:srgbClr val="000000"/>
                </a:solidFill>
                <a:latin typeface="Repo Bold Bold"/>
                <a:ea typeface="Repo Bold Bold"/>
                <a:cs typeface="Repo Bold Bold"/>
                <a:sym typeface="Repo Bold Bold"/>
              </a:rPr>
              <a:t>Thank you</a:t>
            </a:r>
          </a:p>
        </p:txBody>
      </p:sp>
      <p:grpSp>
        <p:nvGrpSpPr>
          <p:cNvPr id="5" name="Group 5"/>
          <p:cNvGrpSpPr/>
          <p:nvPr/>
        </p:nvGrpSpPr>
        <p:grpSpPr>
          <a:xfrm>
            <a:off x="6334899" y="6304487"/>
            <a:ext cx="5601010" cy="1143246"/>
            <a:chOff x="0" y="0"/>
            <a:chExt cx="2550324" cy="520558"/>
          </a:xfrm>
        </p:grpSpPr>
        <p:sp>
          <p:nvSpPr>
            <p:cNvPr id="6" name="Freeform 6"/>
            <p:cNvSpPr/>
            <p:nvPr/>
          </p:nvSpPr>
          <p:spPr>
            <a:xfrm>
              <a:off x="0" y="0"/>
              <a:ext cx="2550324" cy="520558"/>
            </a:xfrm>
            <a:custGeom>
              <a:avLst/>
              <a:gdLst/>
              <a:ahLst/>
              <a:cxnLst/>
              <a:rect l="l" t="t" r="r" b="b"/>
              <a:pathLst>
                <a:path w="2550324" h="520558">
                  <a:moveTo>
                    <a:pt x="46996" y="0"/>
                  </a:moveTo>
                  <a:lnTo>
                    <a:pt x="2503328" y="0"/>
                  </a:lnTo>
                  <a:cubicBezTo>
                    <a:pt x="2515792" y="0"/>
                    <a:pt x="2527746" y="4951"/>
                    <a:pt x="2536559" y="13765"/>
                  </a:cubicBezTo>
                  <a:cubicBezTo>
                    <a:pt x="2545373" y="22578"/>
                    <a:pt x="2550324" y="34532"/>
                    <a:pt x="2550324" y="46996"/>
                  </a:cubicBezTo>
                  <a:lnTo>
                    <a:pt x="2550324" y="473562"/>
                  </a:lnTo>
                  <a:cubicBezTo>
                    <a:pt x="2550324" y="499517"/>
                    <a:pt x="2529283" y="520558"/>
                    <a:pt x="2503328" y="520558"/>
                  </a:cubicBezTo>
                  <a:lnTo>
                    <a:pt x="46996" y="520558"/>
                  </a:lnTo>
                  <a:cubicBezTo>
                    <a:pt x="21041" y="520558"/>
                    <a:pt x="0" y="499517"/>
                    <a:pt x="0" y="473562"/>
                  </a:cubicBezTo>
                  <a:lnTo>
                    <a:pt x="0" y="46996"/>
                  </a:lnTo>
                  <a:cubicBezTo>
                    <a:pt x="0" y="21041"/>
                    <a:pt x="21041" y="0"/>
                    <a:pt x="46996"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cs typeface="Arial"/>
                <a:sym typeface="Arial"/>
              </a:endParaRPr>
            </a:p>
          </p:txBody>
        </p:sp>
        <p:sp>
          <p:nvSpPr>
            <p:cNvPr id="7" name="TextBox 7"/>
            <p:cNvSpPr txBox="1"/>
            <p:nvPr/>
          </p:nvSpPr>
          <p:spPr>
            <a:xfrm>
              <a:off x="0" y="-9525"/>
              <a:ext cx="2550324" cy="530083"/>
            </a:xfrm>
            <a:prstGeom prst="rect">
              <a:avLst/>
            </a:prstGeom>
          </p:spPr>
          <p:txBody>
            <a:bodyPr lIns="0" tIns="0" rIns="0" bIns="0" rtlCol="0" anchor="ctr"/>
            <a:lstStyle/>
            <a:p>
              <a:pPr algn="ctr" defTabSz="1371600">
                <a:lnSpc>
                  <a:spcPts val="700"/>
                </a:lnSpc>
                <a:spcBef>
                  <a:spcPct val="0"/>
                </a:spcBef>
                <a:defRPr/>
              </a:pPr>
              <a:endParaRPr>
                <a:solidFill>
                  <a:prstClr val="black"/>
                </a:solidFill>
                <a:latin typeface="Calibri"/>
                <a:cs typeface="Arial"/>
                <a:sym typeface="Arial"/>
              </a:endParaRPr>
            </a:p>
          </p:txBody>
        </p:sp>
      </p:grpSp>
      <p:sp>
        <p:nvSpPr>
          <p:cNvPr id="9" name="Freeform 9"/>
          <p:cNvSpPr/>
          <p:nvPr/>
        </p:nvSpPr>
        <p:spPr>
          <a:xfrm rot="-1244255">
            <a:off x="12212738" y="6763050"/>
            <a:ext cx="1064640" cy="1758416"/>
          </a:xfrm>
          <a:custGeom>
            <a:avLst/>
            <a:gdLst/>
            <a:ahLst/>
            <a:cxnLst/>
            <a:rect l="l" t="t" r="r" b="b"/>
            <a:pathLst>
              <a:path w="1064640" h="1758415">
                <a:moveTo>
                  <a:pt x="0" y="0"/>
                </a:moveTo>
                <a:lnTo>
                  <a:pt x="1064640" y="0"/>
                </a:lnTo>
                <a:lnTo>
                  <a:pt x="1064640" y="1758415"/>
                </a:lnTo>
                <a:lnTo>
                  <a:pt x="0" y="1758415"/>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pPr defTabSz="1371600">
              <a:defRPr/>
            </a:pPr>
            <a:endParaRPr lang="en-US">
              <a:solidFill>
                <a:prstClr val="black"/>
              </a:solidFill>
              <a:latin typeface="Calibri"/>
              <a:cs typeface="Arial"/>
              <a:sym typeface="Arial"/>
            </a:endParaRPr>
          </a:p>
        </p:txBody>
      </p:sp>
      <p:sp>
        <p:nvSpPr>
          <p:cNvPr id="10" name="Freeform 10"/>
          <p:cNvSpPr/>
          <p:nvPr/>
        </p:nvSpPr>
        <p:spPr>
          <a:xfrm>
            <a:off x="14727057" y="5729878"/>
            <a:ext cx="4609198" cy="6434160"/>
          </a:xfrm>
          <a:custGeom>
            <a:avLst/>
            <a:gdLst/>
            <a:ahLst/>
            <a:cxnLst/>
            <a:rect l="l" t="t" r="r" b="b"/>
            <a:pathLst>
              <a:path w="4609198" h="6434160">
                <a:moveTo>
                  <a:pt x="0" y="0"/>
                </a:moveTo>
                <a:lnTo>
                  <a:pt x="4609198" y="0"/>
                </a:lnTo>
                <a:lnTo>
                  <a:pt x="4609198" y="6434160"/>
                </a:lnTo>
                <a:lnTo>
                  <a:pt x="0" y="64341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cs typeface="Arial"/>
              <a:sym typeface="Arial"/>
            </a:endParaRPr>
          </a:p>
        </p:txBody>
      </p:sp>
      <p:sp>
        <p:nvSpPr>
          <p:cNvPr id="11" name="Freeform 11"/>
          <p:cNvSpPr/>
          <p:nvPr/>
        </p:nvSpPr>
        <p:spPr>
          <a:xfrm rot="-1757656">
            <a:off x="-2268025" y="-422946"/>
            <a:ext cx="8967710" cy="2903296"/>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1371600">
              <a:defRPr/>
            </a:pPr>
            <a:endParaRPr lang="en-US">
              <a:solidFill>
                <a:prstClr val="black"/>
              </a:solidFill>
              <a:latin typeface="Calibri"/>
              <a:cs typeface="Arial"/>
              <a:sym typeface="Arial"/>
            </a:endParaRPr>
          </a:p>
        </p:txBody>
      </p:sp>
      <p:sp>
        <p:nvSpPr>
          <p:cNvPr id="8" name="TextBox 7">
            <a:extLst>
              <a:ext uri="{FF2B5EF4-FFF2-40B4-BE49-F238E27FC236}">
                <a16:creationId xmlns:a16="http://schemas.microsoft.com/office/drawing/2014/main" id="{739F9230-AD0E-C047-B017-93554703C131}"/>
              </a:ext>
            </a:extLst>
          </p:cNvPr>
          <p:cNvSpPr txBox="1"/>
          <p:nvPr/>
        </p:nvSpPr>
        <p:spPr>
          <a:xfrm>
            <a:off x="6967418" y="6588650"/>
            <a:ext cx="5298520" cy="507831"/>
          </a:xfrm>
          <a:prstGeom prst="rect">
            <a:avLst/>
          </a:prstGeom>
          <a:noFill/>
        </p:spPr>
        <p:txBody>
          <a:bodyPr wrap="square" rtlCol="0">
            <a:spAutoFit/>
          </a:bodyPr>
          <a:lstStyle/>
          <a:p>
            <a:pPr defTabSz="1371600">
              <a:defRPr/>
            </a:pPr>
            <a:r>
              <a:rPr lang="en-US" sz="2700" dirty="0" err="1">
                <a:solidFill>
                  <a:prstClr val="black"/>
                </a:solidFill>
                <a:latin typeface="Calibri"/>
                <a:cs typeface="Arial"/>
                <a:sym typeface="Arial"/>
              </a:rPr>
              <a:t>www.fisherandfrey.com</a:t>
            </a:r>
            <a:endParaRPr lang="en-US" sz="2700" dirty="0">
              <a:solidFill>
                <a:prstClr val="black"/>
              </a:solidFill>
              <a:latin typeface="Calibri"/>
              <a:cs typeface="Arial"/>
              <a:sym typeface="Arial"/>
            </a:endParaRPr>
          </a:p>
        </p:txBody>
      </p:sp>
    </p:spTree>
    <p:extLst>
      <p:ext uri="{BB962C8B-B14F-4D97-AF65-F5344CB8AC3E}">
        <p14:creationId xmlns:p14="http://schemas.microsoft.com/office/powerpoint/2010/main" val="4094310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366-4014-0919-DA03-05ED438C6F6B}"/>
              </a:ext>
            </a:extLst>
          </p:cNvPr>
          <p:cNvSpPr>
            <a:spLocks noGrp="1"/>
          </p:cNvSpPr>
          <p:nvPr>
            <p:ph type="title"/>
          </p:nvPr>
        </p:nvSpPr>
        <p:spPr/>
        <p:txBody>
          <a:bodyPr/>
          <a:lstStyle/>
          <a:p>
            <a:r>
              <a:rPr lang="en-US" dirty="0"/>
              <a:t>Where did it come from?</a:t>
            </a:r>
            <a:br>
              <a:rPr lang="en-US" dirty="0"/>
            </a:br>
            <a:r>
              <a:rPr lang="en-US" dirty="0"/>
              <a:t>RIGOR Walk Construction &amp; Validation</a:t>
            </a:r>
          </a:p>
        </p:txBody>
      </p:sp>
      <p:sp>
        <p:nvSpPr>
          <p:cNvPr id="3" name="Text Placeholder 2">
            <a:extLst>
              <a:ext uri="{FF2B5EF4-FFF2-40B4-BE49-F238E27FC236}">
                <a16:creationId xmlns:a16="http://schemas.microsoft.com/office/drawing/2014/main" id="{AD073B34-E97E-ACF5-6612-36E5F0462A57}"/>
              </a:ext>
            </a:extLst>
          </p:cNvPr>
          <p:cNvSpPr>
            <a:spLocks noGrp="1"/>
          </p:cNvSpPr>
          <p:nvPr>
            <p:ph type="body" idx="1"/>
          </p:nvPr>
        </p:nvSpPr>
        <p:spPr/>
        <p:txBody>
          <a:bodyPr/>
          <a:lstStyle/>
          <a:p>
            <a:r>
              <a:rPr lang="en-US" dirty="0"/>
              <a:t>Construction</a:t>
            </a:r>
          </a:p>
        </p:txBody>
      </p:sp>
      <p:sp>
        <p:nvSpPr>
          <p:cNvPr id="4" name="Content Placeholder 3">
            <a:extLst>
              <a:ext uri="{FF2B5EF4-FFF2-40B4-BE49-F238E27FC236}">
                <a16:creationId xmlns:a16="http://schemas.microsoft.com/office/drawing/2014/main" id="{4342ED85-C17E-4027-0F6D-3EB89DCB7243}"/>
              </a:ext>
            </a:extLst>
          </p:cNvPr>
          <p:cNvSpPr>
            <a:spLocks noGrp="1"/>
          </p:cNvSpPr>
          <p:nvPr>
            <p:ph sz="half" idx="2"/>
          </p:nvPr>
        </p:nvSpPr>
        <p:spPr/>
        <p:txBody>
          <a:bodyPr>
            <a:normAutofit fontScale="92500" lnSpcReduction="20000"/>
          </a:bodyPr>
          <a:lstStyle/>
          <a:p>
            <a:r>
              <a:rPr lang="en-US" dirty="0"/>
              <a:t>Literature- and practice-derived</a:t>
            </a:r>
          </a:p>
          <a:p>
            <a:r>
              <a:rPr lang="en-US" dirty="0"/>
              <a:t>Crowdsourced with experts and practitioners—four “review, reconsider, revision” loops</a:t>
            </a:r>
          </a:p>
          <a:p>
            <a:r>
              <a:rPr lang="en-US" dirty="0"/>
              <a:t>From 54 indicators to 25—with modifications and exacting all along the way</a:t>
            </a:r>
          </a:p>
          <a:p>
            <a:r>
              <a:rPr lang="en-US" dirty="0"/>
              <a:t>Converged into final RIGOR Walk model</a:t>
            </a:r>
          </a:p>
        </p:txBody>
      </p:sp>
      <p:sp>
        <p:nvSpPr>
          <p:cNvPr id="5" name="Text Placeholder 4">
            <a:extLst>
              <a:ext uri="{FF2B5EF4-FFF2-40B4-BE49-F238E27FC236}">
                <a16:creationId xmlns:a16="http://schemas.microsoft.com/office/drawing/2014/main" id="{14D71531-2388-8000-0B9B-763EEF89CA10}"/>
              </a:ext>
            </a:extLst>
          </p:cNvPr>
          <p:cNvSpPr>
            <a:spLocks noGrp="1"/>
          </p:cNvSpPr>
          <p:nvPr>
            <p:ph type="body" sz="quarter" idx="3"/>
          </p:nvPr>
        </p:nvSpPr>
        <p:spPr/>
        <p:txBody>
          <a:bodyPr/>
          <a:lstStyle/>
          <a:p>
            <a:r>
              <a:rPr lang="en-US" dirty="0"/>
              <a:t>Validation to Date</a:t>
            </a:r>
          </a:p>
        </p:txBody>
      </p:sp>
      <p:sp>
        <p:nvSpPr>
          <p:cNvPr id="6" name="Content Placeholder 5">
            <a:extLst>
              <a:ext uri="{FF2B5EF4-FFF2-40B4-BE49-F238E27FC236}">
                <a16:creationId xmlns:a16="http://schemas.microsoft.com/office/drawing/2014/main" id="{4D3D49FF-7917-B667-9F34-F409C423ACC3}"/>
              </a:ext>
            </a:extLst>
          </p:cNvPr>
          <p:cNvSpPr>
            <a:spLocks noGrp="1"/>
          </p:cNvSpPr>
          <p:nvPr>
            <p:ph sz="quarter" idx="4"/>
          </p:nvPr>
        </p:nvSpPr>
        <p:spPr>
          <a:xfrm>
            <a:off x="9258300" y="3757613"/>
            <a:ext cx="7774782" cy="6008841"/>
          </a:xfrm>
        </p:spPr>
        <p:txBody>
          <a:bodyPr>
            <a:normAutofit fontScale="92500" lnSpcReduction="20000"/>
          </a:bodyPr>
          <a:lstStyle/>
          <a:p>
            <a:r>
              <a:rPr lang="en-US" dirty="0"/>
              <a:t>84 educator RIGOR Walks with ratings recorded anonymously</a:t>
            </a:r>
          </a:p>
          <a:p>
            <a:r>
              <a:rPr lang="en-US" dirty="0"/>
              <a:t>5 RIGOR components returned high internal consistency (.81-.95)=measuring same domain, reliability</a:t>
            </a:r>
          </a:p>
          <a:p>
            <a:r>
              <a:rPr lang="en-US" dirty="0"/>
              <a:t>5 RIGOR components correlated to reading growth (.42 to .68; .68 for full model) = meaning predictive validity</a:t>
            </a:r>
          </a:p>
          <a:p>
            <a:r>
              <a:rPr lang="en-US" dirty="0"/>
              <a:t>Currently testing for consistency over time</a:t>
            </a:r>
          </a:p>
        </p:txBody>
      </p:sp>
      <p:pic>
        <p:nvPicPr>
          <p:cNvPr id="11" name="Picture 10" descr="A blue circle with a green check mark in it&#10;&#10;AI-generated content may be incorrect.">
            <a:extLst>
              <a:ext uri="{FF2B5EF4-FFF2-40B4-BE49-F238E27FC236}">
                <a16:creationId xmlns:a16="http://schemas.microsoft.com/office/drawing/2014/main" id="{3587DFFD-3D14-4FC0-5E2D-2C758D053D1C}"/>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5029595" y="81888"/>
            <a:ext cx="3176517" cy="3176517"/>
          </a:xfrm>
          <a:prstGeom prst="rect">
            <a:avLst/>
          </a:prstGeom>
        </p:spPr>
      </p:pic>
    </p:spTree>
    <p:extLst>
      <p:ext uri="{BB962C8B-B14F-4D97-AF65-F5344CB8AC3E}">
        <p14:creationId xmlns:p14="http://schemas.microsoft.com/office/powerpoint/2010/main" val="2005394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graph with blue dots and a line&#10;&#10;AI-generated content may be incorrect.">
            <a:extLst>
              <a:ext uri="{FF2B5EF4-FFF2-40B4-BE49-F238E27FC236}">
                <a16:creationId xmlns:a16="http://schemas.microsoft.com/office/drawing/2014/main" id="{DD8E977F-5A58-545A-98DF-3E9D96DA6E22}"/>
              </a:ext>
            </a:extLst>
          </p:cNvPr>
          <p:cNvPicPr>
            <a:picLocks noChangeAspect="1"/>
          </p:cNvPicPr>
          <p:nvPr/>
        </p:nvPicPr>
        <p:blipFill>
          <a:blip r:embed="rId2"/>
          <a:stretch>
            <a:fillRect/>
          </a:stretch>
        </p:blipFill>
        <p:spPr>
          <a:xfrm>
            <a:off x="504539" y="353775"/>
            <a:ext cx="16364093" cy="9579450"/>
          </a:xfrm>
          <a:prstGeom prst="rect">
            <a:avLst/>
          </a:prstGeom>
          <a:ln>
            <a:noFill/>
          </a:ln>
        </p:spPr>
      </p:pic>
      <p:pic>
        <p:nvPicPr>
          <p:cNvPr id="10" name="Picture 9" descr="A blue circle with a green check mark in it&#10;&#10;AI-generated content may be incorrect.">
            <a:extLst>
              <a:ext uri="{FF2B5EF4-FFF2-40B4-BE49-F238E27FC236}">
                <a16:creationId xmlns:a16="http://schemas.microsoft.com/office/drawing/2014/main" id="{FA95E056-0ADC-BA81-D5A7-B329BED226BC}"/>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15029595" y="81888"/>
            <a:ext cx="3176517" cy="3176517"/>
          </a:xfrm>
          <a:prstGeom prst="rect">
            <a:avLst/>
          </a:prstGeom>
        </p:spPr>
      </p:pic>
    </p:spTree>
    <p:extLst>
      <p:ext uri="{BB962C8B-B14F-4D97-AF65-F5344CB8AC3E}">
        <p14:creationId xmlns:p14="http://schemas.microsoft.com/office/powerpoint/2010/main" val="2259885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EF8"/>
        </a:solidFill>
        <a:effectLst/>
      </p:bgPr>
    </p:bg>
    <p:spTree>
      <p:nvGrpSpPr>
        <p:cNvPr id="1" name=""/>
        <p:cNvGrpSpPr/>
        <p:nvPr/>
      </p:nvGrpSpPr>
      <p:grpSpPr>
        <a:xfrm>
          <a:off x="0" y="0"/>
          <a:ext cx="0" cy="0"/>
          <a:chOff x="0" y="0"/>
          <a:chExt cx="0" cy="0"/>
        </a:xfrm>
      </p:grpSpPr>
      <p:sp>
        <p:nvSpPr>
          <p:cNvPr id="4" name="Freeform 4"/>
          <p:cNvSpPr/>
          <p:nvPr/>
        </p:nvSpPr>
        <p:spPr>
          <a:xfrm>
            <a:off x="15979872" y="7218468"/>
            <a:ext cx="4616256" cy="4490358"/>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914445">
              <a:defRPr/>
            </a:pPr>
            <a:endParaRPr lang="en-US">
              <a:solidFill>
                <a:prstClr val="black"/>
              </a:solidFill>
              <a:latin typeface="Calibri"/>
            </a:endParaRPr>
          </a:p>
        </p:txBody>
      </p:sp>
      <p:sp>
        <p:nvSpPr>
          <p:cNvPr id="10" name="Freeform 10"/>
          <p:cNvSpPr/>
          <p:nvPr/>
        </p:nvSpPr>
        <p:spPr>
          <a:xfrm rot="8174348">
            <a:off x="-2585717" y="-4605316"/>
            <a:ext cx="5171430" cy="238875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914445">
              <a:defRPr/>
            </a:pPr>
            <a:endParaRPr lang="en-US" dirty="0">
              <a:solidFill>
                <a:prstClr val="black"/>
              </a:solidFill>
              <a:latin typeface="Calibri"/>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20013144" y="596899"/>
            <a:ext cx="6024396" cy="1082546"/>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9" name="Freeform 9"/>
          <p:cNvSpPr/>
          <p:nvPr/>
        </p:nvSpPr>
        <p:spPr>
          <a:xfrm rot="1683888">
            <a:off x="19667133" y="2806756"/>
            <a:ext cx="1857989" cy="3976241"/>
          </a:xfrm>
          <a:custGeom>
            <a:avLst/>
            <a:gdLst/>
            <a:ahLst/>
            <a:cxnLst/>
            <a:rect l="l" t="t" r="r" b="b"/>
            <a:pathLst>
              <a:path w="1857988" h="3976240">
                <a:moveTo>
                  <a:pt x="0" y="0"/>
                </a:moveTo>
                <a:lnTo>
                  <a:pt x="1857988" y="0"/>
                </a:lnTo>
                <a:lnTo>
                  <a:pt x="1857988" y="3976240"/>
                </a:lnTo>
                <a:lnTo>
                  <a:pt x="0" y="3976240"/>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pPr defTabSz="914445">
              <a:defRPr/>
            </a:pPr>
            <a:endParaRPr lang="en-US">
              <a:solidFill>
                <a:prstClr val="black"/>
              </a:solidFill>
              <a:latin typeface="Calibri"/>
            </a:endParaRPr>
          </a:p>
        </p:txBody>
      </p:sp>
      <p:graphicFrame>
        <p:nvGraphicFramePr>
          <p:cNvPr id="8" name="Table 7">
            <a:extLst>
              <a:ext uri="{FF2B5EF4-FFF2-40B4-BE49-F238E27FC236}">
                <a16:creationId xmlns:a16="http://schemas.microsoft.com/office/drawing/2014/main" id="{D89C030A-0105-9C6D-1A6C-D51E58E4F713}"/>
              </a:ext>
            </a:extLst>
          </p:cNvPr>
          <p:cNvGraphicFramePr>
            <a:graphicFrameLocks noGrp="1"/>
          </p:cNvGraphicFramePr>
          <p:nvPr/>
        </p:nvGraphicFramePr>
        <p:xfrm>
          <a:off x="538316" y="617220"/>
          <a:ext cx="17211370" cy="9052560"/>
        </p:xfrm>
        <a:graphic>
          <a:graphicData uri="http://schemas.openxmlformats.org/drawingml/2006/table">
            <a:tbl>
              <a:tblPr firstRow="1" bandRow="1">
                <a:tableStyleId>{5C22544A-7EE6-4342-B048-85BDC9FD1C3A}</a:tableStyleId>
              </a:tblPr>
              <a:tblGrid>
                <a:gridCol w="3442274">
                  <a:extLst>
                    <a:ext uri="{9D8B030D-6E8A-4147-A177-3AD203B41FA5}">
                      <a16:colId xmlns:a16="http://schemas.microsoft.com/office/drawing/2014/main" val="2470589152"/>
                    </a:ext>
                  </a:extLst>
                </a:gridCol>
                <a:gridCol w="3442274">
                  <a:extLst>
                    <a:ext uri="{9D8B030D-6E8A-4147-A177-3AD203B41FA5}">
                      <a16:colId xmlns:a16="http://schemas.microsoft.com/office/drawing/2014/main" val="1540814661"/>
                    </a:ext>
                  </a:extLst>
                </a:gridCol>
                <a:gridCol w="3442274">
                  <a:extLst>
                    <a:ext uri="{9D8B030D-6E8A-4147-A177-3AD203B41FA5}">
                      <a16:colId xmlns:a16="http://schemas.microsoft.com/office/drawing/2014/main" val="3388829512"/>
                    </a:ext>
                  </a:extLst>
                </a:gridCol>
                <a:gridCol w="3442274">
                  <a:extLst>
                    <a:ext uri="{9D8B030D-6E8A-4147-A177-3AD203B41FA5}">
                      <a16:colId xmlns:a16="http://schemas.microsoft.com/office/drawing/2014/main" val="3406341642"/>
                    </a:ext>
                  </a:extLst>
                </a:gridCol>
                <a:gridCol w="3442274">
                  <a:extLst>
                    <a:ext uri="{9D8B030D-6E8A-4147-A177-3AD203B41FA5}">
                      <a16:colId xmlns:a16="http://schemas.microsoft.com/office/drawing/2014/main" val="3359583664"/>
                    </a:ext>
                  </a:extLst>
                </a:gridCol>
              </a:tblGrid>
              <a:tr h="685800">
                <a:tc>
                  <a:txBody>
                    <a:bodyPr/>
                    <a:lstStyle/>
                    <a:p>
                      <a:pPr algn="ctr"/>
                      <a:r>
                        <a:rPr lang="en-US" sz="3600" dirty="0">
                          <a:solidFill>
                            <a:schemeClr val="tx1"/>
                          </a:solidFill>
                          <a:latin typeface="DM Sans" pitchFamily="2" charset="77"/>
                        </a:rPr>
                        <a:t>Relationships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Instruction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Goals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Organization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Relevance </a:t>
                      </a:r>
                    </a:p>
                  </a:txBody>
                  <a:tcPr marL="137160" marR="137160" marT="68580" marB="68580">
                    <a:solidFill>
                      <a:srgbClr val="FCBB65"/>
                    </a:solidFill>
                  </a:tcPr>
                </a:tc>
                <a:extLst>
                  <a:ext uri="{0D108BD9-81ED-4DB2-BD59-A6C34878D82A}">
                    <a16:rowId xmlns:a16="http://schemas.microsoft.com/office/drawing/2014/main" val="807411772"/>
                  </a:ext>
                </a:extLst>
              </a:tr>
              <a:tr h="1508760">
                <a:tc>
                  <a:txBody>
                    <a:bodyPr/>
                    <a:lstStyle/>
                    <a:p>
                      <a:r>
                        <a:rPr lang="en-US" sz="1800" b="0" dirty="0">
                          <a:latin typeface="DM Sans" pitchFamily="2" charset="77"/>
                        </a:rPr>
                        <a:t>Students’ names are used in positive and productive ways</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Evidence of student learning is used to inform instruction.</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Learning goals are aligned with grade-level expectations.</a:t>
                      </a:r>
                    </a:p>
                    <a:p>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The physical environment is accessible for all students.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learning process incorporates meaningful tasks that embed learning inside and outside the classroom.</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193631849"/>
                  </a:ext>
                </a:extLst>
              </a:tr>
              <a:tr h="1234440">
                <a:tc>
                  <a:txBody>
                    <a:bodyPr/>
                    <a:lstStyle/>
                    <a:p>
                      <a:r>
                        <a:rPr lang="en-US" sz="1800" b="0" dirty="0">
                          <a:latin typeface="DM Sans" pitchFamily="2" charset="77"/>
                        </a:rPr>
                        <a:t>Proximity is used to foster connections with students to ensure their learning. </a:t>
                      </a:r>
                    </a:p>
                  </a:txBody>
                  <a:tcPr marL="137160" marR="137160" marT="68580" marB="68580">
                    <a:solidFill>
                      <a:srgbClr val="FCBB65"/>
                    </a:solidFill>
                  </a:tcPr>
                </a:tc>
                <a:tc>
                  <a:txBody>
                    <a:bodyPr/>
                    <a:lstStyle/>
                    <a:p>
                      <a:r>
                        <a:rPr lang="en-US" sz="1800" dirty="0">
                          <a:latin typeface="DM Sans" pitchFamily="2" charset="77"/>
                        </a:rPr>
                        <a:t>Students interact with peers in meaningful discussions using academic language to complete tasks.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level of knowledge expected of the learning goal aligns with the standard.</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physical environment is rich and recent.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describe the value of what they are learning and how they are learning it.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85746686"/>
                  </a:ext>
                </a:extLst>
              </a:tr>
              <a:tr h="2057400">
                <a:tc>
                  <a:txBody>
                    <a:bodyPr/>
                    <a:lstStyle/>
                    <a:p>
                      <a:r>
                        <a:rPr lang="en-US" sz="1800" b="0" dirty="0">
                          <a:latin typeface="DM Sans" pitchFamily="2" charset="77"/>
                        </a:rPr>
                        <a:t>Students’ interactions with peers are respectful and productive.</a:t>
                      </a:r>
                    </a:p>
                  </a:txBody>
                  <a:tcPr marL="137160" marR="137160" marT="68580" marB="68580">
                    <a:solidFill>
                      <a:srgbClr val="FCBB65"/>
                    </a:solidFill>
                  </a:tcPr>
                </a:tc>
                <a:tc>
                  <a:txBody>
                    <a:bodyPr/>
                    <a:lstStyle/>
                    <a:p>
                      <a:r>
                        <a:rPr lang="en-US" sz="1800" dirty="0">
                          <a:latin typeface="DM Sans" pitchFamily="2" charset="77"/>
                        </a:rPr>
                        <a:t>Scaffolds are strategically used to support learning, invite productive struggle and ensure productive success.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can describe or demonstrate what successful learning looks like.</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Grouping patterns are used flexibly to promote learning.</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lived experiences, as well as those from backgrounds different from their own, are incorporated into learning experiences, making lessons culturally relevant and inclusive. </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524005821"/>
                  </a:ext>
                </a:extLst>
              </a:tr>
              <a:tr h="2057400">
                <a:tc>
                  <a:txBody>
                    <a:bodyPr/>
                    <a:lstStyle/>
                    <a:p>
                      <a:r>
                        <a:rPr lang="en-US" sz="1800" b="0" dirty="0">
                          <a:latin typeface="DM Sans" pitchFamily="2" charset="77"/>
                        </a:rPr>
                        <a:t>Academic risk-taking is encouraged and celebrated.</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Lessons include input based on student learning needs.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regularly self-assess their learning and revise their actions based on the results.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Student behavior is proactively managed, monitored, and addressed through productive procedures and interventions.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Artifacts and materials reflect the unique identities and interests of students.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54714908"/>
                  </a:ext>
                </a:extLst>
              </a:tr>
              <a:tr h="1508760">
                <a:tc>
                  <a:txBody>
                    <a:bodyPr/>
                    <a:lstStyle/>
                    <a:p>
                      <a:r>
                        <a:rPr lang="en-US" sz="1800" b="0" dirty="0">
                          <a:latin typeface="DM Sans" pitchFamily="2" charset="77"/>
                        </a:rPr>
                        <a:t>Student ideas are valued and explored as bridges to learning. </a:t>
                      </a:r>
                    </a:p>
                  </a:txBody>
                  <a:tcPr marL="137160" marR="137160" marT="68580" marB="68580">
                    <a:solidFill>
                      <a:srgbClr val="FCBB65"/>
                    </a:solidFill>
                  </a:tcPr>
                </a:tc>
                <a:tc>
                  <a:txBody>
                    <a:bodyPr/>
                    <a:lstStyle/>
                    <a:p>
                      <a:r>
                        <a:rPr lang="en-US" sz="1800" dirty="0">
                          <a:latin typeface="DM Sans" pitchFamily="2" charset="77"/>
                        </a:rPr>
                        <a:t>Students practice and apply what they have learned to familiar and new situations.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seek feedback, are provided with actionable ideas, and follow through with next steps.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flow and pace of the lesson is aligned with the learning goals.</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Learning activates students’ prior knowledge and experiences and fosters connections to new or more complex content.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833980312"/>
                  </a:ext>
                </a:extLst>
              </a:tr>
            </a:tbl>
          </a:graphicData>
        </a:graphic>
      </p:graphicFrame>
      <p:sp>
        <p:nvSpPr>
          <p:cNvPr id="3" name="Rectangle 2">
            <a:extLst>
              <a:ext uri="{FF2B5EF4-FFF2-40B4-BE49-F238E27FC236}">
                <a16:creationId xmlns:a16="http://schemas.microsoft.com/office/drawing/2014/main" id="{C3405FBE-3936-4E9F-2757-9D4FBB55DE07}"/>
              </a:ext>
            </a:extLst>
          </p:cNvPr>
          <p:cNvSpPr/>
          <p:nvPr/>
        </p:nvSpPr>
        <p:spPr>
          <a:xfrm>
            <a:off x="538314" y="6134100"/>
            <a:ext cx="3347886" cy="1981200"/>
          </a:xfrm>
          <a:prstGeom prst="rect">
            <a:avLst/>
          </a:prstGeom>
          <a:noFill/>
          <a:ln w="1270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E9F35A1-E0E6-58BD-4E62-51B8C06F2629}"/>
              </a:ext>
            </a:extLst>
          </p:cNvPr>
          <p:cNvSpPr/>
          <p:nvPr/>
        </p:nvSpPr>
        <p:spPr>
          <a:xfrm>
            <a:off x="3898922" y="1257300"/>
            <a:ext cx="3568677" cy="1600200"/>
          </a:xfrm>
          <a:prstGeom prst="rect">
            <a:avLst/>
          </a:prstGeom>
          <a:noFill/>
          <a:ln w="1270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5076823-8590-B5E6-B06C-6302A2B18A61}"/>
              </a:ext>
            </a:extLst>
          </p:cNvPr>
          <p:cNvSpPr/>
          <p:nvPr/>
        </p:nvSpPr>
        <p:spPr>
          <a:xfrm>
            <a:off x="3905849" y="2813676"/>
            <a:ext cx="3568676" cy="1420953"/>
          </a:xfrm>
          <a:prstGeom prst="rect">
            <a:avLst/>
          </a:prstGeom>
          <a:noFill/>
          <a:ln w="1270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CF0B87C-A38C-D4EE-FA7B-1031F24C373E}"/>
              </a:ext>
            </a:extLst>
          </p:cNvPr>
          <p:cNvSpPr/>
          <p:nvPr/>
        </p:nvSpPr>
        <p:spPr>
          <a:xfrm>
            <a:off x="7474525" y="6033654"/>
            <a:ext cx="3345875" cy="2081645"/>
          </a:xfrm>
          <a:prstGeom prst="rect">
            <a:avLst/>
          </a:prstGeom>
          <a:noFill/>
          <a:ln w="1270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06DC85F-24FF-6E90-10D5-56DC3942C7EF}"/>
              </a:ext>
            </a:extLst>
          </p:cNvPr>
          <p:cNvSpPr/>
          <p:nvPr/>
        </p:nvSpPr>
        <p:spPr>
          <a:xfrm>
            <a:off x="7359661" y="1257300"/>
            <a:ext cx="3568677" cy="1600200"/>
          </a:xfrm>
          <a:prstGeom prst="rect">
            <a:avLst/>
          </a:prstGeom>
          <a:noFill/>
          <a:ln w="1270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74788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3" name="Freeform 3"/>
          <p:cNvSpPr/>
          <p:nvPr/>
        </p:nvSpPr>
        <p:spPr>
          <a:xfrm>
            <a:off x="1633643" y="2346167"/>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600">
              <a:defRPr/>
            </a:pPr>
            <a:endParaRPr lang="en-US">
              <a:solidFill>
                <a:prstClr val="black"/>
              </a:solidFill>
              <a:latin typeface="Calibri"/>
            </a:endParaRPr>
          </a:p>
        </p:txBody>
      </p:sp>
      <p:sp>
        <p:nvSpPr>
          <p:cNvPr id="4" name="Freeform 4"/>
          <p:cNvSpPr/>
          <p:nvPr/>
        </p:nvSpPr>
        <p:spPr>
          <a:xfrm>
            <a:off x="1481242" y="2193766"/>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600">
              <a:defRPr/>
            </a:pPr>
            <a:endParaRPr lang="en-US">
              <a:solidFill>
                <a:prstClr val="black"/>
              </a:solidFill>
              <a:latin typeface="Calibri"/>
            </a:endParaRPr>
          </a:p>
        </p:txBody>
      </p:sp>
      <p:sp>
        <p:nvSpPr>
          <p:cNvPr id="5" name="Freeform 5"/>
          <p:cNvSpPr/>
          <p:nvPr/>
        </p:nvSpPr>
        <p:spPr>
          <a:xfrm rot="1280600">
            <a:off x="-2095788" y="7351784"/>
            <a:ext cx="6248976" cy="3442617"/>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6" name="Freeform 6"/>
          <p:cNvSpPr/>
          <p:nvPr/>
        </p:nvSpPr>
        <p:spPr>
          <a:xfrm rot="935593">
            <a:off x="13604796" y="-974842"/>
            <a:ext cx="6158232" cy="3392627"/>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1371600">
              <a:defRPr/>
            </a:pPr>
            <a:endParaRPr lang="en-US">
              <a:solidFill>
                <a:prstClr val="black"/>
              </a:solidFill>
              <a:latin typeface="Calibri"/>
            </a:endParaRPr>
          </a:p>
        </p:txBody>
      </p:sp>
      <p:sp>
        <p:nvSpPr>
          <p:cNvPr id="7" name="Freeform 7"/>
          <p:cNvSpPr/>
          <p:nvPr/>
        </p:nvSpPr>
        <p:spPr>
          <a:xfrm>
            <a:off x="10960547" y="2849085"/>
            <a:ext cx="5438226" cy="6224007"/>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8" name="TextBox 8"/>
          <p:cNvSpPr txBox="1"/>
          <p:nvPr/>
        </p:nvSpPr>
        <p:spPr>
          <a:xfrm>
            <a:off x="2873909" y="4491721"/>
            <a:ext cx="10107960" cy="1999393"/>
          </a:xfrm>
          <a:prstGeom prst="rect">
            <a:avLst/>
          </a:prstGeom>
        </p:spPr>
        <p:txBody>
          <a:bodyPr lIns="0" tIns="0" rIns="0" bIns="0" rtlCol="0" anchor="t">
            <a:spAutoFit/>
          </a:bodyPr>
          <a:lstStyle/>
          <a:p>
            <a:pPr defTabSz="1371600">
              <a:lnSpc>
                <a:spcPts val="16724"/>
              </a:lnSpc>
              <a:spcBef>
                <a:spcPct val="0"/>
              </a:spcBef>
              <a:defRPr/>
            </a:pPr>
            <a:r>
              <a:rPr lang="en-US" sz="11945" b="1" dirty="0">
                <a:solidFill>
                  <a:srgbClr val="000000"/>
                </a:solidFill>
                <a:latin typeface="Tw Cen MT" panose="020B0602020104020603" pitchFamily="34" charset="77"/>
                <a:ea typeface="Repo Bold Bold"/>
                <a:cs typeface="Repo Bold Bold"/>
                <a:sym typeface="Repo Bold Bold"/>
              </a:rPr>
              <a:t>Relationships</a:t>
            </a:r>
          </a:p>
        </p:txBody>
      </p:sp>
      <p:sp>
        <p:nvSpPr>
          <p:cNvPr id="9" name="Freeform 9"/>
          <p:cNvSpPr/>
          <p:nvPr/>
        </p:nvSpPr>
        <p:spPr>
          <a:xfrm>
            <a:off x="3353298" y="6631377"/>
            <a:ext cx="4809948" cy="577194"/>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defTabSz="1371600">
              <a:defRPr/>
            </a:pPr>
            <a:endParaRPr lang="en-US">
              <a:solidFill>
                <a:prstClr val="black"/>
              </a:solidFill>
              <a:latin typeface="Calibri"/>
            </a:endParaRPr>
          </a:p>
        </p:txBody>
      </p:sp>
      <p:sp>
        <p:nvSpPr>
          <p:cNvPr id="11" name="TextBox 11"/>
          <p:cNvSpPr txBox="1"/>
          <p:nvPr/>
        </p:nvSpPr>
        <p:spPr>
          <a:xfrm>
            <a:off x="2873909" y="2578660"/>
            <a:ext cx="7301985" cy="1999393"/>
          </a:xfrm>
          <a:prstGeom prst="rect">
            <a:avLst/>
          </a:prstGeom>
        </p:spPr>
        <p:txBody>
          <a:bodyPr lIns="0" tIns="0" rIns="0" bIns="0" rtlCol="0" anchor="t">
            <a:spAutoFit/>
          </a:bodyPr>
          <a:lstStyle/>
          <a:p>
            <a:pPr defTabSz="1371600">
              <a:lnSpc>
                <a:spcPts val="16724"/>
              </a:lnSpc>
              <a:spcBef>
                <a:spcPct val="0"/>
              </a:spcBef>
              <a:defRPr/>
            </a:pPr>
            <a:r>
              <a:rPr lang="en-US" sz="11945" b="1" dirty="0">
                <a:solidFill>
                  <a:srgbClr val="000000"/>
                </a:solidFill>
                <a:latin typeface="Tw Cen MT" panose="020B0602020104020603" pitchFamily="34" charset="77"/>
                <a:ea typeface="Repo Bold Bold"/>
                <a:cs typeface="Repo Bold Bold"/>
                <a:sym typeface="Repo Bold Bold"/>
              </a:rPr>
              <a:t>Exploring </a:t>
            </a:r>
          </a:p>
        </p:txBody>
      </p:sp>
      <p:sp>
        <p:nvSpPr>
          <p:cNvPr id="10" name="TextBox 9">
            <a:extLst>
              <a:ext uri="{FF2B5EF4-FFF2-40B4-BE49-F238E27FC236}">
                <a16:creationId xmlns:a16="http://schemas.microsoft.com/office/drawing/2014/main" id="{9464B161-54A3-60E2-DDE1-CCD5E1F6C440}"/>
              </a:ext>
            </a:extLst>
          </p:cNvPr>
          <p:cNvSpPr txBox="1"/>
          <p:nvPr/>
        </p:nvSpPr>
        <p:spPr>
          <a:xfrm>
            <a:off x="-7143" y="9821308"/>
            <a:ext cx="9151143" cy="507831"/>
          </a:xfrm>
          <a:prstGeom prst="rect">
            <a:avLst/>
          </a:prstGeom>
          <a:noFill/>
        </p:spPr>
        <p:txBody>
          <a:bodyPr wrap="square">
            <a:spAutoFit/>
          </a:bodyPr>
          <a:lstStyle/>
          <a:p>
            <a:pPr defTabSz="1371600">
              <a:defRPr/>
            </a:pPr>
            <a:r>
              <a:rPr lang="en-US" sz="2700" b="1" kern="0" dirty="0">
                <a:solidFill>
                  <a:srgbClr val="E97132"/>
                </a:solidFill>
                <a:latin typeface="Aptos" panose="020B0004020202020204" pitchFamily="34" charset="0"/>
                <a:ea typeface="Times New Roman" panose="02020603050405020304" pitchFamily="18" charset="0"/>
                <a:cs typeface="Calibri" panose="020F0502020204030204" pitchFamily="34" charset="0"/>
              </a:rPr>
              <a:t>R</a:t>
            </a:r>
            <a:r>
              <a:rPr lang="en-US" sz="2700" kern="0" dirty="0">
                <a:solidFill>
                  <a:srgbClr val="000000"/>
                </a:solidFill>
                <a:latin typeface="Aptos" panose="020B0004020202020204" pitchFamily="34" charset="0"/>
                <a:ea typeface="Times New Roman" panose="02020603050405020304" pitchFamily="18" charset="0"/>
                <a:cs typeface="Calibri" panose="020F0502020204030204" pitchFamily="34" charset="0"/>
              </a:rPr>
              <a:t>IGOR</a:t>
            </a:r>
            <a:r>
              <a:rPr lang="en-US" sz="2700" dirty="0">
                <a:solidFill>
                  <a:prstClr val="black"/>
                </a:solidFill>
                <a:latin typeface="Calibri"/>
              </a:rPr>
              <a:t> </a:t>
            </a:r>
          </a:p>
        </p:txBody>
      </p:sp>
    </p:spTree>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5_Office Theme">
  <a:themeElements>
    <a:clrScheme name="Custom 1">
      <a:dk1>
        <a:srgbClr val="00314E"/>
      </a:dk1>
      <a:lt1>
        <a:srgbClr val="FFFFFF"/>
      </a:lt1>
      <a:dk2>
        <a:srgbClr val="004C71"/>
      </a:dk2>
      <a:lt2>
        <a:srgbClr val="E7E6E6"/>
      </a:lt2>
      <a:accent1>
        <a:srgbClr val="F58220"/>
      </a:accent1>
      <a:accent2>
        <a:srgbClr val="00A691"/>
      </a:accent2>
      <a:accent3>
        <a:srgbClr val="A5A5A5"/>
      </a:accent3>
      <a:accent4>
        <a:srgbClr val="FFE95F"/>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9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adison">
  <a:themeElements>
    <a:clrScheme name="Madison">
      <a:dk1>
        <a:sysClr val="windowText" lastClr="000000"/>
      </a:dk1>
      <a:lt1>
        <a:sysClr val="window" lastClr="FFFFFF"/>
      </a:lt1>
      <a:dk2>
        <a:srgbClr val="1F2D29"/>
      </a:dk2>
      <a:lt2>
        <a:srgbClr val="C5FAEB"/>
      </a:lt2>
      <a:accent1>
        <a:srgbClr val="A1D68B"/>
      </a:accent1>
      <a:accent2>
        <a:srgbClr val="5EC795"/>
      </a:accent2>
      <a:accent3>
        <a:srgbClr val="4DADCF"/>
      </a:accent3>
      <a:accent4>
        <a:srgbClr val="CDB756"/>
      </a:accent4>
      <a:accent5>
        <a:srgbClr val="E29C36"/>
      </a:accent5>
      <a:accent6>
        <a:srgbClr val="8EC0C1"/>
      </a:accent6>
      <a:hlink>
        <a:srgbClr val="6D9D9B"/>
      </a:hlink>
      <a:folHlink>
        <a:srgbClr val="6D8583"/>
      </a:folHlink>
    </a:clrScheme>
    <a:fontScheme name="Madison">
      <a:majorFont>
        <a:latin typeface="Arial" panose="020B0604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dison">
      <a:fillStyleLst>
        <a:solidFill>
          <a:schemeClr val="phClr"/>
        </a:solidFill>
        <a:gradFill rotWithShape="1">
          <a:gsLst>
            <a:gs pos="0">
              <a:schemeClr val="phClr">
                <a:tint val="48000"/>
                <a:alpha val="88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blipFill rotWithShape="1">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Madison" id="{025CB5FB-2DD3-45EE-B6F0-CC461540EB19}" vid="{6AC10936-2DFC-4054-9ADF-B5E2C5F86190}"/>
    </a:ext>
  </a:extLst>
</a:theme>
</file>

<file path=ppt/theme/theme4.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NS241282562 2025 Annual Teacher Clarity Conf_Presenter PPT" id="{DD0200CE-B870-DB4F-BB66-A30F316D79CE}" vid="{C17F7D34-7B2C-4F4E-8BC2-D41634F13B58}"/>
    </a:ext>
  </a:extLst>
</a:theme>
</file>

<file path=ppt/theme/theme8.xml><?xml version="1.0" encoding="utf-8"?>
<a:theme xmlns:a="http://schemas.openxmlformats.org/drawingml/2006/main" name="8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6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TotalTime>
  <Words>3130</Words>
  <Application>Microsoft Macintosh PowerPoint</Application>
  <PresentationFormat>Custom</PresentationFormat>
  <Paragraphs>356</Paragraphs>
  <Slides>50</Slides>
  <Notes>14</Notes>
  <HiddenSlides>0</HiddenSlides>
  <MMClips>0</MMClips>
  <ScaleCrop>false</ScaleCrop>
  <HeadingPairs>
    <vt:vector size="6" baseType="variant">
      <vt:variant>
        <vt:lpstr>Fonts Used</vt:lpstr>
      </vt:variant>
      <vt:variant>
        <vt:i4>19</vt:i4>
      </vt:variant>
      <vt:variant>
        <vt:lpstr>Theme</vt:lpstr>
      </vt:variant>
      <vt:variant>
        <vt:i4>11</vt:i4>
      </vt:variant>
      <vt:variant>
        <vt:lpstr>Slide Titles</vt:lpstr>
      </vt:variant>
      <vt:variant>
        <vt:i4>50</vt:i4>
      </vt:variant>
    </vt:vector>
  </HeadingPairs>
  <TitlesOfParts>
    <vt:vector size="80" baseType="lpstr">
      <vt:lpstr>Repo Bold Bold</vt:lpstr>
      <vt:lpstr>Bradley Hand</vt:lpstr>
      <vt:lpstr>Calibri Light</vt:lpstr>
      <vt:lpstr>Times New Roman</vt:lpstr>
      <vt:lpstr>Aptos</vt:lpstr>
      <vt:lpstr>DM Sans Bold</vt:lpstr>
      <vt:lpstr>PT Sans</vt:lpstr>
      <vt:lpstr>ＭＳ Ｐゴシック</vt:lpstr>
      <vt:lpstr>Arial</vt:lpstr>
      <vt:lpstr>Wingdings 3</vt:lpstr>
      <vt:lpstr>Tw Cen MT</vt:lpstr>
      <vt:lpstr>Century Gothic</vt:lpstr>
      <vt:lpstr>-apple-system</vt:lpstr>
      <vt:lpstr>Calibri</vt:lpstr>
      <vt:lpstr>Optima</vt:lpstr>
      <vt:lpstr>DM Sans</vt:lpstr>
      <vt:lpstr>MS Shell Dlg 2</vt:lpstr>
      <vt:lpstr>Wingdings</vt:lpstr>
      <vt:lpstr>Aptos Display</vt:lpstr>
      <vt:lpstr>5_Office Theme</vt:lpstr>
      <vt:lpstr>19_Blank Presentation</vt:lpstr>
      <vt:lpstr>Madison</vt:lpstr>
      <vt:lpstr>1_Office Theme</vt:lpstr>
      <vt:lpstr>2_Office Theme</vt:lpstr>
      <vt:lpstr>9_Office Theme</vt:lpstr>
      <vt:lpstr>7_Office Theme</vt:lpstr>
      <vt:lpstr>8_Blank Presentation</vt:lpstr>
      <vt:lpstr>6_Office Theme</vt:lpstr>
      <vt:lpstr>Blank Presentation</vt:lpstr>
      <vt:lpstr>15_Office Theme</vt:lpstr>
      <vt:lpstr>PowerPoint Presentation</vt:lpstr>
      <vt:lpstr>PowerPoint Presentation</vt:lpstr>
      <vt:lpstr>PowerPoint Presentation</vt:lpstr>
      <vt:lpstr>PowerPoint Presentation</vt:lpstr>
      <vt:lpstr>PowerPoint Presentation</vt:lpstr>
      <vt:lpstr>Where did it come from? RIGOR Walk Construction &amp; Validation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Differences Between Basic and Productive Group Work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Plain Talk 2025 Slides</dc:title>
  <cp:lastModifiedBy>Doris Reed</cp:lastModifiedBy>
  <cp:revision>32</cp:revision>
  <dcterms:created xsi:type="dcterms:W3CDTF">2006-08-16T00:00:00Z</dcterms:created>
  <dcterms:modified xsi:type="dcterms:W3CDTF">2025-04-21T16:03:55Z</dcterms:modified>
  <dc:identifier>DAGNrGhtegs</dc:identifier>
</cp:coreProperties>
</file>